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5" r:id="rId2"/>
    <p:sldId id="346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F0E6"/>
    <a:srgbClr val="FF7F5D"/>
    <a:srgbClr val="BEE96D"/>
    <a:srgbClr val="75E3DD"/>
    <a:srgbClr val="0EB4B5"/>
    <a:srgbClr val="FF672A"/>
    <a:srgbClr val="F99509"/>
    <a:srgbClr val="53C5BA"/>
    <a:srgbClr val="896E09"/>
    <a:srgbClr val="506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9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6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92204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MUESTRA DE PLANTILLA DE REGISTRO DE RAID BÁSICO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003039"/>
              </p:ext>
            </p:extLst>
          </p:nvPr>
        </p:nvGraphicFramePr>
        <p:xfrm>
          <a:off x="300446" y="1388659"/>
          <a:ext cx="11491736" cy="440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71216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2761488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21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4003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N.º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Categoría de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Prioridad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Retrasos en la entrega del material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Paradas de producción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Alexandra </a:t>
                      </a:r>
                      <a:r>
                        <a:rPr lang="es-419" sz="1200" u="none" strike="noStrike" dirty="0" err="1">
                          <a:effectLst/>
                          <a:latin typeface="Century Gothic" panose="020B0502020202020204" pitchFamily="34" charset="0"/>
                        </a:rPr>
                        <a:t>Mattson</a:t>
                      </a:r>
                      <a:endParaRPr lang="es-419" sz="12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Desgloses de maquinaria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Retrasos en la producción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Bruce Ferguson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1053548" y="1852099"/>
            <a:ext cx="1467710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Riesgo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1053548" y="2250025"/>
            <a:ext cx="1467710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053548" y="2647951"/>
            <a:ext cx="1467710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053548" y="3045877"/>
            <a:ext cx="1467710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Dependencia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10515584" y="185209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Insignificante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10515584" y="2250025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Bajo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15584" y="2647951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Moderado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10515584" y="3045877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Alto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10515584" y="3447168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Crítico</a:t>
            </a:r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BD4C81-C64C-DC41-C67F-BABF0B68D0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4A3171A8-BC9A-A569-F04C-36C768BCE30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67680" y="198358"/>
            <a:ext cx="2529404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2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9244305" y="6284906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Crítico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92293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REGISTRO DE RAID BÁSICO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40868"/>
              </p:ext>
            </p:extLst>
          </p:nvPr>
        </p:nvGraphicFramePr>
        <p:xfrm>
          <a:off x="300446" y="1388659"/>
          <a:ext cx="11491736" cy="4342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71216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2761488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21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3407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N.º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Categoría de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Prioridad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00446" y="589362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Riesgo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00446" y="6284906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Suposición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666108" y="5893629"/>
            <a:ext cx="1192695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Problema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666108" y="6284906"/>
            <a:ext cx="1192695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Dependencia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7890517" y="589362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Insignificante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9244304" y="5893629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Bajo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95512" y="5893629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Moderado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7890517" y="6284906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es-419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Alto</a:t>
            </a:r>
          </a:p>
        </p:txBody>
      </p:sp>
    </p:spTree>
    <p:extLst>
      <p:ext uri="{BB962C8B-B14F-4D97-AF65-F5344CB8AC3E}">
        <p14:creationId xmlns:p14="http://schemas.microsoft.com/office/powerpoint/2010/main" val="266517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1652</TotalTime>
  <Words>247</Words>
  <Application>Microsoft Office PowerPoint</Application>
  <PresentationFormat>Widescreen</PresentationFormat>
  <Paragraphs>111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32</cp:revision>
  <cp:lastPrinted>2020-08-31T22:23:58Z</cp:lastPrinted>
  <dcterms:created xsi:type="dcterms:W3CDTF">2021-07-07T23:54:57Z</dcterms:created>
  <dcterms:modified xsi:type="dcterms:W3CDTF">2024-10-21T01:47:19Z</dcterms:modified>
</cp:coreProperties>
</file>