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3" r:id="rId2"/>
    <p:sldId id="35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6F4"/>
    <a:srgbClr val="FFD966"/>
    <a:srgbClr val="C8F088"/>
    <a:srgbClr val="ADEBDC"/>
    <a:srgbClr val="28DACF"/>
    <a:srgbClr val="BEE3E0"/>
    <a:srgbClr val="F9F9F9"/>
    <a:srgbClr val="0D72D4"/>
    <a:srgbClr val="D6EEFD"/>
    <a:srgbClr val="EAF8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15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750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414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2611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075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9" y="236233"/>
            <a:ext cx="8352276" cy="4154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21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BÁSICA DE PLAN DE PARTICIPACIÓN DE LAS PARTES INTERESADAS: EJEMPLO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D221B0-7786-070A-A88B-04382A3AB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943697"/>
              </p:ext>
            </p:extLst>
          </p:nvPr>
        </p:nvGraphicFramePr>
        <p:xfrm>
          <a:off x="165558" y="1022352"/>
          <a:ext cx="4504095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4501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3429594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NOMBRE DEL 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PROYECTO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Renovación de parque urbano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A64307-81AD-924E-B338-45DB0C045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369058"/>
              </p:ext>
            </p:extLst>
          </p:nvPr>
        </p:nvGraphicFramePr>
        <p:xfrm>
          <a:off x="4669653" y="1029434"/>
          <a:ext cx="7205736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8285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5847451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DEL 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PROYECTO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 objetivo de este proyecto es revitalizar un parque urbano existente mediante la mejora de las instalaciones recreativas, los espacios verdes, </a:t>
                      </a:r>
                      <a:br>
                        <a:rPr lang="es-419" sz="1200" b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es-419" sz="1200" b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las zonas de juegos y los senderos e iluminación.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3B1C0F4-D130-3FF2-7D9D-92714F900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424659"/>
              </p:ext>
            </p:extLst>
          </p:nvPr>
        </p:nvGraphicFramePr>
        <p:xfrm>
          <a:off x="249647" y="2020824"/>
          <a:ext cx="11625741" cy="4383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4207">
                  <a:extLst>
                    <a:ext uri="{9D8B030D-6E8A-4147-A177-3AD203B41FA5}">
                      <a16:colId xmlns:a16="http://schemas.microsoft.com/office/drawing/2014/main" val="1870766234"/>
                    </a:ext>
                  </a:extLst>
                </a:gridCol>
                <a:gridCol w="2691699">
                  <a:extLst>
                    <a:ext uri="{9D8B030D-6E8A-4147-A177-3AD203B41FA5}">
                      <a16:colId xmlns:a16="http://schemas.microsoft.com/office/drawing/2014/main" val="3005387046"/>
                    </a:ext>
                  </a:extLst>
                </a:gridCol>
                <a:gridCol w="1478872">
                  <a:extLst>
                    <a:ext uri="{9D8B030D-6E8A-4147-A177-3AD203B41FA5}">
                      <a16:colId xmlns:a16="http://schemas.microsoft.com/office/drawing/2014/main" val="1980129178"/>
                    </a:ext>
                  </a:extLst>
                </a:gridCol>
                <a:gridCol w="2508424">
                  <a:extLst>
                    <a:ext uri="{9D8B030D-6E8A-4147-A177-3AD203B41FA5}">
                      <a16:colId xmlns:a16="http://schemas.microsoft.com/office/drawing/2014/main" val="2955866649"/>
                    </a:ext>
                  </a:extLst>
                </a:gridCol>
                <a:gridCol w="1748295">
                  <a:extLst>
                    <a:ext uri="{9D8B030D-6E8A-4147-A177-3AD203B41FA5}">
                      <a16:colId xmlns:a16="http://schemas.microsoft.com/office/drawing/2014/main" val="3233869296"/>
                    </a:ext>
                  </a:extLst>
                </a:gridCol>
                <a:gridCol w="1444244">
                  <a:extLst>
                    <a:ext uri="{9D8B030D-6E8A-4147-A177-3AD203B41FA5}">
                      <a16:colId xmlns:a16="http://schemas.microsoft.com/office/drawing/2014/main" val="4132924051"/>
                    </a:ext>
                  </a:extLst>
                </a:gridCol>
              </a:tblGrid>
              <a:tr h="543509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Parte interesada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Áreas de interés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Fases del proyecto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Enfoque de participación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Método de participación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Frecuencia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40542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Residentes de la ciudad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DA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Seguridad y accesibilidad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Planificación, ejecución y cierre 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Inclusivo: Solicitar comentarios y opiniones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Publicaciones de redes sociales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Semanal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752285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Grupos ambientales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EB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Conservación de los espacios verdes y diseño sostenible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Inicio y planificación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Consultivo: Recurrir a su experiencia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Correos electrónicos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Mensual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6520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Departamento de Parques y Recreación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0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Mantenimiento, operaciones y cumplimiento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Inicio, planificación y ejecución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Orientado a la asociación: Trabajar para garantizar la sostenibilidad del parque a largo plazo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Llamadas telefónicas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Quincenal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6906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Contratistas de construcción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Presupuesto y control de calidad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Planificación, ejecución y cierre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Colaborativo: Trabajar estrechamente para garantizar una ejecución exitosa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Reuniones en persona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Semanal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09745"/>
                  </a:ext>
                </a:extLst>
              </a:tr>
            </a:tbl>
          </a:graphicData>
        </a:graphic>
      </p:graphicFrame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81B006CC-E523-6DFD-2960-B1C7CC77B1C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13850" y="199865"/>
            <a:ext cx="2561538" cy="50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8" y="236233"/>
            <a:ext cx="10443257" cy="4154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BÁSICA DE PLAN DE PARTICIPACIÓN DE LAS PARTES INTERESADAS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3B1C0F4-D130-3FF2-7D9D-92714F900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075320"/>
              </p:ext>
            </p:extLst>
          </p:nvPr>
        </p:nvGraphicFramePr>
        <p:xfrm>
          <a:off x="249647" y="2020824"/>
          <a:ext cx="11625741" cy="4383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4207">
                  <a:extLst>
                    <a:ext uri="{9D8B030D-6E8A-4147-A177-3AD203B41FA5}">
                      <a16:colId xmlns:a16="http://schemas.microsoft.com/office/drawing/2014/main" val="1870766234"/>
                    </a:ext>
                  </a:extLst>
                </a:gridCol>
                <a:gridCol w="2691699">
                  <a:extLst>
                    <a:ext uri="{9D8B030D-6E8A-4147-A177-3AD203B41FA5}">
                      <a16:colId xmlns:a16="http://schemas.microsoft.com/office/drawing/2014/main" val="3005387046"/>
                    </a:ext>
                  </a:extLst>
                </a:gridCol>
                <a:gridCol w="1478872">
                  <a:extLst>
                    <a:ext uri="{9D8B030D-6E8A-4147-A177-3AD203B41FA5}">
                      <a16:colId xmlns:a16="http://schemas.microsoft.com/office/drawing/2014/main" val="1980129178"/>
                    </a:ext>
                  </a:extLst>
                </a:gridCol>
                <a:gridCol w="2508424">
                  <a:extLst>
                    <a:ext uri="{9D8B030D-6E8A-4147-A177-3AD203B41FA5}">
                      <a16:colId xmlns:a16="http://schemas.microsoft.com/office/drawing/2014/main" val="2955866649"/>
                    </a:ext>
                  </a:extLst>
                </a:gridCol>
                <a:gridCol w="1748295">
                  <a:extLst>
                    <a:ext uri="{9D8B030D-6E8A-4147-A177-3AD203B41FA5}">
                      <a16:colId xmlns:a16="http://schemas.microsoft.com/office/drawing/2014/main" val="3233869296"/>
                    </a:ext>
                  </a:extLst>
                </a:gridCol>
                <a:gridCol w="1444244">
                  <a:extLst>
                    <a:ext uri="{9D8B030D-6E8A-4147-A177-3AD203B41FA5}">
                      <a16:colId xmlns:a16="http://schemas.microsoft.com/office/drawing/2014/main" val="4132924051"/>
                    </a:ext>
                  </a:extLst>
                </a:gridCol>
              </a:tblGrid>
              <a:tr h="543509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Parte interesada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Áreas de interés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Fases del proyecto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Enfoque de participación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Método de participación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Frecuencia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40542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752285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6520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6906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0974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C64E314-FBED-E6BE-4B08-694707EFC4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723916"/>
              </p:ext>
            </p:extLst>
          </p:nvPr>
        </p:nvGraphicFramePr>
        <p:xfrm>
          <a:off x="165558" y="1022352"/>
          <a:ext cx="4504095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4501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3429594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NOMBRE DEL 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PROYECTO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419" sz="16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D0BED50-7521-B31B-E7D5-D3A2EFFC8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1101885"/>
              </p:ext>
            </p:extLst>
          </p:nvPr>
        </p:nvGraphicFramePr>
        <p:xfrm>
          <a:off x="4669653" y="1029434"/>
          <a:ext cx="7205736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8285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5847451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DEL 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PROYECTO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es-419" sz="1200" b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81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638916"/>
              </p:ext>
            </p:extLst>
          </p:nvPr>
        </p:nvGraphicFramePr>
        <p:xfrm>
          <a:off x="787789" y="1050352"/>
          <a:ext cx="10424707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24707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7056</TotalTime>
  <Words>319</Words>
  <Application>Microsoft Office PowerPoint</Application>
  <PresentationFormat>Widescreen</PresentationFormat>
  <Paragraphs>52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90</cp:revision>
  <cp:lastPrinted>2020-08-31T22:23:58Z</cp:lastPrinted>
  <dcterms:created xsi:type="dcterms:W3CDTF">2021-07-07T23:54:57Z</dcterms:created>
  <dcterms:modified xsi:type="dcterms:W3CDTF">2024-10-22T06:21:04Z</dcterms:modified>
</cp:coreProperties>
</file>