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5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24120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BÁSICA DE PLAN DE PARTICIPACIÓN DE LAS PARTES INTERESADAS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77416"/>
              </p:ext>
            </p:extLst>
          </p:nvPr>
        </p:nvGraphicFramePr>
        <p:xfrm>
          <a:off x="249647" y="2020342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interés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Fases del proyecto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Enfoque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Método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98EB9F08-B8CA-A890-37BC-456A4DA6335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3850" y="199865"/>
            <a:ext cx="2561538" cy="50760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B56932-BF16-A5A1-65CD-D47F6CAE9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076132"/>
              </p:ext>
            </p:extLst>
          </p:nvPr>
        </p:nvGraphicFramePr>
        <p:xfrm>
          <a:off x="165558" y="1022352"/>
          <a:ext cx="4504095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501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29594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D9BB0E-8D22-62B0-30DF-67EFC693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751231"/>
              </p:ext>
            </p:extLst>
          </p:nvPr>
        </p:nvGraphicFramePr>
        <p:xfrm>
          <a:off x="4669653" y="1029434"/>
          <a:ext cx="7205736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285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5847451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200" b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11260002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BÁSICA DE PLAN DE PARTICIPACIÓN DE LAS PARTES INTERESADAS: EJEMPLO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13953"/>
              </p:ext>
            </p:extLst>
          </p:nvPr>
        </p:nvGraphicFramePr>
        <p:xfrm>
          <a:off x="249647" y="2020824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interés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Fases del proyecto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Enfoque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Método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Residentes de la ciudad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accesibilidad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Planificación, ejecución y cierre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Inclusivo: Solicitar comentarios y opiniones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Publicaciones de redes sociales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Grupos ambientales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Conservación de los espacios verdes y diseño sostenible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 y planificación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Consultivo: Recurrir a su experiencia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Correos electrónicos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Mensual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Departamento de Parques y Recreación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Mantenimiento, operaciones y cumplimiento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Inicio, planificación y ejecución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Orientado a la asociación: Trabajar para garantizar la sostenibilidad del parque a largo plazo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Llamadas telefónicas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Quincenal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Contratistas de construcción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 y control de calidad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Planificación, ejecución y cierre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Colaborativo: Trabajar estrechamente para garantizar una ejecución exitosa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Reuniones en persona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31D3C1-B5A9-681F-95B8-7C251077E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37693"/>
              </p:ext>
            </p:extLst>
          </p:nvPr>
        </p:nvGraphicFramePr>
        <p:xfrm>
          <a:off x="165558" y="1022352"/>
          <a:ext cx="4504095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501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29594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Renovación de parque urbano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6F9365-A51B-703E-04E3-4C4D7435E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27578"/>
              </p:ext>
            </p:extLst>
          </p:nvPr>
        </p:nvGraphicFramePr>
        <p:xfrm>
          <a:off x="4669653" y="1029434"/>
          <a:ext cx="7205736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285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5847451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objetivo de este proyecto es revitalizar un parque urbano existente mediante la mejora de las instalaciones recreativas, los espacios verdes, </a:t>
                      </a:r>
                      <a:b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las zonas de juegos y los senderos e iluminación.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49493"/>
              </p:ext>
            </p:extLst>
          </p:nvPr>
        </p:nvGraphicFramePr>
        <p:xfrm>
          <a:off x="787790" y="1050352"/>
          <a:ext cx="1046847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847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7051</TotalTime>
  <Words>319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89</cp:revision>
  <cp:lastPrinted>2020-08-31T22:23:58Z</cp:lastPrinted>
  <dcterms:created xsi:type="dcterms:W3CDTF">2021-07-07T23:54:57Z</dcterms:created>
  <dcterms:modified xsi:type="dcterms:W3CDTF">2024-10-22T06:22:15Z</dcterms:modified>
</cp:coreProperties>
</file>