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49" r:id="rId3"/>
    <p:sldId id="316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B"/>
    <a:srgbClr val="FCF1C3"/>
    <a:srgbClr val="FCF8E4"/>
    <a:srgbClr val="FFF1E3"/>
    <a:srgbClr val="F5E2C0"/>
    <a:srgbClr val="EDEFCB"/>
    <a:srgbClr val="E2EFCD"/>
    <a:srgbClr val="EAEEF3"/>
    <a:srgbClr val="E5E5E5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869EEA-C6B9-4E98-811B-4A1645113E14}" v="2" dt="2023-07-03T15:14:08.365"/>
    <p1510:client id="{E0E5AC5D-019B-4A5A-93AA-6801CC3E7789}" v="17" dt="2023-07-03T15:04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7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87869EEA-C6B9-4E98-811B-4A1645113E14}"/>
    <pc:docChg chg="modSld">
      <pc:chgData name="Bess Dunlevy" userId="dd4b9a8537dbe9d0" providerId="LiveId" clId="{87869EEA-C6B9-4E98-811B-4A1645113E14}" dt="2023-07-03T15:14:21.735" v="122" actId="20577"/>
      <pc:docMkLst>
        <pc:docMk/>
      </pc:docMkLst>
      <pc:sldChg chg="modSp mod">
        <pc:chgData name="Bess Dunlevy" userId="dd4b9a8537dbe9d0" providerId="LiveId" clId="{87869EEA-C6B9-4E98-811B-4A1645113E14}" dt="2023-07-03T15:14:11.990" v="110" actId="6549"/>
        <pc:sldMkLst>
          <pc:docMk/>
          <pc:sldMk cId="1521696607" sldId="316"/>
        </pc:sldMkLst>
        <pc:graphicFrameChg chg="mod modGraphic">
          <ac:chgData name="Bess Dunlevy" userId="dd4b9a8537dbe9d0" providerId="LiveId" clId="{87869EEA-C6B9-4E98-811B-4A1645113E14}" dt="2023-07-03T15:14:11.990" v="110" actId="6549"/>
          <ac:graphicFrameMkLst>
            <pc:docMk/>
            <pc:sldMk cId="1521696607" sldId="316"/>
            <ac:graphicFrameMk id="45" creationId="{719927E1-5583-7943-BF22-D526BA6FD289}"/>
          </ac:graphicFrameMkLst>
        </pc:graphicFrameChg>
      </pc:sldChg>
      <pc:sldChg chg="modSp mod">
        <pc:chgData name="Bess Dunlevy" userId="dd4b9a8537dbe9d0" providerId="LiveId" clId="{87869EEA-C6B9-4E98-811B-4A1645113E14}" dt="2023-07-03T15:13:04.800" v="49" actId="20577"/>
        <pc:sldMkLst>
          <pc:docMk/>
          <pc:sldMk cId="1508588292" sldId="342"/>
        </pc:sldMkLst>
        <pc:spChg chg="mod">
          <ac:chgData name="Bess Dunlevy" userId="dd4b9a8537dbe9d0" providerId="LiveId" clId="{87869EEA-C6B9-4E98-811B-4A1645113E14}" dt="2023-07-03T15:12:37.913" v="0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87869EEA-C6B9-4E98-811B-4A1645113E14}" dt="2023-07-03T15:13:04.800" v="49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87869EEA-C6B9-4E98-811B-4A1645113E14}" dt="2023-07-03T15:12:54.720" v="30" actId="20577"/>
          <ac:spMkLst>
            <pc:docMk/>
            <pc:sldMk cId="1508588292" sldId="342"/>
            <ac:spMk id="93" creationId="{4202D8FA-97A9-1F4C-B19E-615D761DF0CF}"/>
          </ac:spMkLst>
        </pc:spChg>
        <pc:graphicFrameChg chg="modGraphic">
          <ac:chgData name="Bess Dunlevy" userId="dd4b9a8537dbe9d0" providerId="LiveId" clId="{87869EEA-C6B9-4E98-811B-4A1645113E14}" dt="2023-07-03T15:13:02.482" v="48" actId="20577"/>
          <ac:graphicFrameMkLst>
            <pc:docMk/>
            <pc:sldMk cId="1508588292" sldId="342"/>
            <ac:graphicFrameMk id="99" creationId="{F1C66BDD-8EC0-3448-9FF6-50A7B51194A2}"/>
          </ac:graphicFrameMkLst>
        </pc:graphicFrameChg>
      </pc:sldChg>
      <pc:sldChg chg="modSp mod">
        <pc:chgData name="Bess Dunlevy" userId="dd4b9a8537dbe9d0" providerId="LiveId" clId="{87869EEA-C6B9-4E98-811B-4A1645113E14}" dt="2023-07-03T15:13:44.856" v="77" actId="6549"/>
        <pc:sldMkLst>
          <pc:docMk/>
          <pc:sldMk cId="3424029325" sldId="349"/>
        </pc:sldMkLst>
        <pc:graphicFrameChg chg="modGraphic">
          <ac:chgData name="Bess Dunlevy" userId="dd4b9a8537dbe9d0" providerId="LiveId" clId="{87869EEA-C6B9-4E98-811B-4A1645113E14}" dt="2023-07-03T15:13:44.856" v="77" actId="6549"/>
          <ac:graphicFrameMkLst>
            <pc:docMk/>
            <pc:sldMk cId="3424029325" sldId="349"/>
            <ac:graphicFrameMk id="5" creationId="{06EBEE7F-EEC9-4E47-942D-C7FEC5B6D5E3}"/>
          </ac:graphicFrameMkLst>
        </pc:graphicFrameChg>
        <pc:graphicFrameChg chg="modGraphic">
          <ac:chgData name="Bess Dunlevy" userId="dd4b9a8537dbe9d0" providerId="LiveId" clId="{87869EEA-C6B9-4E98-811B-4A1645113E14}" dt="2023-07-03T15:13:33.542" v="71" actId="20577"/>
          <ac:graphicFrameMkLst>
            <pc:docMk/>
            <pc:sldMk cId="3424029325" sldId="349"/>
            <ac:graphicFrameMk id="48" creationId="{15F80937-1C71-D34C-9B0A-AFD9A24FC98D}"/>
          </ac:graphicFrameMkLst>
        </pc:graphicFrameChg>
      </pc:sldChg>
      <pc:sldChg chg="modSp mod">
        <pc:chgData name="Bess Dunlevy" userId="dd4b9a8537dbe9d0" providerId="LiveId" clId="{87869EEA-C6B9-4E98-811B-4A1645113E14}" dt="2023-07-03T15:14:21.735" v="122" actId="20577"/>
        <pc:sldMkLst>
          <pc:docMk/>
          <pc:sldMk cId="822524391" sldId="352"/>
        </pc:sldMkLst>
        <pc:graphicFrameChg chg="modGraphic">
          <ac:chgData name="Bess Dunlevy" userId="dd4b9a8537dbe9d0" providerId="LiveId" clId="{87869EEA-C6B9-4E98-811B-4A1645113E14}" dt="2023-07-03T15:14:21.735" v="122" actId="20577"/>
          <ac:graphicFrameMkLst>
            <pc:docMk/>
            <pc:sldMk cId="822524391" sldId="352"/>
            <ac:graphicFrameMk id="2" creationId="{0A908FEA-3453-5840-A648-2570EEA8E3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06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6388059" y="229834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85243" y="222631"/>
            <a:ext cx="2880000" cy="57071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277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PRESENTACIÓN DE PLAN DE MEDIOS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 PLAN DE MEDIOS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00447" y="1164748"/>
            <a:ext cx="1147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PRESENTACIÓN DE PLAN DE MEDIOS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384378" y="2347150"/>
            <a:ext cx="830670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5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 LA ORGANIZACIÓN</a:t>
            </a:r>
          </a:p>
          <a:p>
            <a:pPr rtl="0"/>
            <a:r>
              <a:rPr lang="es-419" sz="200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DD/MM/AAAA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Dirección, ciudad, estado y código postal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Teléfono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Dirección web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Dirección de correo electrónico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357809" y="1995592"/>
            <a:ext cx="1126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144000" rtlCol="0" anchor="ctr">
            <a:noAutofit/>
          </a:bodyPr>
          <a:lstStyle/>
          <a:p>
            <a:pPr algn="ctr" rtl="0"/>
            <a:r>
              <a:rPr lang="es-419" sz="4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SU</a:t>
            </a:r>
          </a:p>
          <a:p>
            <a:pPr algn="ctr" rtl="0"/>
            <a:r>
              <a:rPr lang="es-419" sz="4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LOGOTIPO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943474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DD/MM/AA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294858"/>
              </p:ext>
            </p:extLst>
          </p:nvPr>
        </p:nvGraphicFramePr>
        <p:xfrm>
          <a:off x="312737" y="1863969"/>
          <a:ext cx="11478463" cy="4362690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11263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4544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54400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1454400">
                  <a:extLst>
                    <a:ext uri="{9D8B030D-6E8A-4147-A177-3AD203B41FA5}">
                      <a16:colId xmlns:a16="http://schemas.microsoft.com/office/drawing/2014/main" val="1604914587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0245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PÚBLICO OBJETIVO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MEDIOS DE DIVULGACIÓN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460234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PÚBLICO OBJETIVO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SITIO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REDES SOCIALES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RELACIONES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F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OTROS MEDIOS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EVENTOS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DONANTES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MIEMBROS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VOLUNTARIOS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SOCIOS CORPORATIVOS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  <p:sp>
        <p:nvSpPr>
          <p:cNvPr id="45" name="Rectangle 7">
            <a:extLst>
              <a:ext uri="{FF2B5EF4-FFF2-40B4-BE49-F238E27FC236}">
                <a16:creationId xmlns:a16="http://schemas.microsoft.com/office/drawing/2014/main" id="{6E95AF6A-CB1C-9244-8B28-02B24D716E4A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E30D59D9-AB7B-844D-AFD1-3E511EAD2888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944D9C-3C91-254C-B1F1-9285275844D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VISTA DE CUADRÍCULA DE COMUNICACIONES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5F80937-1C71-D34C-9B0A-AFD9A24F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54144"/>
              </p:ext>
            </p:extLst>
          </p:nvPr>
        </p:nvGraphicFramePr>
        <p:xfrm>
          <a:off x="313120" y="260642"/>
          <a:ext cx="11492580" cy="134399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54939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</a:tblGrid>
              <a:tr h="32551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MENSAJERÍA</a:t>
                      </a:r>
                    </a:p>
                  </a:txBody>
                  <a:tcPr marR="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101848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Texto del objetivo</a:t>
                      </a:r>
                    </a:p>
                  </a:txBody>
                  <a:tcPr marL="57591" marR="0"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</a:p>
                  </a:txBody>
                  <a:tcPr marR="0" marT="91440" marB="0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019865"/>
              </p:ext>
            </p:extLst>
          </p:nvPr>
        </p:nvGraphicFramePr>
        <p:xfrm>
          <a:off x="312737" y="336823"/>
          <a:ext cx="11564524" cy="550382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28908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807707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172449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62494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951865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877887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027533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9682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316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519851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04612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6260104"/>
                    </a:ext>
                  </a:extLst>
                </a:gridCol>
                <a:gridCol w="161014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09330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</a:tblGrid>
              <a:tr h="3390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TAREA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ASIGNADA A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FECHA LÍMITE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Tarea 1: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Nombre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Tarea 2</a:t>
                      </a:r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Tarea 3</a:t>
                      </a:r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: introduzca aquí su propio texto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 DE ACTIVIDAD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62347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Ingresar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RESUMEN DEL PLAN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Nonprofit-Marketing-Communications-Plan-Template_PowerPoint" id="{E4FFE595-09B6-A144-9BE9-340CFF00DE01}" vid="{046673E7-11C3-B942-BEB7-32312BE20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IC-Nonprofit-Marketing-Communications-Plan-Template_PowerPoint</Template>
  <TotalTime>0</TotalTime>
  <Words>295</Words>
  <Application>Microsoft Macintosh PowerPoint</Application>
  <PresentationFormat>Widescreen</PresentationFormat>
  <Paragraphs>102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8</cp:revision>
  <dcterms:created xsi:type="dcterms:W3CDTF">2021-02-26T22:06:50Z</dcterms:created>
  <dcterms:modified xsi:type="dcterms:W3CDTF">2024-11-19T18:10:57Z</dcterms:modified>
</cp:coreProperties>
</file>