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53" r:id="rId2"/>
    <p:sldId id="357" r:id="rId3"/>
    <p:sldId id="35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EDC"/>
    <a:srgbClr val="CADBF9"/>
    <a:srgbClr val="6878A5"/>
    <a:srgbClr val="018080"/>
    <a:srgbClr val="F039C0"/>
    <a:srgbClr val="7C819D"/>
    <a:srgbClr val="DAE7E6"/>
    <a:srgbClr val="CBDEDE"/>
    <a:srgbClr val="E6EEF9"/>
    <a:srgbClr val="9CA6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3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474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7824B-299A-4253-4419-56467D065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AA9D93-0275-4952-19D4-A0322B1D24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BFCC00-FBDC-8325-1B87-A3809E6400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4CF16-6964-0DBB-496A-36F4B625D9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8575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700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05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C4E1917-5DD3-1FD0-232D-F26690A911E2}"/>
              </a:ext>
            </a:extLst>
          </p:cNvPr>
          <p:cNvSpPr/>
          <p:nvPr/>
        </p:nvSpPr>
        <p:spPr>
          <a:xfrm>
            <a:off x="0" y="6488998"/>
            <a:ext cx="9964132" cy="376179"/>
          </a:xfrm>
          <a:prstGeom prst="rect">
            <a:avLst/>
          </a:prstGeom>
          <a:gradFill>
            <a:gsLst>
              <a:gs pos="11000">
                <a:srgbClr val="B2DEDC">
                  <a:alpha val="76017"/>
                </a:srgbClr>
              </a:gs>
              <a:gs pos="100000">
                <a:schemeClr val="accent3">
                  <a:lumMod val="20000"/>
                  <a:lumOff val="80000"/>
                  <a:alpha val="36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91440" rIns="182880" rtlCol="0" anchor="ctr" anchorCtr="0"/>
          <a:lstStyle/>
          <a:p>
            <a:endParaRPr lang="en-US" sz="2800" kern="100" dirty="0">
              <a:solidFill>
                <a:srgbClr val="00707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C8D22C-BAF1-3983-1383-AA29BC38FF31}"/>
              </a:ext>
            </a:extLst>
          </p:cNvPr>
          <p:cNvSpPr/>
          <p:nvPr/>
        </p:nvSpPr>
        <p:spPr>
          <a:xfrm>
            <a:off x="9964132" y="6488998"/>
            <a:ext cx="1115488" cy="376179"/>
          </a:xfrm>
          <a:prstGeom prst="rect">
            <a:avLst/>
          </a:prstGeom>
          <a:solidFill>
            <a:srgbClr val="01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95E2F6-13F0-2F9C-150E-6C981B1E4921}"/>
              </a:ext>
            </a:extLst>
          </p:cNvPr>
          <p:cNvSpPr/>
          <p:nvPr/>
        </p:nvSpPr>
        <p:spPr>
          <a:xfrm>
            <a:off x="11079620" y="6488998"/>
            <a:ext cx="1115488" cy="376179"/>
          </a:xfrm>
          <a:prstGeom prst="rect">
            <a:avLst/>
          </a:prstGeom>
          <a:solidFill>
            <a:srgbClr val="6878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raphic 10" descr="Indignia de cruz con relleno sólido">
            <a:extLst>
              <a:ext uri="{FF2B5EF4-FFF2-40B4-BE49-F238E27FC236}">
                <a16:creationId xmlns:a16="http://schemas.microsoft.com/office/drawing/2014/main" id="{87FA5516-CC1B-CE26-28C0-D137370E6122}"/>
              </a:ext>
            </a:extLst>
          </p:cNvPr>
          <p:cNvSpPr/>
          <p:nvPr/>
        </p:nvSpPr>
        <p:spPr>
          <a:xfrm>
            <a:off x="10731500" y="5350890"/>
            <a:ext cx="996674" cy="996733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  <a:gd name="connsiteX0" fmla="*/ 362055 w 723519"/>
              <a:gd name="connsiteY0" fmla="*/ 0 h 723519"/>
              <a:gd name="connsiteX1" fmla="*/ 0 w 723519"/>
              <a:gd name="connsiteY1" fmla="*/ 361750 h 723519"/>
              <a:gd name="connsiteX2" fmla="*/ 361750 w 723519"/>
              <a:gd name="connsiteY2" fmla="*/ 723519 h 723519"/>
              <a:gd name="connsiteX3" fmla="*/ 723519 w 723519"/>
              <a:gd name="connsiteY3" fmla="*/ 361769 h 723519"/>
              <a:gd name="connsiteX4" fmla="*/ 723519 w 723519"/>
              <a:gd name="connsiteY4" fmla="*/ 361731 h 723519"/>
              <a:gd name="connsiteX5" fmla="*/ 362055 w 723519"/>
              <a:gd name="connsiteY5" fmla="*/ 0 h 723519"/>
              <a:gd name="connsiteX6" fmla="*/ 523408 w 723519"/>
              <a:gd name="connsiteY6" fmla="*/ 477860 h 723519"/>
              <a:gd name="connsiteX7" fmla="*/ 477869 w 723519"/>
              <a:gd name="connsiteY7" fmla="*/ 523399 h 723519"/>
              <a:gd name="connsiteX8" fmla="*/ 361769 w 723519"/>
              <a:gd name="connsiteY8" fmla="*/ 407280 h 723519"/>
              <a:gd name="connsiteX9" fmla="*/ 245707 w 723519"/>
              <a:gd name="connsiteY9" fmla="*/ 523380 h 723519"/>
              <a:gd name="connsiteX10" fmla="*/ 200168 w 723519"/>
              <a:gd name="connsiteY10" fmla="*/ 477841 h 723519"/>
              <a:gd name="connsiteX11" fmla="*/ 316192 w 723519"/>
              <a:gd name="connsiteY11" fmla="*/ 361731 h 723519"/>
              <a:gd name="connsiteX12" fmla="*/ 200120 w 723519"/>
              <a:gd name="connsiteY12" fmla="*/ 245631 h 723519"/>
              <a:gd name="connsiteX13" fmla="*/ 245707 w 723519"/>
              <a:gd name="connsiteY13" fmla="*/ 200092 h 723519"/>
              <a:gd name="connsiteX14" fmla="*/ 361769 w 723519"/>
              <a:gd name="connsiteY14" fmla="*/ 316230 h 723519"/>
              <a:gd name="connsiteX15" fmla="*/ 477869 w 723519"/>
              <a:gd name="connsiteY15" fmla="*/ 200092 h 723519"/>
              <a:gd name="connsiteX16" fmla="*/ 523408 w 723519"/>
              <a:gd name="connsiteY16" fmla="*/ 245631 h 723519"/>
              <a:gd name="connsiteX17" fmla="*/ 407308 w 723519"/>
              <a:gd name="connsiteY17" fmla="*/ 361731 h 723519"/>
              <a:gd name="connsiteX18" fmla="*/ 523408 w 723519"/>
              <a:gd name="connsiteY18" fmla="*/ 477860 h 723519"/>
              <a:gd name="connsiteX0" fmla="*/ 733575 w 733575"/>
              <a:gd name="connsiteY0" fmla="*/ 161639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733575 w 733575"/>
              <a:gd name="connsiteY4" fmla="*/ 161639 h 523427"/>
              <a:gd name="connsiteX5" fmla="*/ 533464 w 733575"/>
              <a:gd name="connsiteY5" fmla="*/ 277768 h 523427"/>
              <a:gd name="connsiteX6" fmla="*/ 487925 w 733575"/>
              <a:gd name="connsiteY6" fmla="*/ 323307 h 523427"/>
              <a:gd name="connsiteX7" fmla="*/ 371825 w 733575"/>
              <a:gd name="connsiteY7" fmla="*/ 207188 h 523427"/>
              <a:gd name="connsiteX8" fmla="*/ 255763 w 733575"/>
              <a:gd name="connsiteY8" fmla="*/ 323288 h 523427"/>
              <a:gd name="connsiteX9" fmla="*/ 210224 w 733575"/>
              <a:gd name="connsiteY9" fmla="*/ 277749 h 523427"/>
              <a:gd name="connsiteX10" fmla="*/ 326248 w 733575"/>
              <a:gd name="connsiteY10" fmla="*/ 161639 h 523427"/>
              <a:gd name="connsiteX11" fmla="*/ 210176 w 733575"/>
              <a:gd name="connsiteY11" fmla="*/ 45539 h 523427"/>
              <a:gd name="connsiteX12" fmla="*/ 255763 w 733575"/>
              <a:gd name="connsiteY12" fmla="*/ 0 h 523427"/>
              <a:gd name="connsiteX13" fmla="*/ 371825 w 733575"/>
              <a:gd name="connsiteY13" fmla="*/ 116138 h 523427"/>
              <a:gd name="connsiteX14" fmla="*/ 487925 w 733575"/>
              <a:gd name="connsiteY14" fmla="*/ 0 h 523427"/>
              <a:gd name="connsiteX15" fmla="*/ 533464 w 733575"/>
              <a:gd name="connsiteY15" fmla="*/ 45539 h 523427"/>
              <a:gd name="connsiteX16" fmla="*/ 417364 w 733575"/>
              <a:gd name="connsiteY16" fmla="*/ 161639 h 523427"/>
              <a:gd name="connsiteX17" fmla="*/ 533464 w 733575"/>
              <a:gd name="connsiteY17" fmla="*/ 277768 h 523427"/>
              <a:gd name="connsiteX0" fmla="*/ 733575 w 733575"/>
              <a:gd name="connsiteY0" fmla="*/ 161677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533464 w 733575"/>
              <a:gd name="connsiteY4" fmla="*/ 277768 h 523427"/>
              <a:gd name="connsiteX5" fmla="*/ 487925 w 733575"/>
              <a:gd name="connsiteY5" fmla="*/ 323307 h 523427"/>
              <a:gd name="connsiteX6" fmla="*/ 371825 w 733575"/>
              <a:gd name="connsiteY6" fmla="*/ 207188 h 523427"/>
              <a:gd name="connsiteX7" fmla="*/ 255763 w 733575"/>
              <a:gd name="connsiteY7" fmla="*/ 323288 h 523427"/>
              <a:gd name="connsiteX8" fmla="*/ 210224 w 733575"/>
              <a:gd name="connsiteY8" fmla="*/ 277749 h 523427"/>
              <a:gd name="connsiteX9" fmla="*/ 326248 w 733575"/>
              <a:gd name="connsiteY9" fmla="*/ 161639 h 523427"/>
              <a:gd name="connsiteX10" fmla="*/ 210176 w 733575"/>
              <a:gd name="connsiteY10" fmla="*/ 45539 h 523427"/>
              <a:gd name="connsiteX11" fmla="*/ 255763 w 733575"/>
              <a:gd name="connsiteY11" fmla="*/ 0 h 523427"/>
              <a:gd name="connsiteX12" fmla="*/ 371825 w 733575"/>
              <a:gd name="connsiteY12" fmla="*/ 116138 h 523427"/>
              <a:gd name="connsiteX13" fmla="*/ 487925 w 733575"/>
              <a:gd name="connsiteY13" fmla="*/ 0 h 523427"/>
              <a:gd name="connsiteX14" fmla="*/ 533464 w 733575"/>
              <a:gd name="connsiteY14" fmla="*/ 45539 h 523427"/>
              <a:gd name="connsiteX15" fmla="*/ 417364 w 733575"/>
              <a:gd name="connsiteY15" fmla="*/ 161639 h 523427"/>
              <a:gd name="connsiteX16" fmla="*/ 533464 w 733575"/>
              <a:gd name="connsiteY16" fmla="*/ 277768 h 523427"/>
              <a:gd name="connsiteX0" fmla="*/ 361750 w 523408"/>
              <a:gd name="connsiteY0" fmla="*/ 523427 h 523427"/>
              <a:gd name="connsiteX1" fmla="*/ 0 w 523408"/>
              <a:gd name="connsiteY1" fmla="*/ 161658 h 523427"/>
              <a:gd name="connsiteX2" fmla="*/ 361750 w 523408"/>
              <a:gd name="connsiteY2" fmla="*/ 523427 h 523427"/>
              <a:gd name="connsiteX3" fmla="*/ 523408 w 523408"/>
              <a:gd name="connsiteY3" fmla="*/ 277768 h 523427"/>
              <a:gd name="connsiteX4" fmla="*/ 477869 w 523408"/>
              <a:gd name="connsiteY4" fmla="*/ 323307 h 523427"/>
              <a:gd name="connsiteX5" fmla="*/ 361769 w 523408"/>
              <a:gd name="connsiteY5" fmla="*/ 207188 h 523427"/>
              <a:gd name="connsiteX6" fmla="*/ 245707 w 523408"/>
              <a:gd name="connsiteY6" fmla="*/ 323288 h 523427"/>
              <a:gd name="connsiteX7" fmla="*/ 200168 w 523408"/>
              <a:gd name="connsiteY7" fmla="*/ 277749 h 523427"/>
              <a:gd name="connsiteX8" fmla="*/ 316192 w 523408"/>
              <a:gd name="connsiteY8" fmla="*/ 161639 h 523427"/>
              <a:gd name="connsiteX9" fmla="*/ 200120 w 523408"/>
              <a:gd name="connsiteY9" fmla="*/ 45539 h 523427"/>
              <a:gd name="connsiteX10" fmla="*/ 245707 w 523408"/>
              <a:gd name="connsiteY10" fmla="*/ 0 h 523427"/>
              <a:gd name="connsiteX11" fmla="*/ 361769 w 523408"/>
              <a:gd name="connsiteY11" fmla="*/ 116138 h 523427"/>
              <a:gd name="connsiteX12" fmla="*/ 477869 w 523408"/>
              <a:gd name="connsiteY12" fmla="*/ 0 h 523427"/>
              <a:gd name="connsiteX13" fmla="*/ 523408 w 523408"/>
              <a:gd name="connsiteY13" fmla="*/ 45539 h 523427"/>
              <a:gd name="connsiteX14" fmla="*/ 407308 w 523408"/>
              <a:gd name="connsiteY14" fmla="*/ 161639 h 523427"/>
              <a:gd name="connsiteX15" fmla="*/ 523408 w 523408"/>
              <a:gd name="connsiteY15" fmla="*/ 277768 h 523427"/>
              <a:gd name="connsiteX0" fmla="*/ 323288 w 323288"/>
              <a:gd name="connsiteY0" fmla="*/ 277768 h 323307"/>
              <a:gd name="connsiteX1" fmla="*/ 277749 w 323288"/>
              <a:gd name="connsiteY1" fmla="*/ 323307 h 323307"/>
              <a:gd name="connsiteX2" fmla="*/ 161649 w 323288"/>
              <a:gd name="connsiteY2" fmla="*/ 207188 h 323307"/>
              <a:gd name="connsiteX3" fmla="*/ 45587 w 323288"/>
              <a:gd name="connsiteY3" fmla="*/ 323288 h 323307"/>
              <a:gd name="connsiteX4" fmla="*/ 48 w 323288"/>
              <a:gd name="connsiteY4" fmla="*/ 277749 h 323307"/>
              <a:gd name="connsiteX5" fmla="*/ 116072 w 323288"/>
              <a:gd name="connsiteY5" fmla="*/ 161639 h 323307"/>
              <a:gd name="connsiteX6" fmla="*/ 0 w 323288"/>
              <a:gd name="connsiteY6" fmla="*/ 45539 h 323307"/>
              <a:gd name="connsiteX7" fmla="*/ 45587 w 323288"/>
              <a:gd name="connsiteY7" fmla="*/ 0 h 323307"/>
              <a:gd name="connsiteX8" fmla="*/ 161649 w 323288"/>
              <a:gd name="connsiteY8" fmla="*/ 116138 h 323307"/>
              <a:gd name="connsiteX9" fmla="*/ 277749 w 323288"/>
              <a:gd name="connsiteY9" fmla="*/ 0 h 323307"/>
              <a:gd name="connsiteX10" fmla="*/ 323288 w 323288"/>
              <a:gd name="connsiteY10" fmla="*/ 45539 h 323307"/>
              <a:gd name="connsiteX11" fmla="*/ 207188 w 323288"/>
              <a:gd name="connsiteY11" fmla="*/ 161639 h 323307"/>
              <a:gd name="connsiteX12" fmla="*/ 323288 w 323288"/>
              <a:gd name="connsiteY12" fmla="*/ 277768 h 323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3288" h="323307">
                <a:moveTo>
                  <a:pt x="323288" y="277768"/>
                </a:moveTo>
                <a:lnTo>
                  <a:pt x="277749" y="323307"/>
                </a:lnTo>
                <a:lnTo>
                  <a:pt x="161649" y="207188"/>
                </a:lnTo>
                <a:lnTo>
                  <a:pt x="45587" y="323288"/>
                </a:lnTo>
                <a:lnTo>
                  <a:pt x="48" y="277749"/>
                </a:lnTo>
                <a:lnTo>
                  <a:pt x="116072" y="161639"/>
                </a:lnTo>
                <a:lnTo>
                  <a:pt x="0" y="45539"/>
                </a:lnTo>
                <a:lnTo>
                  <a:pt x="45587" y="0"/>
                </a:lnTo>
                <a:lnTo>
                  <a:pt x="161649" y="116138"/>
                </a:lnTo>
                <a:lnTo>
                  <a:pt x="277749" y="0"/>
                </a:lnTo>
                <a:lnTo>
                  <a:pt x="323288" y="45539"/>
                </a:lnTo>
                <a:lnTo>
                  <a:pt x="207188" y="161639"/>
                </a:lnTo>
                <a:lnTo>
                  <a:pt x="323288" y="277768"/>
                </a:lnTo>
                <a:close/>
              </a:path>
            </a:pathLst>
          </a:custGeom>
          <a:gradFill>
            <a:gsLst>
              <a:gs pos="48000">
                <a:srgbClr val="CADBF9"/>
              </a:gs>
              <a:gs pos="100000">
                <a:schemeClr val="bg1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1" descr="Insignia de marca de verificación 1 con relleno sólido">
            <a:extLst>
              <a:ext uri="{FF2B5EF4-FFF2-40B4-BE49-F238E27FC236}">
                <a16:creationId xmlns:a16="http://schemas.microsoft.com/office/drawing/2014/main" id="{ACE92729-9B6E-9A9B-DA26-46FC28DFD652}"/>
              </a:ext>
            </a:extLst>
          </p:cNvPr>
          <p:cNvSpPr/>
          <p:nvPr/>
        </p:nvSpPr>
        <p:spPr>
          <a:xfrm>
            <a:off x="9298987" y="4898363"/>
            <a:ext cx="1339921" cy="1059017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  <a:gd name="connsiteX0" fmla="*/ 362026 w 723500"/>
              <a:gd name="connsiteY0" fmla="*/ 0 h 723500"/>
              <a:gd name="connsiteX1" fmla="*/ 0 w 723500"/>
              <a:gd name="connsiteY1" fmla="*/ 361750 h 723500"/>
              <a:gd name="connsiteX2" fmla="*/ 361750 w 723500"/>
              <a:gd name="connsiteY2" fmla="*/ 723500 h 723500"/>
              <a:gd name="connsiteX3" fmla="*/ 723500 w 723500"/>
              <a:gd name="connsiteY3" fmla="*/ 361750 h 723500"/>
              <a:gd name="connsiteX4" fmla="*/ 723500 w 723500"/>
              <a:gd name="connsiteY4" fmla="*/ 361721 h 723500"/>
              <a:gd name="connsiteX5" fmla="*/ 362026 w 723500"/>
              <a:gd name="connsiteY5" fmla="*/ 0 h 723500"/>
              <a:gd name="connsiteX6" fmla="*/ 449380 w 723500"/>
              <a:gd name="connsiteY6" fmla="*/ 379028 h 723500"/>
              <a:gd name="connsiteX7" fmla="*/ 290312 w 723500"/>
              <a:gd name="connsiteY7" fmla="*/ 538258 h 723500"/>
              <a:gd name="connsiteX8" fmla="*/ 154010 w 723500"/>
              <a:gd name="connsiteY8" fmla="*/ 401955 h 723500"/>
              <a:gd name="connsiteX9" fmla="*/ 199549 w 723500"/>
              <a:gd name="connsiteY9" fmla="*/ 356416 h 723500"/>
              <a:gd name="connsiteX10" fmla="*/ 290312 w 723500"/>
              <a:gd name="connsiteY10" fmla="*/ 447180 h 723500"/>
              <a:gd name="connsiteX11" fmla="*/ 421757 w 723500"/>
              <a:gd name="connsiteY11" fmla="*/ 314030 h 723500"/>
              <a:gd name="connsiteX12" fmla="*/ 534543 w 723500"/>
              <a:gd name="connsiteY12" fmla="*/ 202673 h 723500"/>
              <a:gd name="connsiteX13" fmla="*/ 538648 w 723500"/>
              <a:gd name="connsiteY13" fmla="*/ 198863 h 723500"/>
              <a:gd name="connsiteX14" fmla="*/ 542458 w 723500"/>
              <a:gd name="connsiteY14" fmla="*/ 194748 h 723500"/>
              <a:gd name="connsiteX15" fmla="*/ 588636 w 723500"/>
              <a:gd name="connsiteY15" fmla="*/ 240287 h 723500"/>
              <a:gd name="connsiteX16" fmla="*/ 449370 w 723500"/>
              <a:gd name="connsiteY16" fmla="*/ 379000 h 723500"/>
              <a:gd name="connsiteX17" fmla="*/ 449380 w 723500"/>
              <a:gd name="connsiteY17" fmla="*/ 379028 h 723500"/>
              <a:gd name="connsiteX0" fmla="*/ 733555 w 733555"/>
              <a:gd name="connsiteY0" fmla="*/ 166973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733555 w 733555"/>
              <a:gd name="connsiteY4" fmla="*/ 166973 h 528752"/>
              <a:gd name="connsiteX5" fmla="*/ 459435 w 733555"/>
              <a:gd name="connsiteY5" fmla="*/ 184280 h 528752"/>
              <a:gd name="connsiteX6" fmla="*/ 300367 w 733555"/>
              <a:gd name="connsiteY6" fmla="*/ 343510 h 528752"/>
              <a:gd name="connsiteX7" fmla="*/ 164065 w 733555"/>
              <a:gd name="connsiteY7" fmla="*/ 207207 h 528752"/>
              <a:gd name="connsiteX8" fmla="*/ 209604 w 733555"/>
              <a:gd name="connsiteY8" fmla="*/ 161668 h 528752"/>
              <a:gd name="connsiteX9" fmla="*/ 300367 w 733555"/>
              <a:gd name="connsiteY9" fmla="*/ 252432 h 528752"/>
              <a:gd name="connsiteX10" fmla="*/ 431812 w 733555"/>
              <a:gd name="connsiteY10" fmla="*/ 119282 h 528752"/>
              <a:gd name="connsiteX11" fmla="*/ 544598 w 733555"/>
              <a:gd name="connsiteY11" fmla="*/ 7925 h 528752"/>
              <a:gd name="connsiteX12" fmla="*/ 548703 w 733555"/>
              <a:gd name="connsiteY12" fmla="*/ 4115 h 528752"/>
              <a:gd name="connsiteX13" fmla="*/ 552513 w 733555"/>
              <a:gd name="connsiteY13" fmla="*/ 0 h 528752"/>
              <a:gd name="connsiteX14" fmla="*/ 598691 w 733555"/>
              <a:gd name="connsiteY14" fmla="*/ 45539 h 528752"/>
              <a:gd name="connsiteX15" fmla="*/ 459425 w 733555"/>
              <a:gd name="connsiteY15" fmla="*/ 184252 h 528752"/>
              <a:gd name="connsiteX16" fmla="*/ 459435 w 733555"/>
              <a:gd name="connsiteY16" fmla="*/ 184280 h 528752"/>
              <a:gd name="connsiteX0" fmla="*/ 733555 w 733555"/>
              <a:gd name="connsiteY0" fmla="*/ 167002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459435 w 733555"/>
              <a:gd name="connsiteY4" fmla="*/ 184280 h 528752"/>
              <a:gd name="connsiteX5" fmla="*/ 300367 w 733555"/>
              <a:gd name="connsiteY5" fmla="*/ 343510 h 528752"/>
              <a:gd name="connsiteX6" fmla="*/ 164065 w 733555"/>
              <a:gd name="connsiteY6" fmla="*/ 207207 h 528752"/>
              <a:gd name="connsiteX7" fmla="*/ 209604 w 733555"/>
              <a:gd name="connsiteY7" fmla="*/ 161668 h 528752"/>
              <a:gd name="connsiteX8" fmla="*/ 300367 w 733555"/>
              <a:gd name="connsiteY8" fmla="*/ 252432 h 528752"/>
              <a:gd name="connsiteX9" fmla="*/ 431812 w 733555"/>
              <a:gd name="connsiteY9" fmla="*/ 119282 h 528752"/>
              <a:gd name="connsiteX10" fmla="*/ 544598 w 733555"/>
              <a:gd name="connsiteY10" fmla="*/ 7925 h 528752"/>
              <a:gd name="connsiteX11" fmla="*/ 548703 w 733555"/>
              <a:gd name="connsiteY11" fmla="*/ 4115 h 528752"/>
              <a:gd name="connsiteX12" fmla="*/ 552513 w 733555"/>
              <a:gd name="connsiteY12" fmla="*/ 0 h 528752"/>
              <a:gd name="connsiteX13" fmla="*/ 598691 w 733555"/>
              <a:gd name="connsiteY13" fmla="*/ 45539 h 528752"/>
              <a:gd name="connsiteX14" fmla="*/ 459425 w 733555"/>
              <a:gd name="connsiteY14" fmla="*/ 184252 h 528752"/>
              <a:gd name="connsiteX15" fmla="*/ 459435 w 733555"/>
              <a:gd name="connsiteY15" fmla="*/ 184280 h 528752"/>
              <a:gd name="connsiteX0" fmla="*/ 361750 w 588636"/>
              <a:gd name="connsiteY0" fmla="*/ 528752 h 528752"/>
              <a:gd name="connsiteX1" fmla="*/ 0 w 588636"/>
              <a:gd name="connsiteY1" fmla="*/ 167002 h 528752"/>
              <a:gd name="connsiteX2" fmla="*/ 361750 w 588636"/>
              <a:gd name="connsiteY2" fmla="*/ 528752 h 528752"/>
              <a:gd name="connsiteX3" fmla="*/ 449380 w 588636"/>
              <a:gd name="connsiteY3" fmla="*/ 184280 h 528752"/>
              <a:gd name="connsiteX4" fmla="*/ 290312 w 588636"/>
              <a:gd name="connsiteY4" fmla="*/ 343510 h 528752"/>
              <a:gd name="connsiteX5" fmla="*/ 154010 w 588636"/>
              <a:gd name="connsiteY5" fmla="*/ 207207 h 528752"/>
              <a:gd name="connsiteX6" fmla="*/ 199549 w 588636"/>
              <a:gd name="connsiteY6" fmla="*/ 161668 h 528752"/>
              <a:gd name="connsiteX7" fmla="*/ 290312 w 588636"/>
              <a:gd name="connsiteY7" fmla="*/ 252432 h 528752"/>
              <a:gd name="connsiteX8" fmla="*/ 421757 w 588636"/>
              <a:gd name="connsiteY8" fmla="*/ 119282 h 528752"/>
              <a:gd name="connsiteX9" fmla="*/ 534543 w 588636"/>
              <a:gd name="connsiteY9" fmla="*/ 7925 h 528752"/>
              <a:gd name="connsiteX10" fmla="*/ 538648 w 588636"/>
              <a:gd name="connsiteY10" fmla="*/ 4115 h 528752"/>
              <a:gd name="connsiteX11" fmla="*/ 542458 w 588636"/>
              <a:gd name="connsiteY11" fmla="*/ 0 h 528752"/>
              <a:gd name="connsiteX12" fmla="*/ 588636 w 588636"/>
              <a:gd name="connsiteY12" fmla="*/ 45539 h 528752"/>
              <a:gd name="connsiteX13" fmla="*/ 449370 w 588636"/>
              <a:gd name="connsiteY13" fmla="*/ 184252 h 528752"/>
              <a:gd name="connsiteX14" fmla="*/ 449380 w 588636"/>
              <a:gd name="connsiteY14" fmla="*/ 184280 h 528752"/>
              <a:gd name="connsiteX0" fmla="*/ 295370 w 434626"/>
              <a:gd name="connsiteY0" fmla="*/ 184280 h 343510"/>
              <a:gd name="connsiteX1" fmla="*/ 136302 w 434626"/>
              <a:gd name="connsiteY1" fmla="*/ 343510 h 343510"/>
              <a:gd name="connsiteX2" fmla="*/ 0 w 434626"/>
              <a:gd name="connsiteY2" fmla="*/ 207207 h 343510"/>
              <a:gd name="connsiteX3" fmla="*/ 45539 w 434626"/>
              <a:gd name="connsiteY3" fmla="*/ 161668 h 343510"/>
              <a:gd name="connsiteX4" fmla="*/ 136302 w 434626"/>
              <a:gd name="connsiteY4" fmla="*/ 252432 h 343510"/>
              <a:gd name="connsiteX5" fmla="*/ 267747 w 434626"/>
              <a:gd name="connsiteY5" fmla="*/ 119282 h 343510"/>
              <a:gd name="connsiteX6" fmla="*/ 380533 w 434626"/>
              <a:gd name="connsiteY6" fmla="*/ 7925 h 343510"/>
              <a:gd name="connsiteX7" fmla="*/ 384638 w 434626"/>
              <a:gd name="connsiteY7" fmla="*/ 4115 h 343510"/>
              <a:gd name="connsiteX8" fmla="*/ 388448 w 434626"/>
              <a:gd name="connsiteY8" fmla="*/ 0 h 343510"/>
              <a:gd name="connsiteX9" fmla="*/ 434626 w 434626"/>
              <a:gd name="connsiteY9" fmla="*/ 45539 h 343510"/>
              <a:gd name="connsiteX10" fmla="*/ 295360 w 434626"/>
              <a:gd name="connsiteY10" fmla="*/ 184252 h 343510"/>
              <a:gd name="connsiteX11" fmla="*/ 295370 w 434626"/>
              <a:gd name="connsiteY11" fmla="*/ 184280 h 34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4626" h="343510">
                <a:moveTo>
                  <a:pt x="295370" y="184280"/>
                </a:moveTo>
                <a:lnTo>
                  <a:pt x="136302" y="343510"/>
                </a:lnTo>
                <a:lnTo>
                  <a:pt x="0" y="207207"/>
                </a:lnTo>
                <a:lnTo>
                  <a:pt x="45539" y="161668"/>
                </a:lnTo>
                <a:lnTo>
                  <a:pt x="136302" y="252432"/>
                </a:lnTo>
                <a:lnTo>
                  <a:pt x="267747" y="119282"/>
                </a:lnTo>
                <a:cubicBezTo>
                  <a:pt x="311286" y="75219"/>
                  <a:pt x="335375" y="51569"/>
                  <a:pt x="380533" y="7925"/>
                </a:cubicBezTo>
                <a:cubicBezTo>
                  <a:pt x="381800" y="6658"/>
                  <a:pt x="383162" y="5401"/>
                  <a:pt x="384638" y="4115"/>
                </a:cubicBezTo>
                <a:cubicBezTo>
                  <a:pt x="386069" y="2901"/>
                  <a:pt x="387348" y="1520"/>
                  <a:pt x="388448" y="0"/>
                </a:cubicBezTo>
                <a:lnTo>
                  <a:pt x="434626" y="45539"/>
                </a:lnTo>
                <a:lnTo>
                  <a:pt x="295360" y="184252"/>
                </a:lnTo>
                <a:cubicBezTo>
                  <a:pt x="295363" y="184261"/>
                  <a:pt x="295367" y="184271"/>
                  <a:pt x="295370" y="184280"/>
                </a:cubicBezTo>
                <a:close/>
              </a:path>
            </a:pathLst>
          </a:custGeom>
          <a:gradFill>
            <a:gsLst>
              <a:gs pos="48000">
                <a:srgbClr val="B2DEDC"/>
              </a:gs>
              <a:gs pos="100000">
                <a:schemeClr val="bg1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36233"/>
            <a:ext cx="8592512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DIAPOSITIVA DE LISTA SIMPLE DE VENTAJAS Y DESVENTAJAS: EJEMPLO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49647" y="1535597"/>
            <a:ext cx="5514783" cy="427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usar esta plantilla: </a:t>
            </a:r>
            <a:r>
              <a:rPr lang="es-419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Utilice esta plantilla de diapositiva de ventajas y desventajas como parte de una presentación para comunicar de manera efectiva el razonamiento detrás de sus elecciones a sus colegas o partes interesadas. El diseño simple funciona para discusiones, reuniones o cualquier situación que requiera una representación visual clara de consideraciones que compiten entre sí.</a:t>
            </a:r>
          </a:p>
          <a:p>
            <a:pPr rtl="0">
              <a:lnSpc>
                <a:spcPct val="140000"/>
              </a:lnSpc>
            </a:pPr>
            <a:br>
              <a:rPr lang="en-US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s-419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Características notables de la plantilla: </a:t>
            </a:r>
            <a:r>
              <a:rPr lang="es-419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 plantilla está diseñada para brindar claridad, enumerar los aspectos positivos y negativos de una decisión o situación en formato de diapositiva. La versión de ejemplo de esta plantilla muestra la diapositiva completa con las ventajas y desventajas de iniciar una empresa emergente.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F43049-D2D9-DF0A-F1CA-043A2CA34A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087641" y="1496193"/>
            <a:ext cx="5785614" cy="3254407"/>
          </a:xfrm>
          <a:prstGeom prst="rect">
            <a:avLst/>
          </a:prstGeom>
          <a:effectLst>
            <a:outerShdw blurRad="127004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EA57CC1B-D3AB-6BA4-FD8C-C68F6A9CC44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105352" y="308999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189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F41142-F432-905B-5D8F-FCEDD9E28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CADB7E3F-3FDB-2E89-89A0-317851D82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7BC6CF7-A53C-E76C-388A-00115266256A}"/>
              </a:ext>
            </a:extLst>
          </p:cNvPr>
          <p:cNvSpPr/>
          <p:nvPr/>
        </p:nvSpPr>
        <p:spPr>
          <a:xfrm>
            <a:off x="0" y="0"/>
            <a:ext cx="9964132" cy="868680"/>
          </a:xfrm>
          <a:prstGeom prst="rect">
            <a:avLst/>
          </a:prstGeom>
          <a:gradFill>
            <a:gsLst>
              <a:gs pos="11000">
                <a:srgbClr val="B2DEDC">
                  <a:alpha val="76017"/>
                </a:srgbClr>
              </a:gs>
              <a:gs pos="100000">
                <a:schemeClr val="accent3">
                  <a:lumMod val="20000"/>
                  <a:lumOff val="80000"/>
                  <a:alpha val="36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91440" rIns="182880" rtlCol="0" anchor="ctr" anchorCtr="0"/>
          <a:lstStyle/>
          <a:p>
            <a:pPr rtl="0"/>
            <a:r>
              <a:rPr lang="es-419" sz="2800" kern="100">
                <a:solidFill>
                  <a:srgbClr val="00707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 de la situación / Elementos considerados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ACA887-5709-43EB-E545-33C49574BD91}"/>
              </a:ext>
            </a:extLst>
          </p:cNvPr>
          <p:cNvSpPr/>
          <p:nvPr/>
        </p:nvSpPr>
        <p:spPr>
          <a:xfrm>
            <a:off x="9964132" y="0"/>
            <a:ext cx="1115488" cy="868680"/>
          </a:xfrm>
          <a:prstGeom prst="rect">
            <a:avLst/>
          </a:prstGeom>
          <a:solidFill>
            <a:srgbClr val="01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9BE7A4-E334-78B4-F4A1-173CD5BD7220}"/>
              </a:ext>
            </a:extLst>
          </p:cNvPr>
          <p:cNvSpPr/>
          <p:nvPr/>
        </p:nvSpPr>
        <p:spPr>
          <a:xfrm>
            <a:off x="11079620" y="0"/>
            <a:ext cx="1115488" cy="868680"/>
          </a:xfrm>
          <a:prstGeom prst="rect">
            <a:avLst/>
          </a:prstGeom>
          <a:solidFill>
            <a:srgbClr val="6878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8AABC6-437C-3EAB-68A2-BD6D42B0F9A9}"/>
              </a:ext>
            </a:extLst>
          </p:cNvPr>
          <p:cNvSpPr/>
          <p:nvPr/>
        </p:nvSpPr>
        <p:spPr>
          <a:xfrm>
            <a:off x="1292182" y="1197259"/>
            <a:ext cx="4203369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>
                <a:solidFill>
                  <a:srgbClr val="419E9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VENTAJAS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ADACC-B354-B6A0-B456-3BDA81AE7514}"/>
              </a:ext>
            </a:extLst>
          </p:cNvPr>
          <p:cNvSpPr/>
          <p:nvPr/>
        </p:nvSpPr>
        <p:spPr>
          <a:xfrm>
            <a:off x="7061199" y="1197259"/>
            <a:ext cx="4306355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 dirty="0">
                <a:solidFill>
                  <a:srgbClr val="7C819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DESVENTAJAS</a:t>
            </a:r>
          </a:p>
        </p:txBody>
      </p:sp>
      <p:sp>
        <p:nvSpPr>
          <p:cNvPr id="21" name="Graphic 3" descr="Indignia de cruz con relleno sólido">
            <a:extLst>
              <a:ext uri="{FF2B5EF4-FFF2-40B4-BE49-F238E27FC236}">
                <a16:creationId xmlns:a16="http://schemas.microsoft.com/office/drawing/2014/main" id="{DCBB1967-A9A3-0D14-B296-A88D6D39A81E}"/>
              </a:ext>
            </a:extLst>
          </p:cNvPr>
          <p:cNvSpPr/>
          <p:nvPr/>
        </p:nvSpPr>
        <p:spPr>
          <a:xfrm>
            <a:off x="6242088" y="1092718"/>
            <a:ext cx="723518" cy="723519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3518" h="723519">
                <a:moveTo>
                  <a:pt x="361769" y="0"/>
                </a:moveTo>
                <a:cubicBezTo>
                  <a:pt x="161975" y="-5"/>
                  <a:pt x="6" y="161956"/>
                  <a:pt x="0" y="361750"/>
                </a:cubicBezTo>
                <a:cubicBezTo>
                  <a:pt x="-6" y="561545"/>
                  <a:pt x="161955" y="723513"/>
                  <a:pt x="361750" y="723519"/>
                </a:cubicBezTo>
                <a:cubicBezTo>
                  <a:pt x="561545" y="723524"/>
                  <a:pt x="723513" y="561564"/>
                  <a:pt x="723519" y="361769"/>
                </a:cubicBezTo>
                <a:cubicBezTo>
                  <a:pt x="723519" y="361757"/>
                  <a:pt x="723519" y="361743"/>
                  <a:pt x="723519" y="361731"/>
                </a:cubicBezTo>
                <a:cubicBezTo>
                  <a:pt x="723592" y="162026"/>
                  <a:pt x="561760" y="73"/>
                  <a:pt x="362055" y="0"/>
                </a:cubicBezTo>
                <a:cubicBezTo>
                  <a:pt x="361960" y="0"/>
                  <a:pt x="361864" y="0"/>
                  <a:pt x="361769" y="0"/>
                </a:cubicBezTo>
                <a:close/>
                <a:moveTo>
                  <a:pt x="523408" y="477860"/>
                </a:moveTo>
                <a:lnTo>
                  <a:pt x="477869" y="523399"/>
                </a:lnTo>
                <a:lnTo>
                  <a:pt x="361769" y="407280"/>
                </a:lnTo>
                <a:lnTo>
                  <a:pt x="245707" y="523380"/>
                </a:lnTo>
                <a:lnTo>
                  <a:pt x="200168" y="477841"/>
                </a:lnTo>
                <a:lnTo>
                  <a:pt x="316192" y="361731"/>
                </a:lnTo>
                <a:lnTo>
                  <a:pt x="200120" y="245631"/>
                </a:lnTo>
                <a:lnTo>
                  <a:pt x="245707" y="200092"/>
                </a:lnTo>
                <a:lnTo>
                  <a:pt x="361769" y="316230"/>
                </a:lnTo>
                <a:lnTo>
                  <a:pt x="477869" y="200092"/>
                </a:lnTo>
                <a:lnTo>
                  <a:pt x="523408" y="245631"/>
                </a:lnTo>
                <a:lnTo>
                  <a:pt x="407308" y="361731"/>
                </a:lnTo>
                <a:close/>
              </a:path>
            </a:pathLst>
          </a:custGeom>
          <a:gradFill>
            <a:gsLst>
              <a:gs pos="48000">
                <a:srgbClr val="6878A5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9" descr="Insignia de marca de verificación 1 con relleno sólido">
            <a:extLst>
              <a:ext uri="{FF2B5EF4-FFF2-40B4-BE49-F238E27FC236}">
                <a16:creationId xmlns:a16="http://schemas.microsoft.com/office/drawing/2014/main" id="{C914F3F8-98C3-5E35-1A46-4C0DCA7FE520}"/>
              </a:ext>
            </a:extLst>
          </p:cNvPr>
          <p:cNvSpPr/>
          <p:nvPr/>
        </p:nvSpPr>
        <p:spPr>
          <a:xfrm>
            <a:off x="395758" y="1092719"/>
            <a:ext cx="723499" cy="723499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gradFill>
            <a:gsLst>
              <a:gs pos="48000">
                <a:srgbClr val="018080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 descr="Indignia de cruz con relleno sólido">
            <a:extLst>
              <a:ext uri="{FF2B5EF4-FFF2-40B4-BE49-F238E27FC236}">
                <a16:creationId xmlns:a16="http://schemas.microsoft.com/office/drawing/2014/main" id="{2CEA8BF5-07B0-BFA2-D944-A100472994DB}"/>
              </a:ext>
            </a:extLst>
          </p:cNvPr>
          <p:cNvSpPr/>
          <p:nvPr/>
        </p:nvSpPr>
        <p:spPr>
          <a:xfrm>
            <a:off x="11367555" y="155401"/>
            <a:ext cx="581878" cy="581912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  <a:gd name="connsiteX0" fmla="*/ 362055 w 723519"/>
              <a:gd name="connsiteY0" fmla="*/ 0 h 723519"/>
              <a:gd name="connsiteX1" fmla="*/ 0 w 723519"/>
              <a:gd name="connsiteY1" fmla="*/ 361750 h 723519"/>
              <a:gd name="connsiteX2" fmla="*/ 361750 w 723519"/>
              <a:gd name="connsiteY2" fmla="*/ 723519 h 723519"/>
              <a:gd name="connsiteX3" fmla="*/ 723519 w 723519"/>
              <a:gd name="connsiteY3" fmla="*/ 361769 h 723519"/>
              <a:gd name="connsiteX4" fmla="*/ 723519 w 723519"/>
              <a:gd name="connsiteY4" fmla="*/ 361731 h 723519"/>
              <a:gd name="connsiteX5" fmla="*/ 362055 w 723519"/>
              <a:gd name="connsiteY5" fmla="*/ 0 h 723519"/>
              <a:gd name="connsiteX6" fmla="*/ 523408 w 723519"/>
              <a:gd name="connsiteY6" fmla="*/ 477860 h 723519"/>
              <a:gd name="connsiteX7" fmla="*/ 477869 w 723519"/>
              <a:gd name="connsiteY7" fmla="*/ 523399 h 723519"/>
              <a:gd name="connsiteX8" fmla="*/ 361769 w 723519"/>
              <a:gd name="connsiteY8" fmla="*/ 407280 h 723519"/>
              <a:gd name="connsiteX9" fmla="*/ 245707 w 723519"/>
              <a:gd name="connsiteY9" fmla="*/ 523380 h 723519"/>
              <a:gd name="connsiteX10" fmla="*/ 200168 w 723519"/>
              <a:gd name="connsiteY10" fmla="*/ 477841 h 723519"/>
              <a:gd name="connsiteX11" fmla="*/ 316192 w 723519"/>
              <a:gd name="connsiteY11" fmla="*/ 361731 h 723519"/>
              <a:gd name="connsiteX12" fmla="*/ 200120 w 723519"/>
              <a:gd name="connsiteY12" fmla="*/ 245631 h 723519"/>
              <a:gd name="connsiteX13" fmla="*/ 245707 w 723519"/>
              <a:gd name="connsiteY13" fmla="*/ 200092 h 723519"/>
              <a:gd name="connsiteX14" fmla="*/ 361769 w 723519"/>
              <a:gd name="connsiteY14" fmla="*/ 316230 h 723519"/>
              <a:gd name="connsiteX15" fmla="*/ 477869 w 723519"/>
              <a:gd name="connsiteY15" fmla="*/ 200092 h 723519"/>
              <a:gd name="connsiteX16" fmla="*/ 523408 w 723519"/>
              <a:gd name="connsiteY16" fmla="*/ 245631 h 723519"/>
              <a:gd name="connsiteX17" fmla="*/ 407308 w 723519"/>
              <a:gd name="connsiteY17" fmla="*/ 361731 h 723519"/>
              <a:gd name="connsiteX18" fmla="*/ 523408 w 723519"/>
              <a:gd name="connsiteY18" fmla="*/ 477860 h 723519"/>
              <a:gd name="connsiteX0" fmla="*/ 733575 w 733575"/>
              <a:gd name="connsiteY0" fmla="*/ 161639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733575 w 733575"/>
              <a:gd name="connsiteY4" fmla="*/ 161639 h 523427"/>
              <a:gd name="connsiteX5" fmla="*/ 533464 w 733575"/>
              <a:gd name="connsiteY5" fmla="*/ 277768 h 523427"/>
              <a:gd name="connsiteX6" fmla="*/ 487925 w 733575"/>
              <a:gd name="connsiteY6" fmla="*/ 323307 h 523427"/>
              <a:gd name="connsiteX7" fmla="*/ 371825 w 733575"/>
              <a:gd name="connsiteY7" fmla="*/ 207188 h 523427"/>
              <a:gd name="connsiteX8" fmla="*/ 255763 w 733575"/>
              <a:gd name="connsiteY8" fmla="*/ 323288 h 523427"/>
              <a:gd name="connsiteX9" fmla="*/ 210224 w 733575"/>
              <a:gd name="connsiteY9" fmla="*/ 277749 h 523427"/>
              <a:gd name="connsiteX10" fmla="*/ 326248 w 733575"/>
              <a:gd name="connsiteY10" fmla="*/ 161639 h 523427"/>
              <a:gd name="connsiteX11" fmla="*/ 210176 w 733575"/>
              <a:gd name="connsiteY11" fmla="*/ 45539 h 523427"/>
              <a:gd name="connsiteX12" fmla="*/ 255763 w 733575"/>
              <a:gd name="connsiteY12" fmla="*/ 0 h 523427"/>
              <a:gd name="connsiteX13" fmla="*/ 371825 w 733575"/>
              <a:gd name="connsiteY13" fmla="*/ 116138 h 523427"/>
              <a:gd name="connsiteX14" fmla="*/ 487925 w 733575"/>
              <a:gd name="connsiteY14" fmla="*/ 0 h 523427"/>
              <a:gd name="connsiteX15" fmla="*/ 533464 w 733575"/>
              <a:gd name="connsiteY15" fmla="*/ 45539 h 523427"/>
              <a:gd name="connsiteX16" fmla="*/ 417364 w 733575"/>
              <a:gd name="connsiteY16" fmla="*/ 161639 h 523427"/>
              <a:gd name="connsiteX17" fmla="*/ 533464 w 733575"/>
              <a:gd name="connsiteY17" fmla="*/ 277768 h 523427"/>
              <a:gd name="connsiteX0" fmla="*/ 733575 w 733575"/>
              <a:gd name="connsiteY0" fmla="*/ 161677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533464 w 733575"/>
              <a:gd name="connsiteY4" fmla="*/ 277768 h 523427"/>
              <a:gd name="connsiteX5" fmla="*/ 487925 w 733575"/>
              <a:gd name="connsiteY5" fmla="*/ 323307 h 523427"/>
              <a:gd name="connsiteX6" fmla="*/ 371825 w 733575"/>
              <a:gd name="connsiteY6" fmla="*/ 207188 h 523427"/>
              <a:gd name="connsiteX7" fmla="*/ 255763 w 733575"/>
              <a:gd name="connsiteY7" fmla="*/ 323288 h 523427"/>
              <a:gd name="connsiteX8" fmla="*/ 210224 w 733575"/>
              <a:gd name="connsiteY8" fmla="*/ 277749 h 523427"/>
              <a:gd name="connsiteX9" fmla="*/ 326248 w 733575"/>
              <a:gd name="connsiteY9" fmla="*/ 161639 h 523427"/>
              <a:gd name="connsiteX10" fmla="*/ 210176 w 733575"/>
              <a:gd name="connsiteY10" fmla="*/ 45539 h 523427"/>
              <a:gd name="connsiteX11" fmla="*/ 255763 w 733575"/>
              <a:gd name="connsiteY11" fmla="*/ 0 h 523427"/>
              <a:gd name="connsiteX12" fmla="*/ 371825 w 733575"/>
              <a:gd name="connsiteY12" fmla="*/ 116138 h 523427"/>
              <a:gd name="connsiteX13" fmla="*/ 487925 w 733575"/>
              <a:gd name="connsiteY13" fmla="*/ 0 h 523427"/>
              <a:gd name="connsiteX14" fmla="*/ 533464 w 733575"/>
              <a:gd name="connsiteY14" fmla="*/ 45539 h 523427"/>
              <a:gd name="connsiteX15" fmla="*/ 417364 w 733575"/>
              <a:gd name="connsiteY15" fmla="*/ 161639 h 523427"/>
              <a:gd name="connsiteX16" fmla="*/ 533464 w 733575"/>
              <a:gd name="connsiteY16" fmla="*/ 277768 h 523427"/>
              <a:gd name="connsiteX0" fmla="*/ 361750 w 523408"/>
              <a:gd name="connsiteY0" fmla="*/ 523427 h 523427"/>
              <a:gd name="connsiteX1" fmla="*/ 0 w 523408"/>
              <a:gd name="connsiteY1" fmla="*/ 161658 h 523427"/>
              <a:gd name="connsiteX2" fmla="*/ 361750 w 523408"/>
              <a:gd name="connsiteY2" fmla="*/ 523427 h 523427"/>
              <a:gd name="connsiteX3" fmla="*/ 523408 w 523408"/>
              <a:gd name="connsiteY3" fmla="*/ 277768 h 523427"/>
              <a:gd name="connsiteX4" fmla="*/ 477869 w 523408"/>
              <a:gd name="connsiteY4" fmla="*/ 323307 h 523427"/>
              <a:gd name="connsiteX5" fmla="*/ 361769 w 523408"/>
              <a:gd name="connsiteY5" fmla="*/ 207188 h 523427"/>
              <a:gd name="connsiteX6" fmla="*/ 245707 w 523408"/>
              <a:gd name="connsiteY6" fmla="*/ 323288 h 523427"/>
              <a:gd name="connsiteX7" fmla="*/ 200168 w 523408"/>
              <a:gd name="connsiteY7" fmla="*/ 277749 h 523427"/>
              <a:gd name="connsiteX8" fmla="*/ 316192 w 523408"/>
              <a:gd name="connsiteY8" fmla="*/ 161639 h 523427"/>
              <a:gd name="connsiteX9" fmla="*/ 200120 w 523408"/>
              <a:gd name="connsiteY9" fmla="*/ 45539 h 523427"/>
              <a:gd name="connsiteX10" fmla="*/ 245707 w 523408"/>
              <a:gd name="connsiteY10" fmla="*/ 0 h 523427"/>
              <a:gd name="connsiteX11" fmla="*/ 361769 w 523408"/>
              <a:gd name="connsiteY11" fmla="*/ 116138 h 523427"/>
              <a:gd name="connsiteX12" fmla="*/ 477869 w 523408"/>
              <a:gd name="connsiteY12" fmla="*/ 0 h 523427"/>
              <a:gd name="connsiteX13" fmla="*/ 523408 w 523408"/>
              <a:gd name="connsiteY13" fmla="*/ 45539 h 523427"/>
              <a:gd name="connsiteX14" fmla="*/ 407308 w 523408"/>
              <a:gd name="connsiteY14" fmla="*/ 161639 h 523427"/>
              <a:gd name="connsiteX15" fmla="*/ 523408 w 523408"/>
              <a:gd name="connsiteY15" fmla="*/ 277768 h 523427"/>
              <a:gd name="connsiteX0" fmla="*/ 323288 w 323288"/>
              <a:gd name="connsiteY0" fmla="*/ 277768 h 323307"/>
              <a:gd name="connsiteX1" fmla="*/ 277749 w 323288"/>
              <a:gd name="connsiteY1" fmla="*/ 323307 h 323307"/>
              <a:gd name="connsiteX2" fmla="*/ 161649 w 323288"/>
              <a:gd name="connsiteY2" fmla="*/ 207188 h 323307"/>
              <a:gd name="connsiteX3" fmla="*/ 45587 w 323288"/>
              <a:gd name="connsiteY3" fmla="*/ 323288 h 323307"/>
              <a:gd name="connsiteX4" fmla="*/ 48 w 323288"/>
              <a:gd name="connsiteY4" fmla="*/ 277749 h 323307"/>
              <a:gd name="connsiteX5" fmla="*/ 116072 w 323288"/>
              <a:gd name="connsiteY5" fmla="*/ 161639 h 323307"/>
              <a:gd name="connsiteX6" fmla="*/ 0 w 323288"/>
              <a:gd name="connsiteY6" fmla="*/ 45539 h 323307"/>
              <a:gd name="connsiteX7" fmla="*/ 45587 w 323288"/>
              <a:gd name="connsiteY7" fmla="*/ 0 h 323307"/>
              <a:gd name="connsiteX8" fmla="*/ 161649 w 323288"/>
              <a:gd name="connsiteY8" fmla="*/ 116138 h 323307"/>
              <a:gd name="connsiteX9" fmla="*/ 277749 w 323288"/>
              <a:gd name="connsiteY9" fmla="*/ 0 h 323307"/>
              <a:gd name="connsiteX10" fmla="*/ 323288 w 323288"/>
              <a:gd name="connsiteY10" fmla="*/ 45539 h 323307"/>
              <a:gd name="connsiteX11" fmla="*/ 207188 w 323288"/>
              <a:gd name="connsiteY11" fmla="*/ 161639 h 323307"/>
              <a:gd name="connsiteX12" fmla="*/ 323288 w 323288"/>
              <a:gd name="connsiteY12" fmla="*/ 277768 h 323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3288" h="323307">
                <a:moveTo>
                  <a:pt x="323288" y="277768"/>
                </a:moveTo>
                <a:lnTo>
                  <a:pt x="277749" y="323307"/>
                </a:lnTo>
                <a:lnTo>
                  <a:pt x="161649" y="207188"/>
                </a:lnTo>
                <a:lnTo>
                  <a:pt x="45587" y="323288"/>
                </a:lnTo>
                <a:lnTo>
                  <a:pt x="48" y="277749"/>
                </a:lnTo>
                <a:lnTo>
                  <a:pt x="116072" y="161639"/>
                </a:lnTo>
                <a:lnTo>
                  <a:pt x="0" y="45539"/>
                </a:lnTo>
                <a:lnTo>
                  <a:pt x="45587" y="0"/>
                </a:lnTo>
                <a:lnTo>
                  <a:pt x="161649" y="116138"/>
                </a:lnTo>
                <a:lnTo>
                  <a:pt x="277749" y="0"/>
                </a:lnTo>
                <a:lnTo>
                  <a:pt x="323288" y="45539"/>
                </a:lnTo>
                <a:lnTo>
                  <a:pt x="207188" y="161639"/>
                </a:lnTo>
                <a:lnTo>
                  <a:pt x="323288" y="277768"/>
                </a:lnTo>
                <a:close/>
              </a:path>
            </a:pathLst>
          </a:custGeom>
          <a:solidFill>
            <a:srgbClr val="CADBF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1" descr="Insignia de marca de verificación 1 con relleno sólido">
            <a:extLst>
              <a:ext uri="{FF2B5EF4-FFF2-40B4-BE49-F238E27FC236}">
                <a16:creationId xmlns:a16="http://schemas.microsoft.com/office/drawing/2014/main" id="{07683571-51BE-DA50-D525-2E9601354613}"/>
              </a:ext>
            </a:extLst>
          </p:cNvPr>
          <p:cNvSpPr/>
          <p:nvPr/>
        </p:nvSpPr>
        <p:spPr>
          <a:xfrm>
            <a:off x="10175966" y="145297"/>
            <a:ext cx="782272" cy="618275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  <a:gd name="connsiteX0" fmla="*/ 362026 w 723500"/>
              <a:gd name="connsiteY0" fmla="*/ 0 h 723500"/>
              <a:gd name="connsiteX1" fmla="*/ 0 w 723500"/>
              <a:gd name="connsiteY1" fmla="*/ 361750 h 723500"/>
              <a:gd name="connsiteX2" fmla="*/ 361750 w 723500"/>
              <a:gd name="connsiteY2" fmla="*/ 723500 h 723500"/>
              <a:gd name="connsiteX3" fmla="*/ 723500 w 723500"/>
              <a:gd name="connsiteY3" fmla="*/ 361750 h 723500"/>
              <a:gd name="connsiteX4" fmla="*/ 723500 w 723500"/>
              <a:gd name="connsiteY4" fmla="*/ 361721 h 723500"/>
              <a:gd name="connsiteX5" fmla="*/ 362026 w 723500"/>
              <a:gd name="connsiteY5" fmla="*/ 0 h 723500"/>
              <a:gd name="connsiteX6" fmla="*/ 449380 w 723500"/>
              <a:gd name="connsiteY6" fmla="*/ 379028 h 723500"/>
              <a:gd name="connsiteX7" fmla="*/ 290312 w 723500"/>
              <a:gd name="connsiteY7" fmla="*/ 538258 h 723500"/>
              <a:gd name="connsiteX8" fmla="*/ 154010 w 723500"/>
              <a:gd name="connsiteY8" fmla="*/ 401955 h 723500"/>
              <a:gd name="connsiteX9" fmla="*/ 199549 w 723500"/>
              <a:gd name="connsiteY9" fmla="*/ 356416 h 723500"/>
              <a:gd name="connsiteX10" fmla="*/ 290312 w 723500"/>
              <a:gd name="connsiteY10" fmla="*/ 447180 h 723500"/>
              <a:gd name="connsiteX11" fmla="*/ 421757 w 723500"/>
              <a:gd name="connsiteY11" fmla="*/ 314030 h 723500"/>
              <a:gd name="connsiteX12" fmla="*/ 534543 w 723500"/>
              <a:gd name="connsiteY12" fmla="*/ 202673 h 723500"/>
              <a:gd name="connsiteX13" fmla="*/ 538648 w 723500"/>
              <a:gd name="connsiteY13" fmla="*/ 198863 h 723500"/>
              <a:gd name="connsiteX14" fmla="*/ 542458 w 723500"/>
              <a:gd name="connsiteY14" fmla="*/ 194748 h 723500"/>
              <a:gd name="connsiteX15" fmla="*/ 588636 w 723500"/>
              <a:gd name="connsiteY15" fmla="*/ 240287 h 723500"/>
              <a:gd name="connsiteX16" fmla="*/ 449370 w 723500"/>
              <a:gd name="connsiteY16" fmla="*/ 379000 h 723500"/>
              <a:gd name="connsiteX17" fmla="*/ 449380 w 723500"/>
              <a:gd name="connsiteY17" fmla="*/ 379028 h 723500"/>
              <a:gd name="connsiteX0" fmla="*/ 733555 w 733555"/>
              <a:gd name="connsiteY0" fmla="*/ 166973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733555 w 733555"/>
              <a:gd name="connsiteY4" fmla="*/ 166973 h 528752"/>
              <a:gd name="connsiteX5" fmla="*/ 459435 w 733555"/>
              <a:gd name="connsiteY5" fmla="*/ 184280 h 528752"/>
              <a:gd name="connsiteX6" fmla="*/ 300367 w 733555"/>
              <a:gd name="connsiteY6" fmla="*/ 343510 h 528752"/>
              <a:gd name="connsiteX7" fmla="*/ 164065 w 733555"/>
              <a:gd name="connsiteY7" fmla="*/ 207207 h 528752"/>
              <a:gd name="connsiteX8" fmla="*/ 209604 w 733555"/>
              <a:gd name="connsiteY8" fmla="*/ 161668 h 528752"/>
              <a:gd name="connsiteX9" fmla="*/ 300367 w 733555"/>
              <a:gd name="connsiteY9" fmla="*/ 252432 h 528752"/>
              <a:gd name="connsiteX10" fmla="*/ 431812 w 733555"/>
              <a:gd name="connsiteY10" fmla="*/ 119282 h 528752"/>
              <a:gd name="connsiteX11" fmla="*/ 544598 w 733555"/>
              <a:gd name="connsiteY11" fmla="*/ 7925 h 528752"/>
              <a:gd name="connsiteX12" fmla="*/ 548703 w 733555"/>
              <a:gd name="connsiteY12" fmla="*/ 4115 h 528752"/>
              <a:gd name="connsiteX13" fmla="*/ 552513 w 733555"/>
              <a:gd name="connsiteY13" fmla="*/ 0 h 528752"/>
              <a:gd name="connsiteX14" fmla="*/ 598691 w 733555"/>
              <a:gd name="connsiteY14" fmla="*/ 45539 h 528752"/>
              <a:gd name="connsiteX15" fmla="*/ 459425 w 733555"/>
              <a:gd name="connsiteY15" fmla="*/ 184252 h 528752"/>
              <a:gd name="connsiteX16" fmla="*/ 459435 w 733555"/>
              <a:gd name="connsiteY16" fmla="*/ 184280 h 528752"/>
              <a:gd name="connsiteX0" fmla="*/ 733555 w 733555"/>
              <a:gd name="connsiteY0" fmla="*/ 167002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459435 w 733555"/>
              <a:gd name="connsiteY4" fmla="*/ 184280 h 528752"/>
              <a:gd name="connsiteX5" fmla="*/ 300367 w 733555"/>
              <a:gd name="connsiteY5" fmla="*/ 343510 h 528752"/>
              <a:gd name="connsiteX6" fmla="*/ 164065 w 733555"/>
              <a:gd name="connsiteY6" fmla="*/ 207207 h 528752"/>
              <a:gd name="connsiteX7" fmla="*/ 209604 w 733555"/>
              <a:gd name="connsiteY7" fmla="*/ 161668 h 528752"/>
              <a:gd name="connsiteX8" fmla="*/ 300367 w 733555"/>
              <a:gd name="connsiteY8" fmla="*/ 252432 h 528752"/>
              <a:gd name="connsiteX9" fmla="*/ 431812 w 733555"/>
              <a:gd name="connsiteY9" fmla="*/ 119282 h 528752"/>
              <a:gd name="connsiteX10" fmla="*/ 544598 w 733555"/>
              <a:gd name="connsiteY10" fmla="*/ 7925 h 528752"/>
              <a:gd name="connsiteX11" fmla="*/ 548703 w 733555"/>
              <a:gd name="connsiteY11" fmla="*/ 4115 h 528752"/>
              <a:gd name="connsiteX12" fmla="*/ 552513 w 733555"/>
              <a:gd name="connsiteY12" fmla="*/ 0 h 528752"/>
              <a:gd name="connsiteX13" fmla="*/ 598691 w 733555"/>
              <a:gd name="connsiteY13" fmla="*/ 45539 h 528752"/>
              <a:gd name="connsiteX14" fmla="*/ 459425 w 733555"/>
              <a:gd name="connsiteY14" fmla="*/ 184252 h 528752"/>
              <a:gd name="connsiteX15" fmla="*/ 459435 w 733555"/>
              <a:gd name="connsiteY15" fmla="*/ 184280 h 528752"/>
              <a:gd name="connsiteX0" fmla="*/ 361750 w 588636"/>
              <a:gd name="connsiteY0" fmla="*/ 528752 h 528752"/>
              <a:gd name="connsiteX1" fmla="*/ 0 w 588636"/>
              <a:gd name="connsiteY1" fmla="*/ 167002 h 528752"/>
              <a:gd name="connsiteX2" fmla="*/ 361750 w 588636"/>
              <a:gd name="connsiteY2" fmla="*/ 528752 h 528752"/>
              <a:gd name="connsiteX3" fmla="*/ 449380 w 588636"/>
              <a:gd name="connsiteY3" fmla="*/ 184280 h 528752"/>
              <a:gd name="connsiteX4" fmla="*/ 290312 w 588636"/>
              <a:gd name="connsiteY4" fmla="*/ 343510 h 528752"/>
              <a:gd name="connsiteX5" fmla="*/ 154010 w 588636"/>
              <a:gd name="connsiteY5" fmla="*/ 207207 h 528752"/>
              <a:gd name="connsiteX6" fmla="*/ 199549 w 588636"/>
              <a:gd name="connsiteY6" fmla="*/ 161668 h 528752"/>
              <a:gd name="connsiteX7" fmla="*/ 290312 w 588636"/>
              <a:gd name="connsiteY7" fmla="*/ 252432 h 528752"/>
              <a:gd name="connsiteX8" fmla="*/ 421757 w 588636"/>
              <a:gd name="connsiteY8" fmla="*/ 119282 h 528752"/>
              <a:gd name="connsiteX9" fmla="*/ 534543 w 588636"/>
              <a:gd name="connsiteY9" fmla="*/ 7925 h 528752"/>
              <a:gd name="connsiteX10" fmla="*/ 538648 w 588636"/>
              <a:gd name="connsiteY10" fmla="*/ 4115 h 528752"/>
              <a:gd name="connsiteX11" fmla="*/ 542458 w 588636"/>
              <a:gd name="connsiteY11" fmla="*/ 0 h 528752"/>
              <a:gd name="connsiteX12" fmla="*/ 588636 w 588636"/>
              <a:gd name="connsiteY12" fmla="*/ 45539 h 528752"/>
              <a:gd name="connsiteX13" fmla="*/ 449370 w 588636"/>
              <a:gd name="connsiteY13" fmla="*/ 184252 h 528752"/>
              <a:gd name="connsiteX14" fmla="*/ 449380 w 588636"/>
              <a:gd name="connsiteY14" fmla="*/ 184280 h 528752"/>
              <a:gd name="connsiteX0" fmla="*/ 295370 w 434626"/>
              <a:gd name="connsiteY0" fmla="*/ 184280 h 343510"/>
              <a:gd name="connsiteX1" fmla="*/ 136302 w 434626"/>
              <a:gd name="connsiteY1" fmla="*/ 343510 h 343510"/>
              <a:gd name="connsiteX2" fmla="*/ 0 w 434626"/>
              <a:gd name="connsiteY2" fmla="*/ 207207 h 343510"/>
              <a:gd name="connsiteX3" fmla="*/ 45539 w 434626"/>
              <a:gd name="connsiteY3" fmla="*/ 161668 h 343510"/>
              <a:gd name="connsiteX4" fmla="*/ 136302 w 434626"/>
              <a:gd name="connsiteY4" fmla="*/ 252432 h 343510"/>
              <a:gd name="connsiteX5" fmla="*/ 267747 w 434626"/>
              <a:gd name="connsiteY5" fmla="*/ 119282 h 343510"/>
              <a:gd name="connsiteX6" fmla="*/ 380533 w 434626"/>
              <a:gd name="connsiteY6" fmla="*/ 7925 h 343510"/>
              <a:gd name="connsiteX7" fmla="*/ 384638 w 434626"/>
              <a:gd name="connsiteY7" fmla="*/ 4115 h 343510"/>
              <a:gd name="connsiteX8" fmla="*/ 388448 w 434626"/>
              <a:gd name="connsiteY8" fmla="*/ 0 h 343510"/>
              <a:gd name="connsiteX9" fmla="*/ 434626 w 434626"/>
              <a:gd name="connsiteY9" fmla="*/ 45539 h 343510"/>
              <a:gd name="connsiteX10" fmla="*/ 295360 w 434626"/>
              <a:gd name="connsiteY10" fmla="*/ 184252 h 343510"/>
              <a:gd name="connsiteX11" fmla="*/ 295370 w 434626"/>
              <a:gd name="connsiteY11" fmla="*/ 184280 h 34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4626" h="343510">
                <a:moveTo>
                  <a:pt x="295370" y="184280"/>
                </a:moveTo>
                <a:lnTo>
                  <a:pt x="136302" y="343510"/>
                </a:lnTo>
                <a:lnTo>
                  <a:pt x="0" y="207207"/>
                </a:lnTo>
                <a:lnTo>
                  <a:pt x="45539" y="161668"/>
                </a:lnTo>
                <a:lnTo>
                  <a:pt x="136302" y="252432"/>
                </a:lnTo>
                <a:lnTo>
                  <a:pt x="267747" y="119282"/>
                </a:lnTo>
                <a:cubicBezTo>
                  <a:pt x="311286" y="75219"/>
                  <a:pt x="335375" y="51569"/>
                  <a:pt x="380533" y="7925"/>
                </a:cubicBezTo>
                <a:cubicBezTo>
                  <a:pt x="381800" y="6658"/>
                  <a:pt x="383162" y="5401"/>
                  <a:pt x="384638" y="4115"/>
                </a:cubicBezTo>
                <a:cubicBezTo>
                  <a:pt x="386069" y="2901"/>
                  <a:pt x="387348" y="1520"/>
                  <a:pt x="388448" y="0"/>
                </a:cubicBezTo>
                <a:lnTo>
                  <a:pt x="434626" y="45539"/>
                </a:lnTo>
                <a:lnTo>
                  <a:pt x="295360" y="184252"/>
                </a:lnTo>
                <a:cubicBezTo>
                  <a:pt x="295363" y="184261"/>
                  <a:pt x="295367" y="184271"/>
                  <a:pt x="295370" y="184280"/>
                </a:cubicBezTo>
                <a:close/>
              </a:path>
            </a:pathLst>
          </a:custGeom>
          <a:solidFill>
            <a:srgbClr val="B2DED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FB16EB-7C42-30F9-5B85-659FEC0A63F2}"/>
              </a:ext>
            </a:extLst>
          </p:cNvPr>
          <p:cNvSpPr txBox="1"/>
          <p:nvPr/>
        </p:nvSpPr>
        <p:spPr>
          <a:xfrm>
            <a:off x="595891" y="1992397"/>
            <a:ext cx="4937760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Ventaja uno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Ventaja dos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Etc.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3B9B8A-CA5C-0455-9A52-7646FB014150}"/>
              </a:ext>
            </a:extLst>
          </p:cNvPr>
          <p:cNvSpPr txBox="1"/>
          <p:nvPr/>
        </p:nvSpPr>
        <p:spPr>
          <a:xfrm>
            <a:off x="6432494" y="1992397"/>
            <a:ext cx="5516939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Desventaja uno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Desventaja dos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600">
                <a:latin typeface="Century Gothic" panose="020B0502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6990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389F5F0F-7520-5122-A7C9-384E30190B9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DCBF49B-3DEC-D661-8262-1C6AB68AD829}"/>
              </a:ext>
            </a:extLst>
          </p:cNvPr>
          <p:cNvSpPr/>
          <p:nvPr/>
        </p:nvSpPr>
        <p:spPr>
          <a:xfrm>
            <a:off x="9964132" y="0"/>
            <a:ext cx="1115488" cy="868680"/>
          </a:xfrm>
          <a:prstGeom prst="rect">
            <a:avLst/>
          </a:prstGeom>
          <a:solidFill>
            <a:srgbClr val="018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471D06-BC91-4894-5708-7C07BB22D58C}"/>
              </a:ext>
            </a:extLst>
          </p:cNvPr>
          <p:cNvSpPr/>
          <p:nvPr/>
        </p:nvSpPr>
        <p:spPr>
          <a:xfrm>
            <a:off x="11079620" y="0"/>
            <a:ext cx="1115488" cy="868680"/>
          </a:xfrm>
          <a:prstGeom prst="rect">
            <a:avLst/>
          </a:prstGeom>
          <a:solidFill>
            <a:srgbClr val="6878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0" rIns="228600" bIns="0" rtlCol="0" anchor="ctr" anchorCtr="0"/>
          <a:lstStyle/>
          <a:p>
            <a:pPr algn="r"/>
            <a:endParaRPr lang="en-US" sz="2800" kern="1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B94B9D-E67D-8C50-5ACC-7E8AB89C3A87}"/>
              </a:ext>
            </a:extLst>
          </p:cNvPr>
          <p:cNvSpPr/>
          <p:nvPr/>
        </p:nvSpPr>
        <p:spPr>
          <a:xfrm>
            <a:off x="0" y="0"/>
            <a:ext cx="9964132" cy="868680"/>
          </a:xfrm>
          <a:prstGeom prst="rect">
            <a:avLst/>
          </a:prstGeom>
          <a:gradFill>
            <a:gsLst>
              <a:gs pos="11000">
                <a:srgbClr val="B2DEDC">
                  <a:alpha val="76017"/>
                </a:srgbClr>
              </a:gs>
              <a:gs pos="100000">
                <a:schemeClr val="accent3">
                  <a:lumMod val="20000"/>
                  <a:lumOff val="80000"/>
                  <a:alpha val="36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91440" rIns="182880" rtlCol="0" anchor="ctr" anchorCtr="0"/>
          <a:lstStyle/>
          <a:p>
            <a:pPr rtl="0"/>
            <a:r>
              <a:rPr lang="es-419" sz="2200" kern="100" dirty="0">
                <a:solidFill>
                  <a:srgbClr val="00707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EJEMPLO: Ventajas y desventajas de iniciar una empresa emergente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ED644C-F63E-6BEE-74D2-79B98E4225AC}"/>
              </a:ext>
            </a:extLst>
          </p:cNvPr>
          <p:cNvSpPr/>
          <p:nvPr/>
        </p:nvSpPr>
        <p:spPr>
          <a:xfrm>
            <a:off x="1292182" y="1197259"/>
            <a:ext cx="4203369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>
                <a:solidFill>
                  <a:srgbClr val="419E9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VENTAJAS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4E8115-FEB4-0409-3E6E-EF3377B61CA9}"/>
              </a:ext>
            </a:extLst>
          </p:cNvPr>
          <p:cNvSpPr/>
          <p:nvPr/>
        </p:nvSpPr>
        <p:spPr>
          <a:xfrm>
            <a:off x="7061199" y="1197259"/>
            <a:ext cx="4306355" cy="566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rtl="0"/>
            <a:r>
              <a:rPr lang="es-419" sz="4000" kern="100" spc="300" dirty="0">
                <a:solidFill>
                  <a:srgbClr val="7C819D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DESVENTAJAS</a:t>
            </a:r>
          </a:p>
        </p:txBody>
      </p:sp>
      <p:sp>
        <p:nvSpPr>
          <p:cNvPr id="21" name="Graphic 3" descr="Indignia de cruz con relleno sólido">
            <a:extLst>
              <a:ext uri="{FF2B5EF4-FFF2-40B4-BE49-F238E27FC236}">
                <a16:creationId xmlns:a16="http://schemas.microsoft.com/office/drawing/2014/main" id="{3B9C5396-4CF3-CAC2-03B7-8EB02AC79A2B}"/>
              </a:ext>
            </a:extLst>
          </p:cNvPr>
          <p:cNvSpPr/>
          <p:nvPr/>
        </p:nvSpPr>
        <p:spPr>
          <a:xfrm>
            <a:off x="6242088" y="1092718"/>
            <a:ext cx="723518" cy="723519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23518" h="723519">
                <a:moveTo>
                  <a:pt x="361769" y="0"/>
                </a:moveTo>
                <a:cubicBezTo>
                  <a:pt x="161975" y="-5"/>
                  <a:pt x="6" y="161956"/>
                  <a:pt x="0" y="361750"/>
                </a:cubicBezTo>
                <a:cubicBezTo>
                  <a:pt x="-6" y="561545"/>
                  <a:pt x="161955" y="723513"/>
                  <a:pt x="361750" y="723519"/>
                </a:cubicBezTo>
                <a:cubicBezTo>
                  <a:pt x="561545" y="723524"/>
                  <a:pt x="723513" y="561564"/>
                  <a:pt x="723519" y="361769"/>
                </a:cubicBezTo>
                <a:cubicBezTo>
                  <a:pt x="723519" y="361757"/>
                  <a:pt x="723519" y="361743"/>
                  <a:pt x="723519" y="361731"/>
                </a:cubicBezTo>
                <a:cubicBezTo>
                  <a:pt x="723592" y="162026"/>
                  <a:pt x="561760" y="73"/>
                  <a:pt x="362055" y="0"/>
                </a:cubicBezTo>
                <a:cubicBezTo>
                  <a:pt x="361960" y="0"/>
                  <a:pt x="361864" y="0"/>
                  <a:pt x="361769" y="0"/>
                </a:cubicBezTo>
                <a:close/>
                <a:moveTo>
                  <a:pt x="523408" y="477860"/>
                </a:moveTo>
                <a:lnTo>
                  <a:pt x="477869" y="523399"/>
                </a:lnTo>
                <a:lnTo>
                  <a:pt x="361769" y="407280"/>
                </a:lnTo>
                <a:lnTo>
                  <a:pt x="245707" y="523380"/>
                </a:lnTo>
                <a:lnTo>
                  <a:pt x="200168" y="477841"/>
                </a:lnTo>
                <a:lnTo>
                  <a:pt x="316192" y="361731"/>
                </a:lnTo>
                <a:lnTo>
                  <a:pt x="200120" y="245631"/>
                </a:lnTo>
                <a:lnTo>
                  <a:pt x="245707" y="200092"/>
                </a:lnTo>
                <a:lnTo>
                  <a:pt x="361769" y="316230"/>
                </a:lnTo>
                <a:lnTo>
                  <a:pt x="477869" y="200092"/>
                </a:lnTo>
                <a:lnTo>
                  <a:pt x="523408" y="245631"/>
                </a:lnTo>
                <a:lnTo>
                  <a:pt x="407308" y="361731"/>
                </a:lnTo>
                <a:close/>
              </a:path>
            </a:pathLst>
          </a:custGeom>
          <a:gradFill>
            <a:gsLst>
              <a:gs pos="48000">
                <a:srgbClr val="6878A5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9" descr="Insignia de marca de verificación 1 con relleno sólido">
            <a:extLst>
              <a:ext uri="{FF2B5EF4-FFF2-40B4-BE49-F238E27FC236}">
                <a16:creationId xmlns:a16="http://schemas.microsoft.com/office/drawing/2014/main" id="{7D00828E-B154-FE8C-4CFD-C13E2F53BB97}"/>
              </a:ext>
            </a:extLst>
          </p:cNvPr>
          <p:cNvSpPr/>
          <p:nvPr/>
        </p:nvSpPr>
        <p:spPr>
          <a:xfrm>
            <a:off x="395758" y="1092719"/>
            <a:ext cx="723499" cy="723499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gradFill>
            <a:gsLst>
              <a:gs pos="48000">
                <a:srgbClr val="018080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 descr="Indignia de cruz con relleno sólido">
            <a:extLst>
              <a:ext uri="{FF2B5EF4-FFF2-40B4-BE49-F238E27FC236}">
                <a16:creationId xmlns:a16="http://schemas.microsoft.com/office/drawing/2014/main" id="{1107D738-4038-D0A0-2BA8-66F5253FFF4A}"/>
              </a:ext>
            </a:extLst>
          </p:cNvPr>
          <p:cNvSpPr/>
          <p:nvPr/>
        </p:nvSpPr>
        <p:spPr>
          <a:xfrm>
            <a:off x="11367555" y="155401"/>
            <a:ext cx="581878" cy="581912"/>
          </a:xfrm>
          <a:custGeom>
            <a:avLst/>
            <a:gdLst>
              <a:gd name="connsiteX0" fmla="*/ 361769 w 723518"/>
              <a:gd name="connsiteY0" fmla="*/ 0 h 723519"/>
              <a:gd name="connsiteX1" fmla="*/ 0 w 723518"/>
              <a:gd name="connsiteY1" fmla="*/ 361750 h 723519"/>
              <a:gd name="connsiteX2" fmla="*/ 361750 w 723518"/>
              <a:gd name="connsiteY2" fmla="*/ 723519 h 723519"/>
              <a:gd name="connsiteX3" fmla="*/ 723519 w 723518"/>
              <a:gd name="connsiteY3" fmla="*/ 361769 h 723519"/>
              <a:gd name="connsiteX4" fmla="*/ 723519 w 723518"/>
              <a:gd name="connsiteY4" fmla="*/ 361731 h 723519"/>
              <a:gd name="connsiteX5" fmla="*/ 362055 w 723518"/>
              <a:gd name="connsiteY5" fmla="*/ 0 h 723519"/>
              <a:gd name="connsiteX6" fmla="*/ 361769 w 723518"/>
              <a:gd name="connsiteY6" fmla="*/ 0 h 723519"/>
              <a:gd name="connsiteX7" fmla="*/ 523408 w 723518"/>
              <a:gd name="connsiteY7" fmla="*/ 477860 h 723519"/>
              <a:gd name="connsiteX8" fmla="*/ 477869 w 723518"/>
              <a:gd name="connsiteY8" fmla="*/ 523399 h 723519"/>
              <a:gd name="connsiteX9" fmla="*/ 361769 w 723518"/>
              <a:gd name="connsiteY9" fmla="*/ 407280 h 723519"/>
              <a:gd name="connsiteX10" fmla="*/ 245707 w 723518"/>
              <a:gd name="connsiteY10" fmla="*/ 523380 h 723519"/>
              <a:gd name="connsiteX11" fmla="*/ 200168 w 723518"/>
              <a:gd name="connsiteY11" fmla="*/ 477841 h 723519"/>
              <a:gd name="connsiteX12" fmla="*/ 316192 w 723518"/>
              <a:gd name="connsiteY12" fmla="*/ 361731 h 723519"/>
              <a:gd name="connsiteX13" fmla="*/ 200120 w 723518"/>
              <a:gd name="connsiteY13" fmla="*/ 245631 h 723519"/>
              <a:gd name="connsiteX14" fmla="*/ 245707 w 723518"/>
              <a:gd name="connsiteY14" fmla="*/ 200092 h 723519"/>
              <a:gd name="connsiteX15" fmla="*/ 361769 w 723518"/>
              <a:gd name="connsiteY15" fmla="*/ 316230 h 723519"/>
              <a:gd name="connsiteX16" fmla="*/ 477869 w 723518"/>
              <a:gd name="connsiteY16" fmla="*/ 200092 h 723519"/>
              <a:gd name="connsiteX17" fmla="*/ 523408 w 723518"/>
              <a:gd name="connsiteY17" fmla="*/ 245631 h 723519"/>
              <a:gd name="connsiteX18" fmla="*/ 407308 w 723518"/>
              <a:gd name="connsiteY18" fmla="*/ 361731 h 723519"/>
              <a:gd name="connsiteX0" fmla="*/ 362055 w 723519"/>
              <a:gd name="connsiteY0" fmla="*/ 0 h 723519"/>
              <a:gd name="connsiteX1" fmla="*/ 0 w 723519"/>
              <a:gd name="connsiteY1" fmla="*/ 361750 h 723519"/>
              <a:gd name="connsiteX2" fmla="*/ 361750 w 723519"/>
              <a:gd name="connsiteY2" fmla="*/ 723519 h 723519"/>
              <a:gd name="connsiteX3" fmla="*/ 723519 w 723519"/>
              <a:gd name="connsiteY3" fmla="*/ 361769 h 723519"/>
              <a:gd name="connsiteX4" fmla="*/ 723519 w 723519"/>
              <a:gd name="connsiteY4" fmla="*/ 361731 h 723519"/>
              <a:gd name="connsiteX5" fmla="*/ 362055 w 723519"/>
              <a:gd name="connsiteY5" fmla="*/ 0 h 723519"/>
              <a:gd name="connsiteX6" fmla="*/ 523408 w 723519"/>
              <a:gd name="connsiteY6" fmla="*/ 477860 h 723519"/>
              <a:gd name="connsiteX7" fmla="*/ 477869 w 723519"/>
              <a:gd name="connsiteY7" fmla="*/ 523399 h 723519"/>
              <a:gd name="connsiteX8" fmla="*/ 361769 w 723519"/>
              <a:gd name="connsiteY8" fmla="*/ 407280 h 723519"/>
              <a:gd name="connsiteX9" fmla="*/ 245707 w 723519"/>
              <a:gd name="connsiteY9" fmla="*/ 523380 h 723519"/>
              <a:gd name="connsiteX10" fmla="*/ 200168 w 723519"/>
              <a:gd name="connsiteY10" fmla="*/ 477841 h 723519"/>
              <a:gd name="connsiteX11" fmla="*/ 316192 w 723519"/>
              <a:gd name="connsiteY11" fmla="*/ 361731 h 723519"/>
              <a:gd name="connsiteX12" fmla="*/ 200120 w 723519"/>
              <a:gd name="connsiteY12" fmla="*/ 245631 h 723519"/>
              <a:gd name="connsiteX13" fmla="*/ 245707 w 723519"/>
              <a:gd name="connsiteY13" fmla="*/ 200092 h 723519"/>
              <a:gd name="connsiteX14" fmla="*/ 361769 w 723519"/>
              <a:gd name="connsiteY14" fmla="*/ 316230 h 723519"/>
              <a:gd name="connsiteX15" fmla="*/ 477869 w 723519"/>
              <a:gd name="connsiteY15" fmla="*/ 200092 h 723519"/>
              <a:gd name="connsiteX16" fmla="*/ 523408 w 723519"/>
              <a:gd name="connsiteY16" fmla="*/ 245631 h 723519"/>
              <a:gd name="connsiteX17" fmla="*/ 407308 w 723519"/>
              <a:gd name="connsiteY17" fmla="*/ 361731 h 723519"/>
              <a:gd name="connsiteX18" fmla="*/ 523408 w 723519"/>
              <a:gd name="connsiteY18" fmla="*/ 477860 h 723519"/>
              <a:gd name="connsiteX0" fmla="*/ 733575 w 733575"/>
              <a:gd name="connsiteY0" fmla="*/ 161639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733575 w 733575"/>
              <a:gd name="connsiteY4" fmla="*/ 161639 h 523427"/>
              <a:gd name="connsiteX5" fmla="*/ 533464 w 733575"/>
              <a:gd name="connsiteY5" fmla="*/ 277768 h 523427"/>
              <a:gd name="connsiteX6" fmla="*/ 487925 w 733575"/>
              <a:gd name="connsiteY6" fmla="*/ 323307 h 523427"/>
              <a:gd name="connsiteX7" fmla="*/ 371825 w 733575"/>
              <a:gd name="connsiteY7" fmla="*/ 207188 h 523427"/>
              <a:gd name="connsiteX8" fmla="*/ 255763 w 733575"/>
              <a:gd name="connsiteY8" fmla="*/ 323288 h 523427"/>
              <a:gd name="connsiteX9" fmla="*/ 210224 w 733575"/>
              <a:gd name="connsiteY9" fmla="*/ 277749 h 523427"/>
              <a:gd name="connsiteX10" fmla="*/ 326248 w 733575"/>
              <a:gd name="connsiteY10" fmla="*/ 161639 h 523427"/>
              <a:gd name="connsiteX11" fmla="*/ 210176 w 733575"/>
              <a:gd name="connsiteY11" fmla="*/ 45539 h 523427"/>
              <a:gd name="connsiteX12" fmla="*/ 255763 w 733575"/>
              <a:gd name="connsiteY12" fmla="*/ 0 h 523427"/>
              <a:gd name="connsiteX13" fmla="*/ 371825 w 733575"/>
              <a:gd name="connsiteY13" fmla="*/ 116138 h 523427"/>
              <a:gd name="connsiteX14" fmla="*/ 487925 w 733575"/>
              <a:gd name="connsiteY14" fmla="*/ 0 h 523427"/>
              <a:gd name="connsiteX15" fmla="*/ 533464 w 733575"/>
              <a:gd name="connsiteY15" fmla="*/ 45539 h 523427"/>
              <a:gd name="connsiteX16" fmla="*/ 417364 w 733575"/>
              <a:gd name="connsiteY16" fmla="*/ 161639 h 523427"/>
              <a:gd name="connsiteX17" fmla="*/ 533464 w 733575"/>
              <a:gd name="connsiteY17" fmla="*/ 277768 h 523427"/>
              <a:gd name="connsiteX0" fmla="*/ 733575 w 733575"/>
              <a:gd name="connsiteY0" fmla="*/ 161677 h 523427"/>
              <a:gd name="connsiteX1" fmla="*/ 10056 w 733575"/>
              <a:gd name="connsiteY1" fmla="*/ 161658 h 523427"/>
              <a:gd name="connsiteX2" fmla="*/ 371806 w 733575"/>
              <a:gd name="connsiteY2" fmla="*/ 523427 h 523427"/>
              <a:gd name="connsiteX3" fmla="*/ 733575 w 733575"/>
              <a:gd name="connsiteY3" fmla="*/ 161677 h 523427"/>
              <a:gd name="connsiteX4" fmla="*/ 533464 w 733575"/>
              <a:gd name="connsiteY4" fmla="*/ 277768 h 523427"/>
              <a:gd name="connsiteX5" fmla="*/ 487925 w 733575"/>
              <a:gd name="connsiteY5" fmla="*/ 323307 h 523427"/>
              <a:gd name="connsiteX6" fmla="*/ 371825 w 733575"/>
              <a:gd name="connsiteY6" fmla="*/ 207188 h 523427"/>
              <a:gd name="connsiteX7" fmla="*/ 255763 w 733575"/>
              <a:gd name="connsiteY7" fmla="*/ 323288 h 523427"/>
              <a:gd name="connsiteX8" fmla="*/ 210224 w 733575"/>
              <a:gd name="connsiteY8" fmla="*/ 277749 h 523427"/>
              <a:gd name="connsiteX9" fmla="*/ 326248 w 733575"/>
              <a:gd name="connsiteY9" fmla="*/ 161639 h 523427"/>
              <a:gd name="connsiteX10" fmla="*/ 210176 w 733575"/>
              <a:gd name="connsiteY10" fmla="*/ 45539 h 523427"/>
              <a:gd name="connsiteX11" fmla="*/ 255763 w 733575"/>
              <a:gd name="connsiteY11" fmla="*/ 0 h 523427"/>
              <a:gd name="connsiteX12" fmla="*/ 371825 w 733575"/>
              <a:gd name="connsiteY12" fmla="*/ 116138 h 523427"/>
              <a:gd name="connsiteX13" fmla="*/ 487925 w 733575"/>
              <a:gd name="connsiteY13" fmla="*/ 0 h 523427"/>
              <a:gd name="connsiteX14" fmla="*/ 533464 w 733575"/>
              <a:gd name="connsiteY14" fmla="*/ 45539 h 523427"/>
              <a:gd name="connsiteX15" fmla="*/ 417364 w 733575"/>
              <a:gd name="connsiteY15" fmla="*/ 161639 h 523427"/>
              <a:gd name="connsiteX16" fmla="*/ 533464 w 733575"/>
              <a:gd name="connsiteY16" fmla="*/ 277768 h 523427"/>
              <a:gd name="connsiteX0" fmla="*/ 361750 w 523408"/>
              <a:gd name="connsiteY0" fmla="*/ 523427 h 523427"/>
              <a:gd name="connsiteX1" fmla="*/ 0 w 523408"/>
              <a:gd name="connsiteY1" fmla="*/ 161658 h 523427"/>
              <a:gd name="connsiteX2" fmla="*/ 361750 w 523408"/>
              <a:gd name="connsiteY2" fmla="*/ 523427 h 523427"/>
              <a:gd name="connsiteX3" fmla="*/ 523408 w 523408"/>
              <a:gd name="connsiteY3" fmla="*/ 277768 h 523427"/>
              <a:gd name="connsiteX4" fmla="*/ 477869 w 523408"/>
              <a:gd name="connsiteY4" fmla="*/ 323307 h 523427"/>
              <a:gd name="connsiteX5" fmla="*/ 361769 w 523408"/>
              <a:gd name="connsiteY5" fmla="*/ 207188 h 523427"/>
              <a:gd name="connsiteX6" fmla="*/ 245707 w 523408"/>
              <a:gd name="connsiteY6" fmla="*/ 323288 h 523427"/>
              <a:gd name="connsiteX7" fmla="*/ 200168 w 523408"/>
              <a:gd name="connsiteY7" fmla="*/ 277749 h 523427"/>
              <a:gd name="connsiteX8" fmla="*/ 316192 w 523408"/>
              <a:gd name="connsiteY8" fmla="*/ 161639 h 523427"/>
              <a:gd name="connsiteX9" fmla="*/ 200120 w 523408"/>
              <a:gd name="connsiteY9" fmla="*/ 45539 h 523427"/>
              <a:gd name="connsiteX10" fmla="*/ 245707 w 523408"/>
              <a:gd name="connsiteY10" fmla="*/ 0 h 523427"/>
              <a:gd name="connsiteX11" fmla="*/ 361769 w 523408"/>
              <a:gd name="connsiteY11" fmla="*/ 116138 h 523427"/>
              <a:gd name="connsiteX12" fmla="*/ 477869 w 523408"/>
              <a:gd name="connsiteY12" fmla="*/ 0 h 523427"/>
              <a:gd name="connsiteX13" fmla="*/ 523408 w 523408"/>
              <a:gd name="connsiteY13" fmla="*/ 45539 h 523427"/>
              <a:gd name="connsiteX14" fmla="*/ 407308 w 523408"/>
              <a:gd name="connsiteY14" fmla="*/ 161639 h 523427"/>
              <a:gd name="connsiteX15" fmla="*/ 523408 w 523408"/>
              <a:gd name="connsiteY15" fmla="*/ 277768 h 523427"/>
              <a:gd name="connsiteX0" fmla="*/ 323288 w 323288"/>
              <a:gd name="connsiteY0" fmla="*/ 277768 h 323307"/>
              <a:gd name="connsiteX1" fmla="*/ 277749 w 323288"/>
              <a:gd name="connsiteY1" fmla="*/ 323307 h 323307"/>
              <a:gd name="connsiteX2" fmla="*/ 161649 w 323288"/>
              <a:gd name="connsiteY2" fmla="*/ 207188 h 323307"/>
              <a:gd name="connsiteX3" fmla="*/ 45587 w 323288"/>
              <a:gd name="connsiteY3" fmla="*/ 323288 h 323307"/>
              <a:gd name="connsiteX4" fmla="*/ 48 w 323288"/>
              <a:gd name="connsiteY4" fmla="*/ 277749 h 323307"/>
              <a:gd name="connsiteX5" fmla="*/ 116072 w 323288"/>
              <a:gd name="connsiteY5" fmla="*/ 161639 h 323307"/>
              <a:gd name="connsiteX6" fmla="*/ 0 w 323288"/>
              <a:gd name="connsiteY6" fmla="*/ 45539 h 323307"/>
              <a:gd name="connsiteX7" fmla="*/ 45587 w 323288"/>
              <a:gd name="connsiteY7" fmla="*/ 0 h 323307"/>
              <a:gd name="connsiteX8" fmla="*/ 161649 w 323288"/>
              <a:gd name="connsiteY8" fmla="*/ 116138 h 323307"/>
              <a:gd name="connsiteX9" fmla="*/ 277749 w 323288"/>
              <a:gd name="connsiteY9" fmla="*/ 0 h 323307"/>
              <a:gd name="connsiteX10" fmla="*/ 323288 w 323288"/>
              <a:gd name="connsiteY10" fmla="*/ 45539 h 323307"/>
              <a:gd name="connsiteX11" fmla="*/ 207188 w 323288"/>
              <a:gd name="connsiteY11" fmla="*/ 161639 h 323307"/>
              <a:gd name="connsiteX12" fmla="*/ 323288 w 323288"/>
              <a:gd name="connsiteY12" fmla="*/ 277768 h 323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3288" h="323307">
                <a:moveTo>
                  <a:pt x="323288" y="277768"/>
                </a:moveTo>
                <a:lnTo>
                  <a:pt x="277749" y="323307"/>
                </a:lnTo>
                <a:lnTo>
                  <a:pt x="161649" y="207188"/>
                </a:lnTo>
                <a:lnTo>
                  <a:pt x="45587" y="323288"/>
                </a:lnTo>
                <a:lnTo>
                  <a:pt x="48" y="277749"/>
                </a:lnTo>
                <a:lnTo>
                  <a:pt x="116072" y="161639"/>
                </a:lnTo>
                <a:lnTo>
                  <a:pt x="0" y="45539"/>
                </a:lnTo>
                <a:lnTo>
                  <a:pt x="45587" y="0"/>
                </a:lnTo>
                <a:lnTo>
                  <a:pt x="161649" y="116138"/>
                </a:lnTo>
                <a:lnTo>
                  <a:pt x="277749" y="0"/>
                </a:lnTo>
                <a:lnTo>
                  <a:pt x="323288" y="45539"/>
                </a:lnTo>
                <a:lnTo>
                  <a:pt x="207188" y="161639"/>
                </a:lnTo>
                <a:lnTo>
                  <a:pt x="323288" y="277768"/>
                </a:lnTo>
                <a:close/>
              </a:path>
            </a:pathLst>
          </a:custGeom>
          <a:solidFill>
            <a:srgbClr val="CADBF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1" descr="Insignia de marca de verificación 1 con relleno sólido">
            <a:extLst>
              <a:ext uri="{FF2B5EF4-FFF2-40B4-BE49-F238E27FC236}">
                <a16:creationId xmlns:a16="http://schemas.microsoft.com/office/drawing/2014/main" id="{12534545-7EC4-0BFC-3D6C-FCEDD19D4E69}"/>
              </a:ext>
            </a:extLst>
          </p:cNvPr>
          <p:cNvSpPr/>
          <p:nvPr/>
        </p:nvSpPr>
        <p:spPr>
          <a:xfrm>
            <a:off x="10175966" y="145297"/>
            <a:ext cx="782272" cy="618275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  <a:gd name="connsiteX0" fmla="*/ 362026 w 723500"/>
              <a:gd name="connsiteY0" fmla="*/ 0 h 723500"/>
              <a:gd name="connsiteX1" fmla="*/ 0 w 723500"/>
              <a:gd name="connsiteY1" fmla="*/ 361750 h 723500"/>
              <a:gd name="connsiteX2" fmla="*/ 361750 w 723500"/>
              <a:gd name="connsiteY2" fmla="*/ 723500 h 723500"/>
              <a:gd name="connsiteX3" fmla="*/ 723500 w 723500"/>
              <a:gd name="connsiteY3" fmla="*/ 361750 h 723500"/>
              <a:gd name="connsiteX4" fmla="*/ 723500 w 723500"/>
              <a:gd name="connsiteY4" fmla="*/ 361721 h 723500"/>
              <a:gd name="connsiteX5" fmla="*/ 362026 w 723500"/>
              <a:gd name="connsiteY5" fmla="*/ 0 h 723500"/>
              <a:gd name="connsiteX6" fmla="*/ 449380 w 723500"/>
              <a:gd name="connsiteY6" fmla="*/ 379028 h 723500"/>
              <a:gd name="connsiteX7" fmla="*/ 290312 w 723500"/>
              <a:gd name="connsiteY7" fmla="*/ 538258 h 723500"/>
              <a:gd name="connsiteX8" fmla="*/ 154010 w 723500"/>
              <a:gd name="connsiteY8" fmla="*/ 401955 h 723500"/>
              <a:gd name="connsiteX9" fmla="*/ 199549 w 723500"/>
              <a:gd name="connsiteY9" fmla="*/ 356416 h 723500"/>
              <a:gd name="connsiteX10" fmla="*/ 290312 w 723500"/>
              <a:gd name="connsiteY10" fmla="*/ 447180 h 723500"/>
              <a:gd name="connsiteX11" fmla="*/ 421757 w 723500"/>
              <a:gd name="connsiteY11" fmla="*/ 314030 h 723500"/>
              <a:gd name="connsiteX12" fmla="*/ 534543 w 723500"/>
              <a:gd name="connsiteY12" fmla="*/ 202673 h 723500"/>
              <a:gd name="connsiteX13" fmla="*/ 538648 w 723500"/>
              <a:gd name="connsiteY13" fmla="*/ 198863 h 723500"/>
              <a:gd name="connsiteX14" fmla="*/ 542458 w 723500"/>
              <a:gd name="connsiteY14" fmla="*/ 194748 h 723500"/>
              <a:gd name="connsiteX15" fmla="*/ 588636 w 723500"/>
              <a:gd name="connsiteY15" fmla="*/ 240287 h 723500"/>
              <a:gd name="connsiteX16" fmla="*/ 449370 w 723500"/>
              <a:gd name="connsiteY16" fmla="*/ 379000 h 723500"/>
              <a:gd name="connsiteX17" fmla="*/ 449380 w 723500"/>
              <a:gd name="connsiteY17" fmla="*/ 379028 h 723500"/>
              <a:gd name="connsiteX0" fmla="*/ 733555 w 733555"/>
              <a:gd name="connsiteY0" fmla="*/ 166973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733555 w 733555"/>
              <a:gd name="connsiteY4" fmla="*/ 166973 h 528752"/>
              <a:gd name="connsiteX5" fmla="*/ 459435 w 733555"/>
              <a:gd name="connsiteY5" fmla="*/ 184280 h 528752"/>
              <a:gd name="connsiteX6" fmla="*/ 300367 w 733555"/>
              <a:gd name="connsiteY6" fmla="*/ 343510 h 528752"/>
              <a:gd name="connsiteX7" fmla="*/ 164065 w 733555"/>
              <a:gd name="connsiteY7" fmla="*/ 207207 h 528752"/>
              <a:gd name="connsiteX8" fmla="*/ 209604 w 733555"/>
              <a:gd name="connsiteY8" fmla="*/ 161668 h 528752"/>
              <a:gd name="connsiteX9" fmla="*/ 300367 w 733555"/>
              <a:gd name="connsiteY9" fmla="*/ 252432 h 528752"/>
              <a:gd name="connsiteX10" fmla="*/ 431812 w 733555"/>
              <a:gd name="connsiteY10" fmla="*/ 119282 h 528752"/>
              <a:gd name="connsiteX11" fmla="*/ 544598 w 733555"/>
              <a:gd name="connsiteY11" fmla="*/ 7925 h 528752"/>
              <a:gd name="connsiteX12" fmla="*/ 548703 w 733555"/>
              <a:gd name="connsiteY12" fmla="*/ 4115 h 528752"/>
              <a:gd name="connsiteX13" fmla="*/ 552513 w 733555"/>
              <a:gd name="connsiteY13" fmla="*/ 0 h 528752"/>
              <a:gd name="connsiteX14" fmla="*/ 598691 w 733555"/>
              <a:gd name="connsiteY14" fmla="*/ 45539 h 528752"/>
              <a:gd name="connsiteX15" fmla="*/ 459425 w 733555"/>
              <a:gd name="connsiteY15" fmla="*/ 184252 h 528752"/>
              <a:gd name="connsiteX16" fmla="*/ 459435 w 733555"/>
              <a:gd name="connsiteY16" fmla="*/ 184280 h 528752"/>
              <a:gd name="connsiteX0" fmla="*/ 733555 w 733555"/>
              <a:gd name="connsiteY0" fmla="*/ 167002 h 528752"/>
              <a:gd name="connsiteX1" fmla="*/ 10055 w 733555"/>
              <a:gd name="connsiteY1" fmla="*/ 167002 h 528752"/>
              <a:gd name="connsiteX2" fmla="*/ 371805 w 733555"/>
              <a:gd name="connsiteY2" fmla="*/ 528752 h 528752"/>
              <a:gd name="connsiteX3" fmla="*/ 733555 w 733555"/>
              <a:gd name="connsiteY3" fmla="*/ 167002 h 528752"/>
              <a:gd name="connsiteX4" fmla="*/ 459435 w 733555"/>
              <a:gd name="connsiteY4" fmla="*/ 184280 h 528752"/>
              <a:gd name="connsiteX5" fmla="*/ 300367 w 733555"/>
              <a:gd name="connsiteY5" fmla="*/ 343510 h 528752"/>
              <a:gd name="connsiteX6" fmla="*/ 164065 w 733555"/>
              <a:gd name="connsiteY6" fmla="*/ 207207 h 528752"/>
              <a:gd name="connsiteX7" fmla="*/ 209604 w 733555"/>
              <a:gd name="connsiteY7" fmla="*/ 161668 h 528752"/>
              <a:gd name="connsiteX8" fmla="*/ 300367 w 733555"/>
              <a:gd name="connsiteY8" fmla="*/ 252432 h 528752"/>
              <a:gd name="connsiteX9" fmla="*/ 431812 w 733555"/>
              <a:gd name="connsiteY9" fmla="*/ 119282 h 528752"/>
              <a:gd name="connsiteX10" fmla="*/ 544598 w 733555"/>
              <a:gd name="connsiteY10" fmla="*/ 7925 h 528752"/>
              <a:gd name="connsiteX11" fmla="*/ 548703 w 733555"/>
              <a:gd name="connsiteY11" fmla="*/ 4115 h 528752"/>
              <a:gd name="connsiteX12" fmla="*/ 552513 w 733555"/>
              <a:gd name="connsiteY12" fmla="*/ 0 h 528752"/>
              <a:gd name="connsiteX13" fmla="*/ 598691 w 733555"/>
              <a:gd name="connsiteY13" fmla="*/ 45539 h 528752"/>
              <a:gd name="connsiteX14" fmla="*/ 459425 w 733555"/>
              <a:gd name="connsiteY14" fmla="*/ 184252 h 528752"/>
              <a:gd name="connsiteX15" fmla="*/ 459435 w 733555"/>
              <a:gd name="connsiteY15" fmla="*/ 184280 h 528752"/>
              <a:gd name="connsiteX0" fmla="*/ 361750 w 588636"/>
              <a:gd name="connsiteY0" fmla="*/ 528752 h 528752"/>
              <a:gd name="connsiteX1" fmla="*/ 0 w 588636"/>
              <a:gd name="connsiteY1" fmla="*/ 167002 h 528752"/>
              <a:gd name="connsiteX2" fmla="*/ 361750 w 588636"/>
              <a:gd name="connsiteY2" fmla="*/ 528752 h 528752"/>
              <a:gd name="connsiteX3" fmla="*/ 449380 w 588636"/>
              <a:gd name="connsiteY3" fmla="*/ 184280 h 528752"/>
              <a:gd name="connsiteX4" fmla="*/ 290312 w 588636"/>
              <a:gd name="connsiteY4" fmla="*/ 343510 h 528752"/>
              <a:gd name="connsiteX5" fmla="*/ 154010 w 588636"/>
              <a:gd name="connsiteY5" fmla="*/ 207207 h 528752"/>
              <a:gd name="connsiteX6" fmla="*/ 199549 w 588636"/>
              <a:gd name="connsiteY6" fmla="*/ 161668 h 528752"/>
              <a:gd name="connsiteX7" fmla="*/ 290312 w 588636"/>
              <a:gd name="connsiteY7" fmla="*/ 252432 h 528752"/>
              <a:gd name="connsiteX8" fmla="*/ 421757 w 588636"/>
              <a:gd name="connsiteY8" fmla="*/ 119282 h 528752"/>
              <a:gd name="connsiteX9" fmla="*/ 534543 w 588636"/>
              <a:gd name="connsiteY9" fmla="*/ 7925 h 528752"/>
              <a:gd name="connsiteX10" fmla="*/ 538648 w 588636"/>
              <a:gd name="connsiteY10" fmla="*/ 4115 h 528752"/>
              <a:gd name="connsiteX11" fmla="*/ 542458 w 588636"/>
              <a:gd name="connsiteY11" fmla="*/ 0 h 528752"/>
              <a:gd name="connsiteX12" fmla="*/ 588636 w 588636"/>
              <a:gd name="connsiteY12" fmla="*/ 45539 h 528752"/>
              <a:gd name="connsiteX13" fmla="*/ 449370 w 588636"/>
              <a:gd name="connsiteY13" fmla="*/ 184252 h 528752"/>
              <a:gd name="connsiteX14" fmla="*/ 449380 w 588636"/>
              <a:gd name="connsiteY14" fmla="*/ 184280 h 528752"/>
              <a:gd name="connsiteX0" fmla="*/ 295370 w 434626"/>
              <a:gd name="connsiteY0" fmla="*/ 184280 h 343510"/>
              <a:gd name="connsiteX1" fmla="*/ 136302 w 434626"/>
              <a:gd name="connsiteY1" fmla="*/ 343510 h 343510"/>
              <a:gd name="connsiteX2" fmla="*/ 0 w 434626"/>
              <a:gd name="connsiteY2" fmla="*/ 207207 h 343510"/>
              <a:gd name="connsiteX3" fmla="*/ 45539 w 434626"/>
              <a:gd name="connsiteY3" fmla="*/ 161668 h 343510"/>
              <a:gd name="connsiteX4" fmla="*/ 136302 w 434626"/>
              <a:gd name="connsiteY4" fmla="*/ 252432 h 343510"/>
              <a:gd name="connsiteX5" fmla="*/ 267747 w 434626"/>
              <a:gd name="connsiteY5" fmla="*/ 119282 h 343510"/>
              <a:gd name="connsiteX6" fmla="*/ 380533 w 434626"/>
              <a:gd name="connsiteY6" fmla="*/ 7925 h 343510"/>
              <a:gd name="connsiteX7" fmla="*/ 384638 w 434626"/>
              <a:gd name="connsiteY7" fmla="*/ 4115 h 343510"/>
              <a:gd name="connsiteX8" fmla="*/ 388448 w 434626"/>
              <a:gd name="connsiteY8" fmla="*/ 0 h 343510"/>
              <a:gd name="connsiteX9" fmla="*/ 434626 w 434626"/>
              <a:gd name="connsiteY9" fmla="*/ 45539 h 343510"/>
              <a:gd name="connsiteX10" fmla="*/ 295360 w 434626"/>
              <a:gd name="connsiteY10" fmla="*/ 184252 h 343510"/>
              <a:gd name="connsiteX11" fmla="*/ 295370 w 434626"/>
              <a:gd name="connsiteY11" fmla="*/ 184280 h 343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4626" h="343510">
                <a:moveTo>
                  <a:pt x="295370" y="184280"/>
                </a:moveTo>
                <a:lnTo>
                  <a:pt x="136302" y="343510"/>
                </a:lnTo>
                <a:lnTo>
                  <a:pt x="0" y="207207"/>
                </a:lnTo>
                <a:lnTo>
                  <a:pt x="45539" y="161668"/>
                </a:lnTo>
                <a:lnTo>
                  <a:pt x="136302" y="252432"/>
                </a:lnTo>
                <a:lnTo>
                  <a:pt x="267747" y="119282"/>
                </a:lnTo>
                <a:cubicBezTo>
                  <a:pt x="311286" y="75219"/>
                  <a:pt x="335375" y="51569"/>
                  <a:pt x="380533" y="7925"/>
                </a:cubicBezTo>
                <a:cubicBezTo>
                  <a:pt x="381800" y="6658"/>
                  <a:pt x="383162" y="5401"/>
                  <a:pt x="384638" y="4115"/>
                </a:cubicBezTo>
                <a:cubicBezTo>
                  <a:pt x="386069" y="2901"/>
                  <a:pt x="387348" y="1520"/>
                  <a:pt x="388448" y="0"/>
                </a:cubicBezTo>
                <a:lnTo>
                  <a:pt x="434626" y="45539"/>
                </a:lnTo>
                <a:lnTo>
                  <a:pt x="295360" y="184252"/>
                </a:lnTo>
                <a:cubicBezTo>
                  <a:pt x="295363" y="184261"/>
                  <a:pt x="295367" y="184271"/>
                  <a:pt x="295370" y="184280"/>
                </a:cubicBezTo>
                <a:close/>
              </a:path>
            </a:pathLst>
          </a:custGeom>
          <a:solidFill>
            <a:srgbClr val="B2DED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4D741E-0535-A4BD-F8B1-31FAC3A55573}"/>
              </a:ext>
            </a:extLst>
          </p:cNvPr>
          <p:cNvSpPr txBox="1"/>
          <p:nvPr/>
        </p:nvSpPr>
        <p:spPr>
          <a:xfrm>
            <a:off x="595891" y="1992397"/>
            <a:ext cx="507694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conservar el control total sobre las finanzas y la toma de decisiones de la empresa.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mantener un mayor porcentaje de propiedad en el negocio.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fomentar las operaciones austeras y una cultura de innovación.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priorizar la rentabilidad sin la presión de satisfacer a los inversores.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evitar contraer deudas o renunciar al capital, lo que reduce el riesgo financiero.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Puede permitir un crecimiento sostenible y reducir el riesgo de una extensión excesiva.</a:t>
            </a:r>
          </a:p>
          <a:p>
            <a:pPr marL="342900" indent="-342900" rtl="0">
              <a:spcAft>
                <a:spcPts val="900"/>
              </a:spcAft>
              <a:buClr>
                <a:srgbClr val="419FA0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Debe centrarse en ofrecer valor a los clientes, </a:t>
            </a:r>
            <a:br>
              <a:rPr lang="es-419" sz="1500" dirty="0">
                <a:latin typeface="Century Gothic" panose="020B0502020202020204" pitchFamily="34" charset="0"/>
              </a:rPr>
            </a:br>
            <a:r>
              <a:rPr lang="es-419" sz="1500" dirty="0">
                <a:latin typeface="Century Gothic" panose="020B0502020202020204" pitchFamily="34" charset="0"/>
              </a:rPr>
              <a:t>lo que conduce a relaciones más sólidas con los clientes.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C95C1E-27E3-006C-1B89-EC3D795BD991}"/>
              </a:ext>
            </a:extLst>
          </p:cNvPr>
          <p:cNvSpPr txBox="1"/>
          <p:nvPr/>
        </p:nvSpPr>
        <p:spPr>
          <a:xfrm>
            <a:off x="6432494" y="1992397"/>
            <a:ext cx="561607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Comenzar con fondos limitados puede restringir su capacidad de escalar rápidamente o invertir en iniciativas de marketing.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Para lograr un crecimiento sustancial, el inicio puede llevar más tiempo que la financiación.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Trabajar con recursos limitados restringe su capacidad para contratar a los mejores talentos, comprar el equipo necesario o expandirse a nuevos mercados.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Los competidores bien financiados pueden dificultar la competencia.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Es posible que el fundador tenga que hacer malabares con varias funciones, lo que potencialmente conduce al agotamiento.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El inicio puede requerir dejar pasar oportunidades de crecimiento rápido o dominio del mercado.</a:t>
            </a:r>
          </a:p>
          <a:p>
            <a:pPr marL="342900" indent="-342900" rtl="0">
              <a:spcAft>
                <a:spcPts val="900"/>
              </a:spcAft>
              <a:buClr>
                <a:srgbClr val="6878A5"/>
              </a:buClr>
              <a:buSzPct val="110000"/>
              <a:buFont typeface="+mj-lt"/>
              <a:buAutoNum type="arabicPeriod"/>
            </a:pPr>
            <a:r>
              <a:rPr lang="es-419" sz="1500" dirty="0">
                <a:latin typeface="Century Gothic" panose="020B0502020202020204" pitchFamily="34" charset="0"/>
              </a:rPr>
              <a:t>Sin soporte externo, no hay una red de seguridad para desafíos o contratiempos inesperados.</a:t>
            </a:r>
          </a:p>
        </p:txBody>
      </p:sp>
    </p:spTree>
    <p:extLst>
      <p:ext uri="{BB962C8B-B14F-4D97-AF65-F5344CB8AC3E}">
        <p14:creationId xmlns:p14="http://schemas.microsoft.com/office/powerpoint/2010/main" val="45211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741740"/>
              </p:ext>
            </p:extLst>
          </p:nvPr>
        </p:nvGraphicFramePr>
        <p:xfrm>
          <a:off x="787790" y="1050352"/>
          <a:ext cx="1046909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909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9761</TotalTime>
  <Words>490</Words>
  <Application>Microsoft Office PowerPoint</Application>
  <PresentationFormat>Widescreen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133</cp:revision>
  <cp:lastPrinted>2020-08-31T22:23:58Z</cp:lastPrinted>
  <dcterms:created xsi:type="dcterms:W3CDTF">2021-07-07T23:54:57Z</dcterms:created>
  <dcterms:modified xsi:type="dcterms:W3CDTF">2024-10-20T11:38:01Z</dcterms:modified>
</cp:coreProperties>
</file>