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4"/>
    <a:srgbClr val="F0F8F5"/>
    <a:srgbClr val="F2F9ED"/>
    <a:srgbClr val="FFF9E7"/>
    <a:srgbClr val="FFF2CC"/>
    <a:srgbClr val="9FE3DC"/>
    <a:srgbClr val="BEE3E1"/>
    <a:srgbClr val="E4EDD9"/>
    <a:srgbClr val="E9F6F4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0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03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10034884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MATRIZ DE EVALUACIÓN DE PARTICIPACIÓN DE LAS PARTES INTERESADAS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44F6BB-51D6-D840-7F48-1F8C88AE0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96118"/>
              </p:ext>
            </p:extLst>
          </p:nvPr>
        </p:nvGraphicFramePr>
        <p:xfrm>
          <a:off x="271436" y="1046497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de participación actual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97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119E61-201A-30AE-4883-DD635057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99416"/>
              </p:ext>
            </p:extLst>
          </p:nvPr>
        </p:nvGraphicFramePr>
        <p:xfrm>
          <a:off x="4014059" y="1046497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de participación deseado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264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FA1800-C25B-77CC-F389-9043A5BE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61933"/>
              </p:ext>
            </p:extLst>
          </p:nvPr>
        </p:nvGraphicFramePr>
        <p:xfrm>
          <a:off x="7756682" y="1046497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actual y deseado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137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5683A5-BE88-D9C4-D777-DD2B68CA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06285"/>
              </p:ext>
            </p:extLst>
          </p:nvPr>
        </p:nvGraphicFramePr>
        <p:xfrm>
          <a:off x="271435" y="1778551"/>
          <a:ext cx="11603955" cy="4882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925">
                  <a:extLst>
                    <a:ext uri="{9D8B030D-6E8A-4147-A177-3AD203B41FA5}">
                      <a16:colId xmlns:a16="http://schemas.microsoft.com/office/drawing/2014/main" val="9500164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7726915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34428102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801032249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968196950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055521449"/>
                    </a:ext>
                  </a:extLst>
                </a:gridCol>
              </a:tblGrid>
              <a:tr h="51427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Desinformada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Resistente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Neutral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favor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Líder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8420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9781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4728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5689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824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3443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934913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45FE9BA2-3D50-5B1B-EB9E-2F22CE8F590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3850" y="350787"/>
            <a:ext cx="25615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42265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7041</TotalTime>
  <Words>172</Words>
  <Application>Microsoft Office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90</cp:revision>
  <cp:lastPrinted>2020-08-31T22:23:58Z</cp:lastPrinted>
  <dcterms:created xsi:type="dcterms:W3CDTF">2021-07-07T23:54:57Z</dcterms:created>
  <dcterms:modified xsi:type="dcterms:W3CDTF">2024-10-22T06:27:19Z</dcterms:modified>
</cp:coreProperties>
</file>