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8" y="178358"/>
            <a:ext cx="10105905" cy="43088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PLAN DE PARTICIPACIÓN ESTRATÉGICA: EJEMPLO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9345"/>
              </p:ext>
            </p:extLst>
          </p:nvPr>
        </p:nvGraphicFramePr>
        <p:xfrm>
          <a:off x="266781" y="905042"/>
          <a:ext cx="11608606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1174843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595045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FASE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FUNCIÓN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INTERÉS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INFLUENCIA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EXPECTATIVAS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ENFOQUE DE COMUNICACIÓN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FRECUENCIA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INQUIETUDES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Patrocinadora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Krista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Interna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6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Alto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Alto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Brindar soporte estratégico y financiero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Diaria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Rendimiento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 la inversión 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Líder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Melissa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Externa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3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Alto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Orientar el éxito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Teléfono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Dos veces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por semana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Coordinación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equipo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Gerente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Kovar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Bajo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Garantizar la finalización/entrega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Semanal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Optimización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 la eficiencia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Supervisor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Roderick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Supervisar la ejecución de las tareas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Videoconferencia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Dos veces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al mes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Finalización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 las tareas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Gestión de proyectos (PMO)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Suman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Bajo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Garantizar la gestión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Mensual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Alineación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Equipo de soporte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 TI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Ormond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Bajo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Resolver problemas técnicos con rapidez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Dos veces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al mes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Funcionalidad </a:t>
                      </a:r>
                      <a:b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del sistema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886669-0D47-FBF3-2BC3-F0B3D2AE5DE2}"/>
              </a:ext>
            </a:extLst>
          </p:cNvPr>
          <p:cNvSpPr txBox="1"/>
          <p:nvPr/>
        </p:nvSpPr>
        <p:spPr>
          <a:xfrm>
            <a:off x="165559" y="570700"/>
            <a:ext cx="4232821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en blanco en la página 2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9A62A69C-4A2D-2F29-294B-82899C63AF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3850" y="199865"/>
            <a:ext cx="25615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PLAN DE PARTICIPACIÓN ESTRATÉGICA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11481"/>
              </p:ext>
            </p:extLst>
          </p:nvPr>
        </p:nvGraphicFramePr>
        <p:xfrm>
          <a:off x="266781" y="905042"/>
          <a:ext cx="11609350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FASE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FUNCIÓN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INTERÉS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INFLUENCIA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EXPECTATIVAS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ENFOQUE DE COMUNICACIÓN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FRECUENCIA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INQUIETUDES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40136"/>
              </p:ext>
            </p:extLst>
          </p:nvPr>
        </p:nvGraphicFramePr>
        <p:xfrm>
          <a:off x="787790" y="1050352"/>
          <a:ext cx="1047797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97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7061</TotalTime>
  <Words>301</Words>
  <Application>Microsoft Office PowerPoint</Application>
  <PresentationFormat>Widescreen</PresentationFormat>
  <Paragraphs>87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92</cp:revision>
  <cp:lastPrinted>2020-08-31T22:23:58Z</cp:lastPrinted>
  <dcterms:created xsi:type="dcterms:W3CDTF">2021-07-07T23:54:57Z</dcterms:created>
  <dcterms:modified xsi:type="dcterms:W3CDTF">2024-10-22T06:41:15Z</dcterms:modified>
</cp:coreProperties>
</file>