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PLAN DE PARTICIPACIÓN ESTRATÉGICA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41535"/>
              </p:ext>
            </p:extLst>
          </p:nvPr>
        </p:nvGraphicFramePr>
        <p:xfrm>
          <a:off x="266781" y="905042"/>
          <a:ext cx="11608606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826612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FASE DEL PROYECTO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s-419" sz="1600" u="none" strike="noStrike">
                          <a:effectLst/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FUNCIÓN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INTERÉS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INFLUENCIA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EXPECTATIVAS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ENFOQUE DE COMUNICACIÓN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FRECUENCIA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INQUIETUDES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7AE74660-43A4-484A-0F36-71B341968B2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3850" y="199865"/>
            <a:ext cx="25615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37893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7043</TotalTime>
  <Words>131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92</cp:revision>
  <cp:lastPrinted>2020-08-31T22:23:58Z</cp:lastPrinted>
  <dcterms:created xsi:type="dcterms:W3CDTF">2021-07-07T23:54:57Z</dcterms:created>
  <dcterms:modified xsi:type="dcterms:W3CDTF">2024-10-22T06:24:13Z</dcterms:modified>
</cp:coreProperties>
</file>