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9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504" y="1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6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72820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en negrita de diagrama de causa-efecto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539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utilizar esta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Utilice esta plantilla de causa-efecto en sesiones de planificación estratégica en las que sea fundamental tener claridad en cuanto a los factores que contribuyen a alguno de los desafíos del negocio. Intercambie ideas con los miembros del equipo para profundizar en los elementos específicos de un problema más amplio y descubrir las causas de origen de los inconvenientes. 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 esta plantilla, se incluyen líneas en negrita con las que se separan claramente las diferentes categorías o causas, lo que permite mejorar la legibilidad a fin de mantener a los miembros del equipo centrados y comprometidos. En la diapositiva, se incluye un amplio espacio para texto a fin de que los equipos puedan articular y asignar problemas complejos.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Google Shape;90;p13">
            <a:hlinkClick r:id="rId4"/>
            <a:extLst>
              <a:ext uri="{FF2B5EF4-FFF2-40B4-BE49-F238E27FC236}">
                <a16:creationId xmlns:a16="http://schemas.microsoft.com/office/drawing/2014/main" id="{27D7A6BF-CDCD-5C3B-9082-F9A90BE53F23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8910413" y="326321"/>
            <a:ext cx="2999376" cy="594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3814"/>
              </p:ext>
            </p:extLst>
          </p:nvPr>
        </p:nvGraphicFramePr>
        <p:xfrm>
          <a:off x="787790" y="1050352"/>
          <a:ext cx="1031817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1817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12478</TotalTime>
  <Words>277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183</cp:revision>
  <cp:lastPrinted>2024-02-20T23:48:17Z</cp:lastPrinted>
  <dcterms:created xsi:type="dcterms:W3CDTF">2021-07-07T23:54:57Z</dcterms:created>
  <dcterms:modified xsi:type="dcterms:W3CDTF">2024-11-05T06:33:33Z</dcterms:modified>
</cp:coreProperties>
</file>