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sldIdLst>
    <p:sldId id="342" r:id="rId2"/>
    <p:sldId id="378" r:id="rId3"/>
    <p:sldId id="385" r:id="rId4"/>
    <p:sldId id="386" r:id="rId5"/>
    <p:sldId id="387" r:id="rId6"/>
    <p:sldId id="388" r:id="rId7"/>
    <p:sldId id="389" r:id="rId8"/>
    <p:sldId id="390" r:id="rId9"/>
    <p:sldId id="29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a Waite" initials="EW" lastIdx="2" clrIdx="0">
    <p:extLst>
      <p:ext uri="{19B8F6BF-5375-455C-9EA6-DF929625EA0E}">
        <p15:presenceInfo xmlns:p15="http://schemas.microsoft.com/office/powerpoint/2012/main" userId="c568693182780e7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B5C0"/>
    <a:srgbClr val="FEFEFE"/>
    <a:srgbClr val="9CA58C"/>
    <a:srgbClr val="CBD6B5"/>
    <a:srgbClr val="EBD9B6"/>
    <a:srgbClr val="654105"/>
    <a:srgbClr val="7C5008"/>
    <a:srgbClr val="0098C6"/>
    <a:srgbClr val="02B9F0"/>
    <a:srgbClr val="D5A6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3A787B-B624-4A3C-BA66-910334872773}" v="30" dt="2024-02-05T00:12:13.3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57" autoAdjust="0"/>
    <p:restoredTop sz="86447"/>
  </p:normalViewPr>
  <p:slideViewPr>
    <p:cSldViewPr snapToGrid="0" snapToObjects="1">
      <p:cViewPr varScale="1">
        <p:scale>
          <a:sx n="108" d="100"/>
          <a:sy n="108" d="100"/>
        </p:scale>
        <p:origin x="144" y="132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ss Dunlevy" userId="dd4b9a8537dbe9d0" providerId="LiveId" clId="{533A787B-B624-4A3C-BA66-910334872773}"/>
    <pc:docChg chg="undo custSel addSld delSld modSld">
      <pc:chgData name="Bess Dunlevy" userId="dd4b9a8537dbe9d0" providerId="LiveId" clId="{533A787B-B624-4A3C-BA66-910334872773}" dt="2024-02-05T00:12:47.572" v="395" actId="207"/>
      <pc:docMkLst>
        <pc:docMk/>
      </pc:docMkLst>
      <pc:sldChg chg="addSp delSp modSp mod">
        <pc:chgData name="Bess Dunlevy" userId="dd4b9a8537dbe9d0" providerId="LiveId" clId="{533A787B-B624-4A3C-BA66-910334872773}" dt="2024-02-05T00:12:47.572" v="395" actId="207"/>
        <pc:sldMkLst>
          <pc:docMk/>
          <pc:sldMk cId="1508588292" sldId="342"/>
        </pc:sldMkLst>
        <pc:spChg chg="del mod">
          <ac:chgData name="Bess Dunlevy" userId="dd4b9a8537dbe9d0" providerId="LiveId" clId="{533A787B-B624-4A3C-BA66-910334872773}" dt="2024-02-04T23:55:13.066" v="57" actId="478"/>
          <ac:spMkLst>
            <pc:docMk/>
            <pc:sldMk cId="1508588292" sldId="342"/>
            <ac:spMk id="2" creationId="{2A35ACA8-E3C3-0542-3647-CD070D08DD76}"/>
          </ac:spMkLst>
        </pc:spChg>
        <pc:spChg chg="add mod">
          <ac:chgData name="Bess Dunlevy" userId="dd4b9a8537dbe9d0" providerId="LiveId" clId="{533A787B-B624-4A3C-BA66-910334872773}" dt="2024-02-05T00:12:47.572" v="395" actId="207"/>
          <ac:spMkLst>
            <pc:docMk/>
            <pc:sldMk cId="1508588292" sldId="342"/>
            <ac:spMk id="8" creationId="{53B6FD39-987B-6CAD-D0FE-0C7D606DB152}"/>
          </ac:spMkLst>
        </pc:spChg>
        <pc:spChg chg="del">
          <ac:chgData name="Bess Dunlevy" userId="dd4b9a8537dbe9d0" providerId="LiveId" clId="{533A787B-B624-4A3C-BA66-910334872773}" dt="2024-02-04T23:55:05.217" v="53" actId="478"/>
          <ac:spMkLst>
            <pc:docMk/>
            <pc:sldMk cId="1508588292" sldId="342"/>
            <ac:spMk id="13" creationId="{C87B1611-D82F-8F2B-3824-B0810494A4E4}"/>
          </ac:spMkLst>
        </pc:spChg>
        <pc:spChg chg="mod">
          <ac:chgData name="Bess Dunlevy" userId="dd4b9a8537dbe9d0" providerId="LiveId" clId="{533A787B-B624-4A3C-BA66-910334872773}" dt="2024-02-04T23:56:12.929" v="119"/>
          <ac:spMkLst>
            <pc:docMk/>
            <pc:sldMk cId="1508588292" sldId="342"/>
            <ac:spMk id="33" creationId="{143A449B-AAB7-994A-92CE-8F48E2CA7DF6}"/>
          </ac:spMkLst>
        </pc:spChg>
        <pc:spChg chg="del">
          <ac:chgData name="Bess Dunlevy" userId="dd4b9a8537dbe9d0" providerId="LiveId" clId="{533A787B-B624-4A3C-BA66-910334872773}" dt="2024-02-04T23:55:03.993" v="52" actId="478"/>
          <ac:spMkLst>
            <pc:docMk/>
            <pc:sldMk cId="1508588292" sldId="342"/>
            <ac:spMk id="92" creationId="{15002CF0-EA59-CE43-9D0C-B9955C66D425}"/>
          </ac:spMkLst>
        </pc:spChg>
        <pc:picChg chg="mod">
          <ac:chgData name="Bess Dunlevy" userId="dd4b9a8537dbe9d0" providerId="LiveId" clId="{533A787B-B624-4A3C-BA66-910334872773}" dt="2024-02-04T23:56:45.325" v="126" actId="1076"/>
          <ac:picMkLst>
            <pc:docMk/>
            <pc:sldMk cId="1508588292" sldId="342"/>
            <ac:picMk id="4" creationId="{4AEB8225-3AA8-AF48-AD51-3F5F53316D6B}"/>
          </ac:picMkLst>
        </pc:picChg>
        <pc:picChg chg="del mod">
          <ac:chgData name="Bess Dunlevy" userId="dd4b9a8537dbe9d0" providerId="LiveId" clId="{533A787B-B624-4A3C-BA66-910334872773}" dt="2024-02-04T23:53:40.938" v="4" actId="478"/>
          <ac:picMkLst>
            <pc:docMk/>
            <pc:sldMk cId="1508588292" sldId="342"/>
            <ac:picMk id="5" creationId="{58AA660B-4D18-0578-C921-7240FC462F61}"/>
          </ac:picMkLst>
        </pc:picChg>
        <pc:picChg chg="add mod ord modCrop">
          <ac:chgData name="Bess Dunlevy" userId="dd4b9a8537dbe9d0" providerId="LiveId" clId="{533A787B-B624-4A3C-BA66-910334872773}" dt="2024-02-04T23:55:00.257" v="51"/>
          <ac:picMkLst>
            <pc:docMk/>
            <pc:sldMk cId="1508588292" sldId="342"/>
            <ac:picMk id="6" creationId="{33FA619D-F702-7AF0-13A6-C0D7D3D2E3E5}"/>
          </ac:picMkLst>
        </pc:picChg>
      </pc:sldChg>
      <pc:sldChg chg="del">
        <pc:chgData name="Bess Dunlevy" userId="dd4b9a8537dbe9d0" providerId="LiveId" clId="{533A787B-B624-4A3C-BA66-910334872773}" dt="2024-02-05T00:04:03.812" v="362" actId="47"/>
        <pc:sldMkLst>
          <pc:docMk/>
          <pc:sldMk cId="1148060396" sldId="371"/>
        </pc:sldMkLst>
      </pc:sldChg>
      <pc:sldChg chg="addSp delSp modSp mod">
        <pc:chgData name="Bess Dunlevy" userId="dd4b9a8537dbe9d0" providerId="LiveId" clId="{533A787B-B624-4A3C-BA66-910334872773}" dt="2024-02-05T00:12:00.603" v="388" actId="1076"/>
        <pc:sldMkLst>
          <pc:docMk/>
          <pc:sldMk cId="3071353027" sldId="378"/>
        </pc:sldMkLst>
        <pc:spChg chg="add del mod">
          <ac:chgData name="Bess Dunlevy" userId="dd4b9a8537dbe9d0" providerId="LiveId" clId="{533A787B-B624-4A3C-BA66-910334872773}" dt="2024-02-05T00:11:37.771" v="383" actId="478"/>
          <ac:spMkLst>
            <pc:docMk/>
            <pc:sldMk cId="3071353027" sldId="378"/>
            <ac:spMk id="2" creationId="{40D507A2-BFE0-91E0-D2CB-3480DCBFB8BF}"/>
          </ac:spMkLst>
        </pc:spChg>
        <pc:spChg chg="del">
          <ac:chgData name="Bess Dunlevy" userId="dd4b9a8537dbe9d0" providerId="LiveId" clId="{533A787B-B624-4A3C-BA66-910334872773}" dt="2024-02-04T23:57:17.624" v="131" actId="478"/>
          <ac:spMkLst>
            <pc:docMk/>
            <pc:sldMk cId="3071353027" sldId="378"/>
            <ac:spMk id="2" creationId="{6DFB895D-64F9-81D0-8137-E9A8378B4CEE}"/>
          </ac:spMkLst>
        </pc:spChg>
        <pc:spChg chg="del">
          <ac:chgData name="Bess Dunlevy" userId="dd4b9a8537dbe9d0" providerId="LiveId" clId="{533A787B-B624-4A3C-BA66-910334872773}" dt="2024-02-04T23:57:16.376" v="130" actId="478"/>
          <ac:spMkLst>
            <pc:docMk/>
            <pc:sldMk cId="3071353027" sldId="378"/>
            <ac:spMk id="3" creationId="{15D42A25-E21D-A507-4180-758347F79583}"/>
          </ac:spMkLst>
        </pc:spChg>
        <pc:spChg chg="del">
          <ac:chgData name="Bess Dunlevy" userId="dd4b9a8537dbe9d0" providerId="LiveId" clId="{533A787B-B624-4A3C-BA66-910334872773}" dt="2024-02-04T23:56:50.653" v="127" actId="478"/>
          <ac:spMkLst>
            <pc:docMk/>
            <pc:sldMk cId="3071353027" sldId="378"/>
            <ac:spMk id="6" creationId="{E9AEEF20-5CF7-A8A3-A9D0-386FF353F1BE}"/>
          </ac:spMkLst>
        </pc:spChg>
        <pc:spChg chg="mod">
          <ac:chgData name="Bess Dunlevy" userId="dd4b9a8537dbe9d0" providerId="LiveId" clId="{533A787B-B624-4A3C-BA66-910334872773}" dt="2024-02-04T23:57:28.222" v="133" actId="207"/>
          <ac:spMkLst>
            <pc:docMk/>
            <pc:sldMk cId="3071353027" sldId="378"/>
            <ac:spMk id="7" creationId="{50ADD452-89DF-89E0-6239-97BF50BD69D2}"/>
          </ac:spMkLst>
        </pc:spChg>
        <pc:spChg chg="add mod">
          <ac:chgData name="Bess Dunlevy" userId="dd4b9a8537dbe9d0" providerId="LiveId" clId="{533A787B-B624-4A3C-BA66-910334872773}" dt="2024-02-05T00:00:59.425" v="207" actId="1076"/>
          <ac:spMkLst>
            <pc:docMk/>
            <pc:sldMk cId="3071353027" sldId="378"/>
            <ac:spMk id="9" creationId="{A291144D-FFE5-9D7E-F91A-9E8EC606224F}"/>
          </ac:spMkLst>
        </pc:spChg>
        <pc:spChg chg="add mod">
          <ac:chgData name="Bess Dunlevy" userId="dd4b9a8537dbe9d0" providerId="LiveId" clId="{533A787B-B624-4A3C-BA66-910334872773}" dt="2024-02-04T23:58:25.167" v="151" actId="1076"/>
          <ac:spMkLst>
            <pc:docMk/>
            <pc:sldMk cId="3071353027" sldId="378"/>
            <ac:spMk id="11" creationId="{0E17F6B8-1F3F-770A-2E80-0303512F3E50}"/>
          </ac:spMkLst>
        </pc:spChg>
        <pc:spChg chg="add mod">
          <ac:chgData name="Bess Dunlevy" userId="dd4b9a8537dbe9d0" providerId="LiveId" clId="{533A787B-B624-4A3C-BA66-910334872773}" dt="2024-02-05T00:03:02.150" v="324" actId="1076"/>
          <ac:spMkLst>
            <pc:docMk/>
            <pc:sldMk cId="3071353027" sldId="378"/>
            <ac:spMk id="12" creationId="{7CD462BA-A423-0F1D-09E3-8F4AC0746586}"/>
          </ac:spMkLst>
        </pc:spChg>
        <pc:picChg chg="add mod">
          <ac:chgData name="Bess Dunlevy" userId="dd4b9a8537dbe9d0" providerId="LiveId" clId="{533A787B-B624-4A3C-BA66-910334872773}" dt="2024-02-05T00:00:59.425" v="207" actId="1076"/>
          <ac:picMkLst>
            <pc:docMk/>
            <pc:sldMk cId="3071353027" sldId="378"/>
            <ac:picMk id="4" creationId="{06AA1836-4607-FF73-60BB-ECCD24BF6B8E}"/>
          </ac:picMkLst>
        </pc:picChg>
        <pc:picChg chg="del">
          <ac:chgData name="Bess Dunlevy" userId="dd4b9a8537dbe9d0" providerId="LiveId" clId="{533A787B-B624-4A3C-BA66-910334872773}" dt="2024-02-04T23:57:15.224" v="129" actId="478"/>
          <ac:picMkLst>
            <pc:docMk/>
            <pc:sldMk cId="3071353027" sldId="378"/>
            <ac:picMk id="5" creationId="{0AC1B624-A3A8-A206-5CC1-F84AF9C0B55D}"/>
          </ac:picMkLst>
        </pc:picChg>
        <pc:cxnChg chg="add mod">
          <ac:chgData name="Bess Dunlevy" userId="dd4b9a8537dbe9d0" providerId="LiveId" clId="{533A787B-B624-4A3C-BA66-910334872773}" dt="2024-02-05T00:12:00.603" v="388" actId="1076"/>
          <ac:cxnSpMkLst>
            <pc:docMk/>
            <pc:sldMk cId="3071353027" sldId="378"/>
            <ac:cxnSpMk id="5" creationId="{D7521177-4044-99AB-C64B-EF994C280818}"/>
          </ac:cxnSpMkLst>
        </pc:cxnChg>
      </pc:sldChg>
      <pc:sldChg chg="del">
        <pc:chgData name="Bess Dunlevy" userId="dd4b9a8537dbe9d0" providerId="LiveId" clId="{533A787B-B624-4A3C-BA66-910334872773}" dt="2024-02-05T00:04:03.812" v="362" actId="47"/>
        <pc:sldMkLst>
          <pc:docMk/>
          <pc:sldMk cId="3637800021" sldId="379"/>
        </pc:sldMkLst>
      </pc:sldChg>
      <pc:sldChg chg="del">
        <pc:chgData name="Bess Dunlevy" userId="dd4b9a8537dbe9d0" providerId="LiveId" clId="{533A787B-B624-4A3C-BA66-910334872773}" dt="2024-02-05T00:04:03.812" v="362" actId="47"/>
        <pc:sldMkLst>
          <pc:docMk/>
          <pc:sldMk cId="2344585201" sldId="380"/>
        </pc:sldMkLst>
      </pc:sldChg>
      <pc:sldChg chg="del">
        <pc:chgData name="Bess Dunlevy" userId="dd4b9a8537dbe9d0" providerId="LiveId" clId="{533A787B-B624-4A3C-BA66-910334872773}" dt="2024-02-05T00:04:03.812" v="362" actId="47"/>
        <pc:sldMkLst>
          <pc:docMk/>
          <pc:sldMk cId="954093630" sldId="381"/>
        </pc:sldMkLst>
      </pc:sldChg>
      <pc:sldChg chg="del">
        <pc:chgData name="Bess Dunlevy" userId="dd4b9a8537dbe9d0" providerId="LiveId" clId="{533A787B-B624-4A3C-BA66-910334872773}" dt="2024-02-05T00:04:03.812" v="362" actId="47"/>
        <pc:sldMkLst>
          <pc:docMk/>
          <pc:sldMk cId="1442609722" sldId="382"/>
        </pc:sldMkLst>
      </pc:sldChg>
      <pc:sldChg chg="del">
        <pc:chgData name="Bess Dunlevy" userId="dd4b9a8537dbe9d0" providerId="LiveId" clId="{533A787B-B624-4A3C-BA66-910334872773}" dt="2024-02-05T00:04:03.812" v="362" actId="47"/>
        <pc:sldMkLst>
          <pc:docMk/>
          <pc:sldMk cId="338145711" sldId="383"/>
        </pc:sldMkLst>
      </pc:sldChg>
      <pc:sldChg chg="del">
        <pc:chgData name="Bess Dunlevy" userId="dd4b9a8537dbe9d0" providerId="LiveId" clId="{533A787B-B624-4A3C-BA66-910334872773}" dt="2024-02-05T00:04:07.150" v="363" actId="47"/>
        <pc:sldMkLst>
          <pc:docMk/>
          <pc:sldMk cId="3801319251" sldId="384"/>
        </pc:sldMkLst>
      </pc:sldChg>
      <pc:sldChg chg="addSp delSp modSp add mod">
        <pc:chgData name="Bess Dunlevy" userId="dd4b9a8537dbe9d0" providerId="LiveId" clId="{533A787B-B624-4A3C-BA66-910334872773}" dt="2024-02-05T00:12:03.200" v="389"/>
        <pc:sldMkLst>
          <pc:docMk/>
          <pc:sldMk cId="3412096267" sldId="385"/>
        </pc:sldMkLst>
        <pc:spChg chg="add del mod">
          <ac:chgData name="Bess Dunlevy" userId="dd4b9a8537dbe9d0" providerId="LiveId" clId="{533A787B-B624-4A3C-BA66-910334872773}" dt="2024-02-05T00:01:43.061" v="234" actId="478"/>
          <ac:spMkLst>
            <pc:docMk/>
            <pc:sldMk cId="3412096267" sldId="385"/>
            <ac:spMk id="3" creationId="{00E04FE2-AB89-D72C-4B6D-6245FF0B0863}"/>
          </ac:spMkLst>
        </pc:spChg>
        <pc:spChg chg="add mod">
          <ac:chgData name="Bess Dunlevy" userId="dd4b9a8537dbe9d0" providerId="LiveId" clId="{533A787B-B624-4A3C-BA66-910334872773}" dt="2024-02-05T00:03:04.194" v="325"/>
          <ac:spMkLst>
            <pc:docMk/>
            <pc:sldMk cId="3412096267" sldId="385"/>
            <ac:spMk id="5" creationId="{BF5061A5-FB34-AAF6-23E7-14F4C26CB142}"/>
          </ac:spMkLst>
        </pc:spChg>
        <pc:spChg chg="mod">
          <ac:chgData name="Bess Dunlevy" userId="dd4b9a8537dbe9d0" providerId="LiveId" clId="{533A787B-B624-4A3C-BA66-910334872773}" dt="2024-02-05T00:01:41.918" v="233" actId="14100"/>
          <ac:spMkLst>
            <pc:docMk/>
            <pc:sldMk cId="3412096267" sldId="385"/>
            <ac:spMk id="9" creationId="{B0402ABD-012D-09B4-5FA2-C2647C54350B}"/>
          </ac:spMkLst>
        </pc:spChg>
        <pc:spChg chg="mod">
          <ac:chgData name="Bess Dunlevy" userId="dd4b9a8537dbe9d0" providerId="LiveId" clId="{533A787B-B624-4A3C-BA66-910334872773}" dt="2024-02-04T23:59:25.177" v="175"/>
          <ac:spMkLst>
            <pc:docMk/>
            <pc:sldMk cId="3412096267" sldId="385"/>
            <ac:spMk id="11" creationId="{8DF49287-4A7D-C6C3-DA50-175A549EBADA}"/>
          </ac:spMkLst>
        </pc:spChg>
        <pc:picChg chg="add del mod">
          <ac:chgData name="Bess Dunlevy" userId="dd4b9a8537dbe9d0" providerId="LiveId" clId="{533A787B-B624-4A3C-BA66-910334872773}" dt="2024-02-05T00:01:35.110" v="231" actId="478"/>
          <ac:picMkLst>
            <pc:docMk/>
            <pc:sldMk cId="3412096267" sldId="385"/>
            <ac:picMk id="2" creationId="{C2B1975D-99AE-D921-69D2-4BA5F56C8D2A}"/>
          </ac:picMkLst>
        </pc:picChg>
        <pc:picChg chg="mod">
          <ac:chgData name="Bess Dunlevy" userId="dd4b9a8537dbe9d0" providerId="LiveId" clId="{533A787B-B624-4A3C-BA66-910334872773}" dt="2024-02-05T00:01:33.351" v="230" actId="1037"/>
          <ac:picMkLst>
            <pc:docMk/>
            <pc:sldMk cId="3412096267" sldId="385"/>
            <ac:picMk id="4" creationId="{755A1C4C-9520-3442-29B2-6D2B116888D4}"/>
          </ac:picMkLst>
        </pc:picChg>
        <pc:cxnChg chg="add mod">
          <ac:chgData name="Bess Dunlevy" userId="dd4b9a8537dbe9d0" providerId="LiveId" clId="{533A787B-B624-4A3C-BA66-910334872773}" dt="2024-02-05T00:12:03.200" v="389"/>
          <ac:cxnSpMkLst>
            <pc:docMk/>
            <pc:sldMk cId="3412096267" sldId="385"/>
            <ac:cxnSpMk id="2" creationId="{343F5140-2878-A946-B16F-028D73772D39}"/>
          </ac:cxnSpMkLst>
        </pc:cxnChg>
      </pc:sldChg>
      <pc:sldChg chg="addSp delSp modSp add mod">
        <pc:chgData name="Bess Dunlevy" userId="dd4b9a8537dbe9d0" providerId="LiveId" clId="{533A787B-B624-4A3C-BA66-910334872773}" dt="2024-02-05T00:12:04.895" v="390"/>
        <pc:sldMkLst>
          <pc:docMk/>
          <pc:sldMk cId="2720338237" sldId="386"/>
        </pc:sldMkLst>
        <pc:spChg chg="add mod">
          <ac:chgData name="Bess Dunlevy" userId="dd4b9a8537dbe9d0" providerId="LiveId" clId="{533A787B-B624-4A3C-BA66-910334872773}" dt="2024-02-05T00:01:58.551" v="245" actId="20577"/>
          <ac:spMkLst>
            <pc:docMk/>
            <pc:sldMk cId="2720338237" sldId="386"/>
            <ac:spMk id="3" creationId="{B959F8AC-E3B2-8012-8CC0-1E171E2BCA8B}"/>
          </ac:spMkLst>
        </pc:spChg>
        <pc:spChg chg="add mod">
          <ac:chgData name="Bess Dunlevy" userId="dd4b9a8537dbe9d0" providerId="LiveId" clId="{533A787B-B624-4A3C-BA66-910334872773}" dt="2024-02-05T00:03:05.660" v="326"/>
          <ac:spMkLst>
            <pc:docMk/>
            <pc:sldMk cId="2720338237" sldId="386"/>
            <ac:spMk id="5" creationId="{7EA2BE3D-6BCC-C4D8-FA54-D9D84034F632}"/>
          </ac:spMkLst>
        </pc:spChg>
        <pc:spChg chg="del mod">
          <ac:chgData name="Bess Dunlevy" userId="dd4b9a8537dbe9d0" providerId="LiveId" clId="{533A787B-B624-4A3C-BA66-910334872773}" dt="2024-02-05T00:02:00.941" v="246" actId="478"/>
          <ac:spMkLst>
            <pc:docMk/>
            <pc:sldMk cId="2720338237" sldId="386"/>
            <ac:spMk id="9" creationId="{66A356A4-C65A-3261-E022-751BF85E8553}"/>
          </ac:spMkLst>
        </pc:spChg>
        <pc:spChg chg="mod">
          <ac:chgData name="Bess Dunlevy" userId="dd4b9a8537dbe9d0" providerId="LiveId" clId="{533A787B-B624-4A3C-BA66-910334872773}" dt="2024-02-05T00:00:05.164" v="186"/>
          <ac:spMkLst>
            <pc:docMk/>
            <pc:sldMk cId="2720338237" sldId="386"/>
            <ac:spMk id="11" creationId="{729DB7A5-82DD-4936-D65F-F689C92A29F7}"/>
          </ac:spMkLst>
        </pc:spChg>
        <pc:picChg chg="add del mod">
          <ac:chgData name="Bess Dunlevy" userId="dd4b9a8537dbe9d0" providerId="LiveId" clId="{533A787B-B624-4A3C-BA66-910334872773}" dt="2024-02-05T00:01:55.111" v="237" actId="478"/>
          <ac:picMkLst>
            <pc:docMk/>
            <pc:sldMk cId="2720338237" sldId="386"/>
            <ac:picMk id="2" creationId="{A64BA7D2-5F30-46BE-1CA5-B9532E5EA3E2}"/>
          </ac:picMkLst>
        </pc:picChg>
        <pc:picChg chg="mod">
          <ac:chgData name="Bess Dunlevy" userId="dd4b9a8537dbe9d0" providerId="LiveId" clId="{533A787B-B624-4A3C-BA66-910334872773}" dt="2024-02-05T00:01:53.672" v="236" actId="1076"/>
          <ac:picMkLst>
            <pc:docMk/>
            <pc:sldMk cId="2720338237" sldId="386"/>
            <ac:picMk id="4" creationId="{AC6B0FEB-20FF-3D87-F6C9-D8095C49E370}"/>
          </ac:picMkLst>
        </pc:picChg>
        <pc:cxnChg chg="add mod">
          <ac:chgData name="Bess Dunlevy" userId="dd4b9a8537dbe9d0" providerId="LiveId" clId="{533A787B-B624-4A3C-BA66-910334872773}" dt="2024-02-05T00:12:04.895" v="390"/>
          <ac:cxnSpMkLst>
            <pc:docMk/>
            <pc:sldMk cId="2720338237" sldId="386"/>
            <ac:cxnSpMk id="2" creationId="{B3A37EB5-3FBF-396E-1AAB-929BD010B995}"/>
          </ac:cxnSpMkLst>
        </pc:cxnChg>
      </pc:sldChg>
      <pc:sldChg chg="addSp delSp modSp add mod">
        <pc:chgData name="Bess Dunlevy" userId="dd4b9a8537dbe9d0" providerId="LiveId" clId="{533A787B-B624-4A3C-BA66-910334872773}" dt="2024-02-05T00:12:06.952" v="391"/>
        <pc:sldMkLst>
          <pc:docMk/>
          <pc:sldMk cId="577018997" sldId="387"/>
        </pc:sldMkLst>
        <pc:spChg chg="add mod">
          <ac:chgData name="Bess Dunlevy" userId="dd4b9a8537dbe9d0" providerId="LiveId" clId="{533A787B-B624-4A3C-BA66-910334872773}" dt="2024-02-05T00:02:20.267" v="265" actId="14100"/>
          <ac:spMkLst>
            <pc:docMk/>
            <pc:sldMk cId="577018997" sldId="387"/>
            <ac:spMk id="3" creationId="{535E6A73-1DC0-FBE9-249D-67DC6E90A290}"/>
          </ac:spMkLst>
        </pc:spChg>
        <pc:spChg chg="add mod">
          <ac:chgData name="Bess Dunlevy" userId="dd4b9a8537dbe9d0" providerId="LiveId" clId="{533A787B-B624-4A3C-BA66-910334872773}" dt="2024-02-05T00:03:06.986" v="327"/>
          <ac:spMkLst>
            <pc:docMk/>
            <pc:sldMk cId="577018997" sldId="387"/>
            <ac:spMk id="5" creationId="{65FADB17-0D8C-0680-CBC9-393D0C0D1750}"/>
          </ac:spMkLst>
        </pc:spChg>
        <pc:spChg chg="del mod">
          <ac:chgData name="Bess Dunlevy" userId="dd4b9a8537dbe9d0" providerId="LiveId" clId="{533A787B-B624-4A3C-BA66-910334872773}" dt="2024-02-05T00:02:14.562" v="250" actId="478"/>
          <ac:spMkLst>
            <pc:docMk/>
            <pc:sldMk cId="577018997" sldId="387"/>
            <ac:spMk id="9" creationId="{93C74F4B-1061-B0A0-424A-C32A9848B2F0}"/>
          </ac:spMkLst>
        </pc:spChg>
        <pc:spChg chg="mod">
          <ac:chgData name="Bess Dunlevy" userId="dd4b9a8537dbe9d0" providerId="LiveId" clId="{533A787B-B624-4A3C-BA66-910334872773}" dt="2024-02-05T00:00:43.570" v="205"/>
          <ac:spMkLst>
            <pc:docMk/>
            <pc:sldMk cId="577018997" sldId="387"/>
            <ac:spMk id="11" creationId="{DA9EF46F-C146-D2E2-B021-D48020A9F67A}"/>
          </ac:spMkLst>
        </pc:spChg>
        <pc:picChg chg="add del mod">
          <ac:chgData name="Bess Dunlevy" userId="dd4b9a8537dbe9d0" providerId="LiveId" clId="{533A787B-B624-4A3C-BA66-910334872773}" dt="2024-02-05T00:02:12.023" v="249" actId="478"/>
          <ac:picMkLst>
            <pc:docMk/>
            <pc:sldMk cId="577018997" sldId="387"/>
            <ac:picMk id="2" creationId="{CBDD5078-F375-6736-5F1B-354D2BAF2706}"/>
          </ac:picMkLst>
        </pc:picChg>
        <pc:picChg chg="mod">
          <ac:chgData name="Bess Dunlevy" userId="dd4b9a8537dbe9d0" providerId="LiveId" clId="{533A787B-B624-4A3C-BA66-910334872773}" dt="2024-02-05T00:02:10.321" v="248" actId="1076"/>
          <ac:picMkLst>
            <pc:docMk/>
            <pc:sldMk cId="577018997" sldId="387"/>
            <ac:picMk id="4" creationId="{D9DDB098-CF34-D85B-5BC6-7A655D28D939}"/>
          </ac:picMkLst>
        </pc:picChg>
        <pc:cxnChg chg="add mod">
          <ac:chgData name="Bess Dunlevy" userId="dd4b9a8537dbe9d0" providerId="LiveId" clId="{533A787B-B624-4A3C-BA66-910334872773}" dt="2024-02-05T00:12:06.952" v="391"/>
          <ac:cxnSpMkLst>
            <pc:docMk/>
            <pc:sldMk cId="577018997" sldId="387"/>
            <ac:cxnSpMk id="2" creationId="{AA4FDB9F-8DA1-706A-A7A1-A22379C6EDD0}"/>
          </ac:cxnSpMkLst>
        </pc:cxnChg>
      </pc:sldChg>
      <pc:sldChg chg="addSp modSp add mod">
        <pc:chgData name="Bess Dunlevy" userId="dd4b9a8537dbe9d0" providerId="LiveId" clId="{533A787B-B624-4A3C-BA66-910334872773}" dt="2024-02-05T00:12:09.504" v="392"/>
        <pc:sldMkLst>
          <pc:docMk/>
          <pc:sldMk cId="2858909046" sldId="388"/>
        </pc:sldMkLst>
        <pc:spChg chg="add mod">
          <ac:chgData name="Bess Dunlevy" userId="dd4b9a8537dbe9d0" providerId="LiveId" clId="{533A787B-B624-4A3C-BA66-910334872773}" dt="2024-02-05T00:03:08.890" v="328"/>
          <ac:spMkLst>
            <pc:docMk/>
            <pc:sldMk cId="2858909046" sldId="388"/>
            <ac:spMk id="2" creationId="{D4C1B94C-FFD6-1AF7-144A-57BF7060AD25}"/>
          </ac:spMkLst>
        </pc:spChg>
        <pc:spChg chg="mod">
          <ac:chgData name="Bess Dunlevy" userId="dd4b9a8537dbe9d0" providerId="LiveId" clId="{533A787B-B624-4A3C-BA66-910334872773}" dt="2024-02-05T00:03:14.771" v="339" actId="20577"/>
          <ac:spMkLst>
            <pc:docMk/>
            <pc:sldMk cId="2858909046" sldId="388"/>
            <ac:spMk id="3" creationId="{C2F247DE-7E02-887E-738B-D1EA51121C5D}"/>
          </ac:spMkLst>
        </pc:spChg>
        <pc:spChg chg="mod">
          <ac:chgData name="Bess Dunlevy" userId="dd4b9a8537dbe9d0" providerId="LiveId" clId="{533A787B-B624-4A3C-BA66-910334872773}" dt="2024-02-05T00:03:19.911" v="340"/>
          <ac:spMkLst>
            <pc:docMk/>
            <pc:sldMk cId="2858909046" sldId="388"/>
            <ac:spMk id="11" creationId="{23953B33-FA1D-949A-DE8D-2E148310DF2D}"/>
          </ac:spMkLst>
        </pc:spChg>
        <pc:picChg chg="mod">
          <ac:chgData name="Bess Dunlevy" userId="dd4b9a8537dbe9d0" providerId="LiveId" clId="{533A787B-B624-4A3C-BA66-910334872773}" dt="2024-02-05T00:03:29.442" v="341" actId="14826"/>
          <ac:picMkLst>
            <pc:docMk/>
            <pc:sldMk cId="2858909046" sldId="388"/>
            <ac:picMk id="4" creationId="{679C0DAC-6153-F6F2-442C-C252CA5986BA}"/>
          </ac:picMkLst>
        </pc:picChg>
        <pc:cxnChg chg="add mod">
          <ac:chgData name="Bess Dunlevy" userId="dd4b9a8537dbe9d0" providerId="LiveId" clId="{533A787B-B624-4A3C-BA66-910334872773}" dt="2024-02-05T00:12:09.504" v="392"/>
          <ac:cxnSpMkLst>
            <pc:docMk/>
            <pc:sldMk cId="2858909046" sldId="388"/>
            <ac:cxnSpMk id="5" creationId="{7511EA12-7B9B-A7D5-E909-561953A0150B}"/>
          </ac:cxnSpMkLst>
        </pc:cxnChg>
      </pc:sldChg>
      <pc:sldChg chg="addSp modSp add mod">
        <pc:chgData name="Bess Dunlevy" userId="dd4b9a8537dbe9d0" providerId="LiveId" clId="{533A787B-B624-4A3C-BA66-910334872773}" dt="2024-02-05T00:12:11.481" v="393"/>
        <pc:sldMkLst>
          <pc:docMk/>
          <pc:sldMk cId="1716469000" sldId="389"/>
        </pc:sldMkLst>
        <pc:spChg chg="mod">
          <ac:chgData name="Bess Dunlevy" userId="dd4b9a8537dbe9d0" providerId="LiveId" clId="{533A787B-B624-4A3C-BA66-910334872773}" dt="2024-02-05T00:03:40.688" v="358" actId="20577"/>
          <ac:spMkLst>
            <pc:docMk/>
            <pc:sldMk cId="1716469000" sldId="389"/>
            <ac:spMk id="3" creationId="{7A23F93D-15D9-B1FF-F5AE-982CE0C6942A}"/>
          </ac:spMkLst>
        </pc:spChg>
        <pc:spChg chg="mod">
          <ac:chgData name="Bess Dunlevy" userId="dd4b9a8537dbe9d0" providerId="LiveId" clId="{533A787B-B624-4A3C-BA66-910334872773}" dt="2024-02-05T00:03:45.736" v="359"/>
          <ac:spMkLst>
            <pc:docMk/>
            <pc:sldMk cId="1716469000" sldId="389"/>
            <ac:spMk id="11" creationId="{1CB0FD66-83DD-BC92-F4B8-85E183F50D33}"/>
          </ac:spMkLst>
        </pc:spChg>
        <pc:picChg chg="mod">
          <ac:chgData name="Bess Dunlevy" userId="dd4b9a8537dbe9d0" providerId="LiveId" clId="{533A787B-B624-4A3C-BA66-910334872773}" dt="2024-02-05T00:03:55.187" v="360" actId="14826"/>
          <ac:picMkLst>
            <pc:docMk/>
            <pc:sldMk cId="1716469000" sldId="389"/>
            <ac:picMk id="4" creationId="{E566B74D-5BB3-CC5F-D872-8059E42DEB36}"/>
          </ac:picMkLst>
        </pc:picChg>
        <pc:cxnChg chg="add mod">
          <ac:chgData name="Bess Dunlevy" userId="dd4b9a8537dbe9d0" providerId="LiveId" clId="{533A787B-B624-4A3C-BA66-910334872773}" dt="2024-02-05T00:12:11.481" v="393"/>
          <ac:cxnSpMkLst>
            <pc:docMk/>
            <pc:sldMk cId="1716469000" sldId="389"/>
            <ac:cxnSpMk id="5" creationId="{07A5FA5A-3BFA-A8A8-E6F1-0C7194208DCA}"/>
          </ac:cxnSpMkLst>
        </pc:cxnChg>
      </pc:sldChg>
      <pc:sldChg chg="addSp modSp add mod">
        <pc:chgData name="Bess Dunlevy" userId="dd4b9a8537dbe9d0" providerId="LiveId" clId="{533A787B-B624-4A3C-BA66-910334872773}" dt="2024-02-05T00:12:13.320" v="394"/>
        <pc:sldMkLst>
          <pc:docMk/>
          <pc:sldMk cId="2053740628" sldId="390"/>
        </pc:sldMkLst>
        <pc:spChg chg="mod">
          <ac:chgData name="Bess Dunlevy" userId="dd4b9a8537dbe9d0" providerId="LiveId" clId="{533A787B-B624-4A3C-BA66-910334872773}" dt="2024-02-05T00:04:13.916" v="377" actId="20577"/>
          <ac:spMkLst>
            <pc:docMk/>
            <pc:sldMk cId="2053740628" sldId="390"/>
            <ac:spMk id="3" creationId="{F74462FC-1B0E-8EB4-F6AA-A209121A70CF}"/>
          </ac:spMkLst>
        </pc:spChg>
        <pc:spChg chg="mod">
          <ac:chgData name="Bess Dunlevy" userId="dd4b9a8537dbe9d0" providerId="LiveId" clId="{533A787B-B624-4A3C-BA66-910334872773}" dt="2024-02-05T00:04:38.936" v="378"/>
          <ac:spMkLst>
            <pc:docMk/>
            <pc:sldMk cId="2053740628" sldId="390"/>
            <ac:spMk id="11" creationId="{6EB18775-3BF8-827B-FFC7-5C0402D97F7E}"/>
          </ac:spMkLst>
        </pc:spChg>
        <pc:picChg chg="mod">
          <ac:chgData name="Bess Dunlevy" userId="dd4b9a8537dbe9d0" providerId="LiveId" clId="{533A787B-B624-4A3C-BA66-910334872773}" dt="2024-02-05T00:04:51.488" v="379" actId="14826"/>
          <ac:picMkLst>
            <pc:docMk/>
            <pc:sldMk cId="2053740628" sldId="390"/>
            <ac:picMk id="4" creationId="{E92CA9CD-D93A-BD1D-094C-99CDB3D4F866}"/>
          </ac:picMkLst>
        </pc:picChg>
        <pc:cxnChg chg="add mod">
          <ac:chgData name="Bess Dunlevy" userId="dd4b9a8537dbe9d0" providerId="LiveId" clId="{533A787B-B624-4A3C-BA66-910334872773}" dt="2024-02-05T00:12:13.320" v="394"/>
          <ac:cxnSpMkLst>
            <pc:docMk/>
            <pc:sldMk cId="2053740628" sldId="390"/>
            <ac:cxnSpMk id="5" creationId="{E897DC96-B055-02D9-2CD3-7C1DF7DF610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AFEDE-F1BF-6A4A-80D9-CCB6DC4EFE3D}" type="datetimeFigureOut">
              <a:rPr lang="en-US" smtClean="0"/>
              <a:t>10/20/2024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11C10-233D-DA48-A5CB-9365BBABB6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7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0711C10-233D-DA48-A5CB-9365BBABB6B4}" type="slidenum">
              <a:r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226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34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39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3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415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773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70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709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901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076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72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808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1E756-E947-FD4A-8A23-D2C983A1A8BD}" type="datetimeFigureOut">
              <a:rPr lang="en-US" smtClean="0"/>
              <a:t>10/20/2024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6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s.smartsheet.com/try-it?trp=28045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es marcos de carteleras en blanco">
            <a:extLst>
              <a:ext uri="{FF2B5EF4-FFF2-40B4-BE49-F238E27FC236}">
                <a16:creationId xmlns:a16="http://schemas.microsoft.com/office/drawing/2014/main" id="{33FA619D-F702-7AF0-13A6-C0D7D3D2E3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9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15294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4AEB8225-3AA8-AF48-AD51-3F5F53316D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080436" y="286437"/>
            <a:ext cx="2561538" cy="50760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43A449B-AAB7-994A-92CE-8F48E2CA7DF6}"/>
              </a:ext>
            </a:extLst>
          </p:cNvPr>
          <p:cNvSpPr txBox="1"/>
          <p:nvPr/>
        </p:nvSpPr>
        <p:spPr>
          <a:xfrm>
            <a:off x="300447" y="215565"/>
            <a:ext cx="6899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PLANTILLA DE CASO DE ESTUDIO DE GUION GRÁFICO PARA POWERPOINT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B6FD39-987B-6CAD-D0FE-0C7D606DB152}"/>
              </a:ext>
            </a:extLst>
          </p:cNvPr>
          <p:cNvSpPr txBox="1"/>
          <p:nvPr/>
        </p:nvSpPr>
        <p:spPr>
          <a:xfrm>
            <a:off x="4765963" y="1680665"/>
            <a:ext cx="254923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s-419" sz="1800" b="0" i="0" u="none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Esta plantilla de guion gráfico guiará a los usuarios en la creación de una presentación visualmente atractiva y basada en la narración de su caso de estudio de marketing, en la que se destacará cada fase clave en un formato narrativo.</a:t>
            </a:r>
          </a:p>
        </p:txBody>
      </p:sp>
    </p:spTree>
    <p:extLst>
      <p:ext uri="{BB962C8B-B14F-4D97-AF65-F5344CB8AC3E}">
        <p14:creationId xmlns:p14="http://schemas.microsoft.com/office/powerpoint/2010/main" val="1508588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ADD452-89DF-89E0-6239-97BF50BD69D2}"/>
              </a:ext>
            </a:extLst>
          </p:cNvPr>
          <p:cNvSpPr/>
          <p:nvPr/>
        </p:nvSpPr>
        <p:spPr>
          <a:xfrm>
            <a:off x="0" y="0"/>
            <a:ext cx="738909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lobo con forma de símbolo de numeral">
            <a:extLst>
              <a:ext uri="{FF2B5EF4-FFF2-40B4-BE49-F238E27FC236}">
                <a16:creationId xmlns:a16="http://schemas.microsoft.com/office/drawing/2014/main" id="{06AA1836-4607-FF73-60BB-ECCD24BF6B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4" y="591209"/>
            <a:ext cx="6030037" cy="4004830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91144D-FFE5-9D7E-F91A-9E8EC606224F}"/>
              </a:ext>
            </a:extLst>
          </p:cNvPr>
          <p:cNvSpPr txBox="1"/>
          <p:nvPr/>
        </p:nvSpPr>
        <p:spPr>
          <a:xfrm>
            <a:off x="6667461" y="2390020"/>
            <a:ext cx="4811366" cy="1174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s-419" sz="3200" kern="100" dirty="0">
                <a:solidFill>
                  <a:srgbClr val="2E74B5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ESCENA DE INTRODUCCIÓN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17F6B8-1F3F-770A-2E80-0303512F3E50}"/>
              </a:ext>
            </a:extLst>
          </p:cNvPr>
          <p:cNvSpPr txBox="1"/>
          <p:nvPr/>
        </p:nvSpPr>
        <p:spPr>
          <a:xfrm>
            <a:off x="1057024" y="5407473"/>
            <a:ext cx="10889673" cy="1029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s-419" sz="1800" kern="10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Cree la escena con una introducción a su empresa, en la que destaque su propuesta de valor única y el mercado objetivo. Utilice ilustraciones para representar visualmente su marca y su posicionamiento en el mercado.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D462BA-A423-0F1D-09E3-8F4AC0746586}"/>
              </a:ext>
            </a:extLst>
          </p:cNvPr>
          <p:cNvSpPr txBox="1"/>
          <p:nvPr/>
        </p:nvSpPr>
        <p:spPr>
          <a:xfrm>
            <a:off x="841278" y="4724756"/>
            <a:ext cx="5660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/>
            <a:r>
              <a:rPr lang="es-419" sz="1200" i="1">
                <a:solidFill>
                  <a:srgbClr val="000000"/>
                </a:solidFill>
                <a:latin typeface="Century Gothic" panose="020B0502020202020204" pitchFamily="34" charset="0"/>
              </a:rPr>
              <a:t>Inserte su propia imagen o ilustraciones.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521177-4044-99AB-C64B-EF994C280818}"/>
              </a:ext>
            </a:extLst>
          </p:cNvPr>
          <p:cNvCxnSpPr/>
          <p:nvPr/>
        </p:nvCxnSpPr>
        <p:spPr>
          <a:xfrm>
            <a:off x="11954381" y="0"/>
            <a:ext cx="0" cy="68580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353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A7D9A-44EB-8023-B7E9-52CC255EF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2C0EE3-9007-E97E-6DA9-2FBE3A7298E3}"/>
              </a:ext>
            </a:extLst>
          </p:cNvPr>
          <p:cNvSpPr/>
          <p:nvPr/>
        </p:nvSpPr>
        <p:spPr>
          <a:xfrm>
            <a:off x="0" y="0"/>
            <a:ext cx="738909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Una pelota de tenis que golpea la red">
            <a:extLst>
              <a:ext uri="{FF2B5EF4-FFF2-40B4-BE49-F238E27FC236}">
                <a16:creationId xmlns:a16="http://schemas.microsoft.com/office/drawing/2014/main" id="{755A1C4C-9520-3442-29B2-6D2B116888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0850" y="573902"/>
            <a:ext cx="6007245" cy="4004830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402ABD-012D-09B4-5FA2-C2647C54350B}"/>
              </a:ext>
            </a:extLst>
          </p:cNvPr>
          <p:cNvSpPr txBox="1"/>
          <p:nvPr/>
        </p:nvSpPr>
        <p:spPr>
          <a:xfrm>
            <a:off x="6667461" y="2390020"/>
            <a:ext cx="4240684" cy="62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s-419" sz="3200" kern="100">
                <a:solidFill>
                  <a:srgbClr val="2E74B5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ESCENA</a:t>
            </a:r>
            <a:r>
              <a:rPr lang="es-419" sz="3200" kern="100">
                <a:solidFill>
                  <a:srgbClr val="2E74B5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DESAFÍO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F49287-4A7D-C6C3-DA50-175A549EBADA}"/>
              </a:ext>
            </a:extLst>
          </p:cNvPr>
          <p:cNvSpPr txBox="1"/>
          <p:nvPr/>
        </p:nvSpPr>
        <p:spPr>
          <a:xfrm>
            <a:off x="1057024" y="5407473"/>
            <a:ext cx="10889673" cy="1029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s-419" sz="1800" kern="10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Ilustre el principal desafío u oportunidad de marketing que experimentó su empresa. Algunos ejemplos incluyen entrar en un nuevo mercado, lanzar un producto o abordar una amenaza competitiva. Utilice imágenes para recalcar la magnitud o complejidad del desafío.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5061A5-FB34-AAF6-23E7-14F4C26CB142}"/>
              </a:ext>
            </a:extLst>
          </p:cNvPr>
          <p:cNvSpPr txBox="1"/>
          <p:nvPr/>
        </p:nvSpPr>
        <p:spPr>
          <a:xfrm>
            <a:off x="841278" y="4724756"/>
            <a:ext cx="5660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/>
            <a:r>
              <a:rPr lang="es-419" sz="1200" i="1">
                <a:solidFill>
                  <a:srgbClr val="000000"/>
                </a:solidFill>
                <a:latin typeface="Century Gothic" panose="020B0502020202020204" pitchFamily="34" charset="0"/>
              </a:rPr>
              <a:t>Inserte su propia imagen o ilustraciones.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43F5140-2878-A946-B16F-028D73772D39}"/>
              </a:ext>
            </a:extLst>
          </p:cNvPr>
          <p:cNvCxnSpPr/>
          <p:nvPr/>
        </p:nvCxnSpPr>
        <p:spPr>
          <a:xfrm>
            <a:off x="11954381" y="0"/>
            <a:ext cx="0" cy="68580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2096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01ABE-52DB-14E7-767D-5F7E9A716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FB1398-850F-2B2A-34A1-756391E98688}"/>
              </a:ext>
            </a:extLst>
          </p:cNvPr>
          <p:cNvSpPr/>
          <p:nvPr/>
        </p:nvSpPr>
        <p:spPr>
          <a:xfrm>
            <a:off x="0" y="0"/>
            <a:ext cx="738909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asadores e hilos que forman un heptágono">
            <a:extLst>
              <a:ext uri="{FF2B5EF4-FFF2-40B4-BE49-F238E27FC236}">
                <a16:creationId xmlns:a16="http://schemas.microsoft.com/office/drawing/2014/main" id="{AC6B0FEB-20FF-3D87-F6C9-D8095C49E3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9454" y="573902"/>
            <a:ext cx="6007245" cy="4004830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9DB7A5-82DD-4936-D65F-F689C92A29F7}"/>
              </a:ext>
            </a:extLst>
          </p:cNvPr>
          <p:cNvSpPr txBox="1"/>
          <p:nvPr/>
        </p:nvSpPr>
        <p:spPr>
          <a:xfrm>
            <a:off x="1057024" y="5407473"/>
            <a:ext cx="10889673" cy="1029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s-419" sz="1800" kern="10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Describa la estrategia de marketing que adoptó para abordar el desafío. Incluya tácticas, como imágenes de la campaña, perfiles del público objetivo o mensajes clave. Resalte la creatividad y los procesos de pensamiento detrás de la estrategia.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59F8AC-E3B2-8012-8CC0-1E171E2BCA8B}"/>
              </a:ext>
            </a:extLst>
          </p:cNvPr>
          <p:cNvSpPr txBox="1"/>
          <p:nvPr/>
        </p:nvSpPr>
        <p:spPr>
          <a:xfrm>
            <a:off x="6667461" y="2390020"/>
            <a:ext cx="4240684" cy="62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s-419" sz="3200" kern="100">
                <a:solidFill>
                  <a:srgbClr val="2E74B5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ESCENA DE</a:t>
            </a:r>
            <a:r>
              <a:rPr lang="es-419" sz="3200" kern="100">
                <a:solidFill>
                  <a:srgbClr val="2E74B5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ESTRATEGIA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A2BE3D-6BCC-C4D8-FA54-D9D84034F632}"/>
              </a:ext>
            </a:extLst>
          </p:cNvPr>
          <p:cNvSpPr txBox="1"/>
          <p:nvPr/>
        </p:nvSpPr>
        <p:spPr>
          <a:xfrm>
            <a:off x="841278" y="4724756"/>
            <a:ext cx="5660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/>
            <a:r>
              <a:rPr lang="es-419" sz="1200" i="1">
                <a:solidFill>
                  <a:srgbClr val="000000"/>
                </a:solidFill>
                <a:latin typeface="Century Gothic" panose="020B0502020202020204" pitchFamily="34" charset="0"/>
              </a:rPr>
              <a:t>Inserte su propia imagen o ilustraciones.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3A37EB5-3FBF-396E-1AAB-929BD010B995}"/>
              </a:ext>
            </a:extLst>
          </p:cNvPr>
          <p:cNvCxnSpPr/>
          <p:nvPr/>
        </p:nvCxnSpPr>
        <p:spPr>
          <a:xfrm>
            <a:off x="11954381" y="0"/>
            <a:ext cx="0" cy="68580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338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DA60C-516A-8B7D-132D-84342B5E7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CDE2951-D3AE-E31F-7CB7-EE77CFE30288}"/>
              </a:ext>
            </a:extLst>
          </p:cNvPr>
          <p:cNvSpPr/>
          <p:nvPr/>
        </p:nvSpPr>
        <p:spPr>
          <a:xfrm>
            <a:off x="0" y="0"/>
            <a:ext cx="738909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Videoconferencias para personas de negocios">
            <a:extLst>
              <a:ext uri="{FF2B5EF4-FFF2-40B4-BE49-F238E27FC236}">
                <a16:creationId xmlns:a16="http://schemas.microsoft.com/office/drawing/2014/main" id="{D9DDB098-CF34-D85B-5BC6-7A655D28D9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9454" y="574880"/>
            <a:ext cx="6007245" cy="4003852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9EF46F-C146-D2E2-B021-D48020A9F67A}"/>
              </a:ext>
            </a:extLst>
          </p:cNvPr>
          <p:cNvSpPr txBox="1"/>
          <p:nvPr/>
        </p:nvSpPr>
        <p:spPr>
          <a:xfrm>
            <a:off x="1057025" y="5407473"/>
            <a:ext cx="10537212" cy="1029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s-419" sz="18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Muestre cómo se hizo realidad la estrategia. Para ello, incluya escenas que retraten las campañas de marketing en acción, las colaboraciones en equipo o las interacciones con los clientes. Céntrese en la ejecución e implementación de sus tácticas de marketing.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6A73-1DC0-FBE9-249D-67DC6E90A290}"/>
              </a:ext>
            </a:extLst>
          </p:cNvPr>
          <p:cNvSpPr txBox="1"/>
          <p:nvPr/>
        </p:nvSpPr>
        <p:spPr>
          <a:xfrm>
            <a:off x="6667460" y="2390020"/>
            <a:ext cx="5062721" cy="62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s-419" sz="3200" kern="100">
                <a:solidFill>
                  <a:srgbClr val="2E74B5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ESCENA</a:t>
            </a:r>
            <a:r>
              <a:rPr lang="es-419" sz="3200" kern="100">
                <a:solidFill>
                  <a:srgbClr val="2E74B5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IMPLEMENTACIÓN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FADB17-0D8C-0680-CBC9-393D0C0D1750}"/>
              </a:ext>
            </a:extLst>
          </p:cNvPr>
          <p:cNvSpPr txBox="1"/>
          <p:nvPr/>
        </p:nvSpPr>
        <p:spPr>
          <a:xfrm>
            <a:off x="841278" y="4724756"/>
            <a:ext cx="5660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/>
            <a:r>
              <a:rPr lang="es-419" sz="1200" i="1">
                <a:solidFill>
                  <a:srgbClr val="000000"/>
                </a:solidFill>
                <a:latin typeface="Century Gothic" panose="020B0502020202020204" pitchFamily="34" charset="0"/>
              </a:rPr>
              <a:t>Inserte su propia imagen o ilustraciones.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A4FDB9F-8DA1-706A-A7A1-A22379C6EDD0}"/>
              </a:ext>
            </a:extLst>
          </p:cNvPr>
          <p:cNvCxnSpPr/>
          <p:nvPr/>
        </p:nvCxnSpPr>
        <p:spPr>
          <a:xfrm>
            <a:off x="11954381" y="0"/>
            <a:ext cx="0" cy="68580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018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DDC8E-C37F-AF44-2490-31A47D06E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CE6D32-4D1A-E899-1533-26A51775CDA5}"/>
              </a:ext>
            </a:extLst>
          </p:cNvPr>
          <p:cNvSpPr/>
          <p:nvPr/>
        </p:nvSpPr>
        <p:spPr>
          <a:xfrm>
            <a:off x="0" y="0"/>
            <a:ext cx="738909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áfico circular 3D">
            <a:extLst>
              <a:ext uri="{FF2B5EF4-FFF2-40B4-BE49-F238E27FC236}">
                <a16:creationId xmlns:a16="http://schemas.microsoft.com/office/drawing/2014/main" id="{679C0DAC-6153-F6F2-442C-C252CA5986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9454" y="575418"/>
            <a:ext cx="6007245" cy="4002776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953B33-FA1D-949A-DE8D-2E148310DF2D}"/>
              </a:ext>
            </a:extLst>
          </p:cNvPr>
          <p:cNvSpPr txBox="1"/>
          <p:nvPr/>
        </p:nvSpPr>
        <p:spPr>
          <a:xfrm>
            <a:off x="1057024" y="5407473"/>
            <a:ext cx="10889673" cy="1029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s-419" sz="1800" kern="10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Presente los resultados de sus iniciativas de marketing. Utilice ilustraciones gráficas para mostrar el aumento de las ventas, la mejora del reconocimiento de la marca u otras métricas clave. Aquí es donde demuestra el impacto de su estrategia de marketing.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F247DE-7E02-887E-738B-D1EA51121C5D}"/>
              </a:ext>
            </a:extLst>
          </p:cNvPr>
          <p:cNvSpPr txBox="1"/>
          <p:nvPr/>
        </p:nvSpPr>
        <p:spPr>
          <a:xfrm>
            <a:off x="6667460" y="2390020"/>
            <a:ext cx="5062721" cy="62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s-419" sz="3200" kern="100">
                <a:solidFill>
                  <a:srgbClr val="2E74B5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ESCENA DE RESULTADOS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C1B94C-FFD6-1AF7-144A-57BF7060AD25}"/>
              </a:ext>
            </a:extLst>
          </p:cNvPr>
          <p:cNvSpPr txBox="1"/>
          <p:nvPr/>
        </p:nvSpPr>
        <p:spPr>
          <a:xfrm>
            <a:off x="841278" y="4724756"/>
            <a:ext cx="5660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/>
            <a:r>
              <a:rPr lang="es-419" sz="1200" i="1">
                <a:solidFill>
                  <a:srgbClr val="000000"/>
                </a:solidFill>
                <a:latin typeface="Century Gothic" panose="020B0502020202020204" pitchFamily="34" charset="0"/>
              </a:rPr>
              <a:t>Inserte su propia imagen o ilustraciones.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511EA12-7B9B-A7D5-E909-561953A0150B}"/>
              </a:ext>
            </a:extLst>
          </p:cNvPr>
          <p:cNvCxnSpPr/>
          <p:nvPr/>
        </p:nvCxnSpPr>
        <p:spPr>
          <a:xfrm>
            <a:off x="11954381" y="0"/>
            <a:ext cx="0" cy="68580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909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63FC0-545F-F021-7E5F-ED7C7E94E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B6A372-FA8D-3507-EC34-259D22B89EBC}"/>
              </a:ext>
            </a:extLst>
          </p:cNvPr>
          <p:cNvSpPr/>
          <p:nvPr/>
        </p:nvSpPr>
        <p:spPr>
          <a:xfrm>
            <a:off x="0" y="0"/>
            <a:ext cx="738909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rimer plano de tiro al blanco">
            <a:extLst>
              <a:ext uri="{FF2B5EF4-FFF2-40B4-BE49-F238E27FC236}">
                <a16:creationId xmlns:a16="http://schemas.microsoft.com/office/drawing/2014/main" id="{E566B74D-5BB3-CC5F-D872-8059E42DEB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0994" y="575418"/>
            <a:ext cx="6004164" cy="4002776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B0FD66-83DD-BC92-F4B8-85E183F50D33}"/>
              </a:ext>
            </a:extLst>
          </p:cNvPr>
          <p:cNvSpPr txBox="1"/>
          <p:nvPr/>
        </p:nvSpPr>
        <p:spPr>
          <a:xfrm>
            <a:off x="1057024" y="5407473"/>
            <a:ext cx="10889673" cy="710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s-419" sz="18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Concluya con un resumen del caso de estudio. Refuerce el éxito de la estrategia de marketing y su aprendizaje. Utilice una imagen convincente que reúna la historia general de éxito.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23F93D-15D9-B1FF-F5AE-982CE0C6942A}"/>
              </a:ext>
            </a:extLst>
          </p:cNvPr>
          <p:cNvSpPr txBox="1"/>
          <p:nvPr/>
        </p:nvSpPr>
        <p:spPr>
          <a:xfrm>
            <a:off x="6667460" y="2390020"/>
            <a:ext cx="5062721" cy="62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s-419" sz="3200" kern="100">
                <a:solidFill>
                  <a:srgbClr val="2E74B5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ESCENA DE CONCLUSIONES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B82353-C4FE-53A6-B4FE-4BF2010444AC}"/>
              </a:ext>
            </a:extLst>
          </p:cNvPr>
          <p:cNvSpPr txBox="1"/>
          <p:nvPr/>
        </p:nvSpPr>
        <p:spPr>
          <a:xfrm>
            <a:off x="841278" y="4724756"/>
            <a:ext cx="5660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/>
            <a:r>
              <a:rPr lang="es-419" sz="1200" i="1">
                <a:solidFill>
                  <a:srgbClr val="000000"/>
                </a:solidFill>
                <a:latin typeface="Century Gothic" panose="020B0502020202020204" pitchFamily="34" charset="0"/>
              </a:rPr>
              <a:t>Inserte su propia imagen o ilustraciones.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A5FA5A-3BFA-A8A8-E6F1-0C7194208DCA}"/>
              </a:ext>
            </a:extLst>
          </p:cNvPr>
          <p:cNvCxnSpPr/>
          <p:nvPr/>
        </p:nvCxnSpPr>
        <p:spPr>
          <a:xfrm>
            <a:off x="11954381" y="0"/>
            <a:ext cx="0" cy="68580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469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25734-1840-C037-4C2C-DB2408120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BD9987-2802-FA81-4165-C530C922169A}"/>
              </a:ext>
            </a:extLst>
          </p:cNvPr>
          <p:cNvSpPr/>
          <p:nvPr/>
        </p:nvSpPr>
        <p:spPr>
          <a:xfrm>
            <a:off x="0" y="0"/>
            <a:ext cx="738909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ula en la que los estudiantes levantan la mano frente a un maestro">
            <a:extLst>
              <a:ext uri="{FF2B5EF4-FFF2-40B4-BE49-F238E27FC236}">
                <a16:creationId xmlns:a16="http://schemas.microsoft.com/office/drawing/2014/main" id="{E92CA9CD-D93A-BD1D-094C-99CDB3D4F8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4838" y="575418"/>
            <a:ext cx="5876476" cy="4002776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B18775-3BF8-827B-FFC7-5C0402D97F7E}"/>
              </a:ext>
            </a:extLst>
          </p:cNvPr>
          <p:cNvSpPr txBox="1"/>
          <p:nvPr/>
        </p:nvSpPr>
        <p:spPr>
          <a:xfrm>
            <a:off x="1057024" y="5407473"/>
            <a:ext cx="10889673" cy="1029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s-419" sz="1800" kern="10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Finalice con una clara llamada a la acción (CTA). Esta CTA podría adoptar la forma de una invitación para que la audiencia obtenga más información sobre su empresa, participe con su contenido o considere sus servicios. Utilice una imagen llamativa que indique la acción.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4462FC-1B0E-8EB4-F6AA-A209121A70CF}"/>
              </a:ext>
            </a:extLst>
          </p:cNvPr>
          <p:cNvSpPr txBox="1"/>
          <p:nvPr/>
        </p:nvSpPr>
        <p:spPr>
          <a:xfrm>
            <a:off x="6667461" y="2390020"/>
            <a:ext cx="4624936" cy="1174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s-419" sz="3200" kern="100" dirty="0">
                <a:solidFill>
                  <a:srgbClr val="2E74B5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ESCENA DE LLAMADA A LA ACCIÓN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C6BF57-DD43-AAEE-38E9-83F41D34C234}"/>
              </a:ext>
            </a:extLst>
          </p:cNvPr>
          <p:cNvSpPr txBox="1"/>
          <p:nvPr/>
        </p:nvSpPr>
        <p:spPr>
          <a:xfrm>
            <a:off x="841278" y="4724756"/>
            <a:ext cx="5660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/>
            <a:r>
              <a:rPr lang="es-419" sz="1200" i="1">
                <a:solidFill>
                  <a:srgbClr val="000000"/>
                </a:solidFill>
                <a:latin typeface="Century Gothic" panose="020B0502020202020204" pitchFamily="34" charset="0"/>
              </a:rPr>
              <a:t>Inserte su propia imagen o ilustraciones.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97DC96-B055-02D9-2CD3-7C1DF7DF6100}"/>
              </a:ext>
            </a:extLst>
          </p:cNvPr>
          <p:cNvCxnSpPr/>
          <p:nvPr/>
        </p:nvCxnSpPr>
        <p:spPr>
          <a:xfrm>
            <a:off x="11954381" y="0"/>
            <a:ext cx="0" cy="68580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740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BC736FB-ECB3-6947-8A3E-2AC7672BA4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942706"/>
              </p:ext>
            </p:extLst>
          </p:nvPr>
        </p:nvGraphicFramePr>
        <p:xfrm>
          <a:off x="787790" y="1050352"/>
          <a:ext cx="10227213" cy="2468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27213">
                  <a:extLst>
                    <a:ext uri="{9D8B030D-6E8A-4147-A177-3AD203B41FA5}">
                      <a16:colId xmlns:a16="http://schemas.microsoft.com/office/drawing/2014/main" val="2161760999"/>
                    </a:ext>
                  </a:extLst>
                </a:gridCol>
              </a:tblGrid>
              <a:tr h="2468352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DESCARGO DE RESPONSABILIDAD</a:t>
                      </a:r>
                    </a:p>
                    <a:p>
                      <a:pPr marL="0" marR="0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  <a:p>
                      <a:pPr marL="0" marR="0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6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Todos los artículos, las plantillas o la información que proporcione Smartsheet en el sitio web son solo de referencia. </a:t>
                      </a:r>
                      <a:r>
                        <a:rPr lang="es-419" sz="1600" b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Si bien nos esforzamos por mantener la información actualizada y correcta, </a:t>
                      </a:r>
                      <a:br>
                        <a:rPr lang="es-419" sz="1600" b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s-419" sz="1600" b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no hacemos declaraciones ni garantías de ningún tipo, explícitas o implícitas, sobre la integridad, precisión, confiabilidad, idoneidad o disponibilidad con respecto al sitio web o la información, los artículos, las plantillas o los gráficos relacionados que figuran en el sitio web. </a:t>
                      </a:r>
                      <a:r>
                        <a:rPr lang="es-419" sz="16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Por lo tanto, cualquier confianza que usted deposite en dicha información es estrictamente bajo su propio riesgo.</a:t>
                      </a:r>
                    </a:p>
                  </a:txBody>
                  <a:tcPr marL="365760" marR="73025" marT="0" marB="0" anchor="ctr">
                    <a:lnL w="762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4880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93236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-Brand-Strategy-Presentation-Template_PowerPoint" id="{5072B8BC-F743-2846-A5C9-5085C99AD20D}" vid="{9A97CBCC-1D55-0744-816E-F1A204A0548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Office</Template>
  <TotalTime>231</TotalTime>
  <Words>526</Words>
  <Application>Microsoft Office PowerPoint</Application>
  <PresentationFormat>Widescreen</PresentationFormat>
  <Paragraphs>27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Century Gothic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Erica Waite</dc:creator>
  <cp:lastModifiedBy>Ricky Nan</cp:lastModifiedBy>
  <cp:revision>21</cp:revision>
  <dcterms:created xsi:type="dcterms:W3CDTF">2022-05-22T18:55:25Z</dcterms:created>
  <dcterms:modified xsi:type="dcterms:W3CDTF">2024-10-20T08:57:39Z</dcterms:modified>
</cp:coreProperties>
</file>