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42" r:id="rId2"/>
    <p:sldId id="353" r:id="rId3"/>
    <p:sldId id="355" r:id="rId4"/>
    <p:sldId id="356" r:id="rId5"/>
    <p:sldId id="357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76B98-D186-42BB-A1C1-F1EDB2505B12}" v="47" dt="2024-02-03T21:05:36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0476B98-D186-42BB-A1C1-F1EDB2505B12}"/>
    <pc:docChg chg="undo custSel addSld delSld modSld">
      <pc:chgData name="Bess Dunlevy" userId="dd4b9a8537dbe9d0" providerId="LiveId" clId="{A0476B98-D186-42BB-A1C1-F1EDB2505B12}" dt="2024-02-03T21:09:57.950" v="802" actId="207"/>
      <pc:docMkLst>
        <pc:docMk/>
      </pc:docMkLst>
      <pc:sldChg chg="addSp delSp modSp mod">
        <pc:chgData name="Bess Dunlevy" userId="dd4b9a8537dbe9d0" providerId="LiveId" clId="{A0476B98-D186-42BB-A1C1-F1EDB2505B12}" dt="2024-02-03T21:09:57.950" v="802" actId="207"/>
        <pc:sldMkLst>
          <pc:docMk/>
          <pc:sldMk cId="1508588292" sldId="342"/>
        </pc:sldMkLst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3" creationId="{0DF886D4-F257-03EB-D6F0-59557B80DD48}"/>
          </ac:spMkLst>
        </pc:spChg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5" creationId="{374520DF-CE8D-4388-B4A9-E601AB3BD348}"/>
          </ac:spMkLst>
        </pc:spChg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6" creationId="{13E6A35C-DE0A-B872-3CD9-A42C6AB34378}"/>
          </ac:spMkLst>
        </pc:spChg>
        <pc:spChg chg="mod">
          <ac:chgData name="Bess Dunlevy" userId="dd4b9a8537dbe9d0" providerId="LiveId" clId="{A0476B98-D186-42BB-A1C1-F1EDB2505B12}" dt="2024-02-03T21:09:57.950" v="802" actId="207"/>
          <ac:spMkLst>
            <pc:docMk/>
            <pc:sldMk cId="1508588292" sldId="342"/>
            <ac:spMk id="11" creationId="{337A3371-9EA4-4C46-A817-F8A47B8962FF}"/>
          </ac:spMkLst>
        </pc:spChg>
        <pc:spChg chg="del">
          <ac:chgData name="Bess Dunlevy" userId="dd4b9a8537dbe9d0" providerId="LiveId" clId="{A0476B98-D186-42BB-A1C1-F1EDB2505B12}" dt="2024-02-03T21:04:59.876" v="728" actId="478"/>
          <ac:spMkLst>
            <pc:docMk/>
            <pc:sldMk cId="1508588292" sldId="342"/>
            <ac:spMk id="16" creationId="{7C202BE0-125A-1F80-6201-010A03696F86}"/>
          </ac:spMkLst>
        </pc:spChg>
        <pc:spChg chg="del">
          <ac:chgData name="Bess Dunlevy" userId="dd4b9a8537dbe9d0" providerId="LiveId" clId="{A0476B98-D186-42BB-A1C1-F1EDB2505B12}" dt="2024-02-03T21:04:58.239" v="727" actId="478"/>
          <ac:spMkLst>
            <pc:docMk/>
            <pc:sldMk cId="1508588292" sldId="342"/>
            <ac:spMk id="17" creationId="{538C8F67-B1B5-124F-C0FA-C47DA3094BA6}"/>
          </ac:spMkLst>
        </pc:spChg>
        <pc:spChg chg="del">
          <ac:chgData name="Bess Dunlevy" userId="dd4b9a8537dbe9d0" providerId="LiveId" clId="{A0476B98-D186-42BB-A1C1-F1EDB2505B12}" dt="2024-02-03T21:04:56.603" v="726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A0476B98-D186-42BB-A1C1-F1EDB2505B12}" dt="2024-02-03T21:04:52.998" v="725" actId="478"/>
          <ac:spMkLst>
            <pc:docMk/>
            <pc:sldMk cId="1508588292" sldId="342"/>
            <ac:spMk id="19" creationId="{885CAA65-DA3E-2DCA-F282-52AEAB5C48CA}"/>
          </ac:spMkLst>
        </pc:spChg>
        <pc:spChg chg="mod">
          <ac:chgData name="Bess Dunlevy" userId="dd4b9a8537dbe9d0" providerId="LiveId" clId="{A0476B98-D186-42BB-A1C1-F1EDB2505B12}" dt="2024-02-03T21:05:05.333" v="730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A0476B98-D186-42BB-A1C1-F1EDB2505B12}" dt="2024-02-03T18:12:27.104" v="43" actId="478"/>
          <ac:spMkLst>
            <pc:docMk/>
            <pc:sldMk cId="1508588292" sldId="342"/>
            <ac:spMk id="93" creationId="{4202D8FA-97A9-1F4C-B19E-615D761DF0CF}"/>
          </ac:spMkLst>
        </pc:spChg>
        <pc:grpChg chg="add mod ord">
          <ac:chgData name="Bess Dunlevy" userId="dd4b9a8537dbe9d0" providerId="LiveId" clId="{A0476B98-D186-42BB-A1C1-F1EDB2505B12}" dt="2024-02-03T21:07:29.367" v="782" actId="1076"/>
          <ac:grpSpMkLst>
            <pc:docMk/>
            <pc:sldMk cId="1508588292" sldId="342"/>
            <ac:grpSpMk id="2" creationId="{BCE5CC67-CC04-C046-2150-04FD9CC3B3B7}"/>
          </ac:grpSpMkLst>
        </pc:grpChg>
        <pc:picChg chg="ord">
          <ac:chgData name="Bess Dunlevy" userId="dd4b9a8537dbe9d0" providerId="LiveId" clId="{A0476B98-D186-42BB-A1C1-F1EDB2505B12}" dt="2024-02-03T21:07:22.710" v="775" actId="167"/>
          <ac:picMkLst>
            <pc:docMk/>
            <pc:sldMk cId="1508588292" sldId="342"/>
            <ac:picMk id="15" creationId="{7D547EB1-1706-F587-68FF-AAB17A4009C2}"/>
          </ac:picMkLst>
        </pc:picChg>
        <pc:cxnChg chg="add mod">
          <ac:chgData name="Bess Dunlevy" userId="dd4b9a8537dbe9d0" providerId="LiveId" clId="{A0476B98-D186-42BB-A1C1-F1EDB2505B12}" dt="2024-02-03T21:05:31.690" v="734" actId="1076"/>
          <ac:cxnSpMkLst>
            <pc:docMk/>
            <pc:sldMk cId="1508588292" sldId="342"/>
            <ac:cxnSpMk id="8" creationId="{BEBD5949-EE55-D049-E72E-66E5A2E463B1}"/>
          </ac:cxnSpMkLst>
        </pc:cxnChg>
        <pc:cxnChg chg="add mod">
          <ac:chgData name="Bess Dunlevy" userId="dd4b9a8537dbe9d0" providerId="LiveId" clId="{A0476B98-D186-42BB-A1C1-F1EDB2505B12}" dt="2024-02-03T21:05:43.612" v="736" actId="1076"/>
          <ac:cxnSpMkLst>
            <pc:docMk/>
            <pc:sldMk cId="1508588292" sldId="342"/>
            <ac:cxnSpMk id="9" creationId="{A3AEE392-F289-6EF9-13A6-2F242FE70B30}"/>
          </ac:cxnSpMkLst>
        </pc:cxnChg>
      </pc:sldChg>
      <pc:sldChg chg="addSp delSp modSp mod">
        <pc:chgData name="Bess Dunlevy" userId="dd4b9a8537dbe9d0" providerId="LiveId" clId="{A0476B98-D186-42BB-A1C1-F1EDB2505B12}" dt="2024-02-03T18:48:44.462" v="232" actId="1076"/>
        <pc:sldMkLst>
          <pc:docMk/>
          <pc:sldMk cId="1179924037" sldId="353"/>
        </pc:sldMkLst>
        <pc:spChg chg="del">
          <ac:chgData name="Bess Dunlevy" userId="dd4b9a8537dbe9d0" providerId="LiveId" clId="{A0476B98-D186-42BB-A1C1-F1EDB2505B12}" dt="2024-02-03T18:12:47.510" v="52" actId="478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A0476B98-D186-42BB-A1C1-F1EDB2505B12}" dt="2024-02-03T18:13:26.789" v="97" actId="122"/>
          <ac:spMkLst>
            <pc:docMk/>
            <pc:sldMk cId="1179924037" sldId="353"/>
            <ac:spMk id="3" creationId="{BCE760FD-6E50-FD4F-B597-7E228EDE51FD}"/>
          </ac:spMkLst>
        </pc:spChg>
        <pc:spChg chg="del">
          <ac:chgData name="Bess Dunlevy" userId="dd4b9a8537dbe9d0" providerId="LiveId" clId="{A0476B98-D186-42BB-A1C1-F1EDB2505B12}" dt="2024-02-03T18:12:47.878" v="53" actId="478"/>
          <ac:spMkLst>
            <pc:docMk/>
            <pc:sldMk cId="1179924037" sldId="353"/>
            <ac:spMk id="4" creationId="{22F27C8A-597A-BE3D-4746-545BD24AE4C3}"/>
          </ac:spMkLst>
        </pc:spChg>
        <pc:spChg chg="del">
          <ac:chgData name="Bess Dunlevy" userId="dd4b9a8537dbe9d0" providerId="LiveId" clId="{A0476B98-D186-42BB-A1C1-F1EDB2505B12}" dt="2024-02-03T18:12:48.403" v="54" actId="478"/>
          <ac:spMkLst>
            <pc:docMk/>
            <pc:sldMk cId="1179924037" sldId="353"/>
            <ac:spMk id="5" creationId="{BF355294-58BC-AE52-B839-41D5EC1D5689}"/>
          </ac:spMkLst>
        </pc:spChg>
        <pc:spChg chg="add del">
          <ac:chgData name="Bess Dunlevy" userId="dd4b9a8537dbe9d0" providerId="LiveId" clId="{A0476B98-D186-42BB-A1C1-F1EDB2505B12}" dt="2024-02-03T18:12:48.853" v="55" actId="478"/>
          <ac:spMkLst>
            <pc:docMk/>
            <pc:sldMk cId="1179924037" sldId="353"/>
            <ac:spMk id="7" creationId="{4CD4CA78-70EF-EB98-E2E4-9F0E69076CE8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8" creationId="{2B515C49-CE5A-57E8-FF2E-B32F9B9AF7E3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9" creationId="{FAD38457-70D6-997A-A2F5-2B3BEED4B6C3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A0476B98-D186-42BB-A1C1-F1EDB2505B12}" dt="2024-02-03T18:37:41.711" v="101" actId="255"/>
          <ac:spMkLst>
            <pc:docMk/>
            <pc:sldMk cId="1179924037" sldId="353"/>
            <ac:spMk id="13" creationId="{8DF5C4B0-9F0C-6355-A317-793CEC3A2E59}"/>
          </ac:spMkLst>
        </pc:spChg>
        <pc:spChg chg="del">
          <ac:chgData name="Bess Dunlevy" userId="dd4b9a8537dbe9d0" providerId="LiveId" clId="{A0476B98-D186-42BB-A1C1-F1EDB2505B12}" dt="2024-02-03T18:12:52.336" v="60" actId="478"/>
          <ac:spMkLst>
            <pc:docMk/>
            <pc:sldMk cId="1179924037" sldId="353"/>
            <ac:spMk id="25" creationId="{5ABB35BA-CCBE-6376-E11B-B9EA5E888BCD}"/>
          </ac:spMkLst>
        </pc:spChg>
        <pc:spChg chg="del">
          <ac:chgData name="Bess Dunlevy" userId="dd4b9a8537dbe9d0" providerId="LiveId" clId="{A0476B98-D186-42BB-A1C1-F1EDB2505B12}" dt="2024-02-03T18:12:57.359" v="62" actId="478"/>
          <ac:spMkLst>
            <pc:docMk/>
            <pc:sldMk cId="1179924037" sldId="353"/>
            <ac:spMk id="29" creationId="{B1F752A5-2D3A-2BAD-5499-D85328A4959B}"/>
          </ac:spMkLst>
        </pc:spChg>
        <pc:spChg chg="del">
          <ac:chgData name="Bess Dunlevy" userId="dd4b9a8537dbe9d0" providerId="LiveId" clId="{A0476B98-D186-42BB-A1C1-F1EDB2505B12}" dt="2024-02-03T18:12:57.359" v="62" actId="478"/>
          <ac:spMkLst>
            <pc:docMk/>
            <pc:sldMk cId="1179924037" sldId="353"/>
            <ac:spMk id="30" creationId="{8D2ED50F-FA0D-F86A-D9ED-B433C25428CE}"/>
          </ac:spMkLst>
        </pc:spChg>
        <pc:spChg chg="add del">
          <ac:chgData name="Bess Dunlevy" userId="dd4b9a8537dbe9d0" providerId="LiveId" clId="{A0476B98-D186-42BB-A1C1-F1EDB2505B12}" dt="2024-02-03T18:48:38.806" v="231" actId="478"/>
          <ac:spMkLst>
            <pc:docMk/>
            <pc:sldMk cId="1179924037" sldId="353"/>
            <ac:spMk id="34" creationId="{77EF841C-8692-6D89-8EC9-2ABA5034A78F}"/>
          </ac:spMkLst>
        </pc:spChg>
        <pc:spChg chg="del">
          <ac:chgData name="Bess Dunlevy" userId="dd4b9a8537dbe9d0" providerId="LiveId" clId="{A0476B98-D186-42BB-A1C1-F1EDB2505B12}" dt="2024-02-03T18:12:50.590" v="59" actId="478"/>
          <ac:spMkLst>
            <pc:docMk/>
            <pc:sldMk cId="1179924037" sldId="353"/>
            <ac:spMk id="35" creationId="{B0D6B1EE-95D0-9E71-998B-41540618B749}"/>
          </ac:spMkLst>
        </pc:spChg>
        <pc:spChg chg="del">
          <ac:chgData name="Bess Dunlevy" userId="dd4b9a8537dbe9d0" providerId="LiveId" clId="{A0476B98-D186-42BB-A1C1-F1EDB2505B12}" dt="2024-02-03T18:12:50.181" v="58" actId="478"/>
          <ac:spMkLst>
            <pc:docMk/>
            <pc:sldMk cId="1179924037" sldId="353"/>
            <ac:spMk id="36" creationId="{A4E15EB8-F1E3-9FD0-E4D2-FE8A665BD4A8}"/>
          </ac:spMkLst>
        </pc:spChg>
        <pc:spChg chg="del">
          <ac:chgData name="Bess Dunlevy" userId="dd4b9a8537dbe9d0" providerId="LiveId" clId="{A0476B98-D186-42BB-A1C1-F1EDB2505B12}" dt="2024-02-03T18:12:49.838" v="57" actId="478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A0476B98-D186-42BB-A1C1-F1EDB2505B12}" dt="2024-02-03T18:12:49.536" v="56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0" creationId="{F331A715-5B05-61F4-86A2-4CAEBAA10877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2" creationId="{119E9E72-D926-1608-E37C-FD5819847F8D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3" creationId="{1F4E379B-B63B-3BBA-CEB3-95CC0EFED71C}"/>
          </ac:spMkLst>
        </pc:spChg>
        <pc:spChg chg="add mod">
          <ac:chgData name="Bess Dunlevy" userId="dd4b9a8537dbe9d0" providerId="LiveId" clId="{A0476B98-D186-42BB-A1C1-F1EDB2505B12}" dt="2024-02-03T18:45:04.144" v="149" actId="14100"/>
          <ac:spMkLst>
            <pc:docMk/>
            <pc:sldMk cId="1179924037" sldId="353"/>
            <ac:spMk id="45" creationId="{A4D9F525-9E10-76C3-34DB-6462CA79CD13}"/>
          </ac:spMkLst>
        </pc:spChg>
        <pc:spChg chg="add mod">
          <ac:chgData name="Bess Dunlevy" userId="dd4b9a8537dbe9d0" providerId="LiveId" clId="{A0476B98-D186-42BB-A1C1-F1EDB2505B12}" dt="2024-02-03T18:45:10.812" v="151" actId="1076"/>
          <ac:spMkLst>
            <pc:docMk/>
            <pc:sldMk cId="1179924037" sldId="353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19" creationId="{E4B4CAEC-66C4-0471-49F1-5F371F398CEA}"/>
          </ac:grpSpMkLst>
        </pc:gr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20" creationId="{8558B8C4-0BAA-B44C-B8BF-1BF14594C94E}"/>
          </ac:grpSpMkLst>
        </pc:gr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21" creationId="{2D685B26-9E75-7575-8564-385065BA38CB}"/>
          </ac:grpSpMkLst>
        </pc:grpChg>
        <pc:grpChg chg="add mod">
          <ac:chgData name="Bess Dunlevy" userId="dd4b9a8537dbe9d0" providerId="LiveId" clId="{A0476B98-D186-42BB-A1C1-F1EDB2505B12}" dt="2024-02-03T18:44:02.623" v="145" actId="1076"/>
          <ac:grpSpMkLst>
            <pc:docMk/>
            <pc:sldMk cId="1179924037" sldId="353"/>
            <ac:grpSpMk id="44" creationId="{797B921A-D245-7C60-2421-432735110314}"/>
          </ac:grpSpMkLst>
        </pc:grpChg>
        <pc:graphicFrameChg chg="add mod">
          <ac:chgData name="Bess Dunlevy" userId="dd4b9a8537dbe9d0" providerId="LiveId" clId="{A0476B98-D186-42BB-A1C1-F1EDB2505B12}" dt="2024-02-03T18:38:11.185" v="102"/>
          <ac:graphicFrameMkLst>
            <pc:docMk/>
            <pc:sldMk cId="1179924037" sldId="353"/>
            <ac:graphicFrameMk id="15" creationId="{957F04BF-CC04-3C7D-7CE0-554930B5D7AD}"/>
          </ac:graphicFrameMkLst>
        </pc:graphicFrameChg>
        <pc:graphicFrameChg chg="add mod">
          <ac:chgData name="Bess Dunlevy" userId="dd4b9a8537dbe9d0" providerId="LiveId" clId="{A0476B98-D186-42BB-A1C1-F1EDB2505B12}" dt="2024-02-03T18:38:14.871" v="103"/>
          <ac:graphicFrameMkLst>
            <pc:docMk/>
            <pc:sldMk cId="1179924037" sldId="353"/>
            <ac:graphicFrameMk id="24" creationId="{5DCED642-7A67-8A27-FCB8-D429360992E6}"/>
          </ac:graphicFrameMkLst>
        </pc:graphicFrameChg>
        <pc:graphicFrameChg chg="add mod modGraphic">
          <ac:chgData name="Bess Dunlevy" userId="dd4b9a8537dbe9d0" providerId="LiveId" clId="{A0476B98-D186-42BB-A1C1-F1EDB2505B12}" dt="2024-02-03T18:45:28.074" v="152" actId="255"/>
          <ac:graphicFrameMkLst>
            <pc:docMk/>
            <pc:sldMk cId="1179924037" sldId="353"/>
            <ac:graphicFrameMk id="26" creationId="{15A3DE0C-7EFC-821F-C621-25F83870B414}"/>
          </ac:graphicFrameMkLst>
        </pc:graphicFrameChg>
        <pc:graphicFrameChg chg="add mod modGraphic">
          <ac:chgData name="Bess Dunlevy" userId="dd4b9a8537dbe9d0" providerId="LiveId" clId="{A0476B98-D186-42BB-A1C1-F1EDB2505B12}" dt="2024-02-03T18:48:44.462" v="232" actId="1076"/>
          <ac:graphicFrameMkLst>
            <pc:docMk/>
            <pc:sldMk cId="1179924037" sldId="353"/>
            <ac:graphicFrameMk id="27" creationId="{79C1B021-A139-0236-20BB-D001855B45BA}"/>
          </ac:graphicFrameMkLst>
        </pc:graphicFrameChg>
        <pc:picChg chg="del">
          <ac:chgData name="Bess Dunlevy" userId="dd4b9a8537dbe9d0" providerId="LiveId" clId="{A0476B98-D186-42BB-A1C1-F1EDB2505B12}" dt="2024-02-03T18:12:35.711" v="46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A0476B98-D186-42BB-A1C1-F1EDB2505B12}" dt="2024-02-03T18:12:34.786" v="45" actId="478"/>
          <ac:picMkLst>
            <pc:docMk/>
            <pc:sldMk cId="1179924037" sldId="353"/>
            <ac:picMk id="12" creationId="{F7E06076-F819-81CF-1B5F-2E70E20D04C9}"/>
          </ac:picMkLst>
        </pc:picChg>
        <pc:picChg chg="add del mod">
          <ac:chgData name="Bess Dunlevy" userId="dd4b9a8537dbe9d0" providerId="LiveId" clId="{A0476B98-D186-42BB-A1C1-F1EDB2505B12}" dt="2024-02-03T18:41:45.405" v="124" actId="478"/>
          <ac:picMkLst>
            <pc:docMk/>
            <pc:sldMk cId="1179924037" sldId="353"/>
            <ac:picMk id="31" creationId="{31C10A3D-A499-7DE0-E19E-2C1D842C7297}"/>
          </ac:picMkLst>
        </pc:picChg>
        <pc:picChg chg="add del mod">
          <ac:chgData name="Bess Dunlevy" userId="dd4b9a8537dbe9d0" providerId="LiveId" clId="{A0476B98-D186-42BB-A1C1-F1EDB2505B12}" dt="2024-02-03T18:41:07.951" v="119" actId="478"/>
          <ac:picMkLst>
            <pc:docMk/>
            <pc:sldMk cId="1179924037" sldId="353"/>
            <ac:picMk id="32" creationId="{42664808-6C93-0175-19A1-BBC38552A7D6}"/>
          </ac:picMkLst>
        </pc:picChg>
        <pc:picChg chg="add del mod">
          <ac:chgData name="Bess Dunlevy" userId="dd4b9a8537dbe9d0" providerId="LiveId" clId="{A0476B98-D186-42BB-A1C1-F1EDB2505B12}" dt="2024-02-03T18:41:45.405" v="124" actId="478"/>
          <ac:picMkLst>
            <pc:docMk/>
            <pc:sldMk cId="1179924037" sldId="353"/>
            <ac:picMk id="38" creationId="{62ACDB68-BD1A-C9FC-82FD-D1CFEE3F6EAD}"/>
          </ac:picMkLst>
        </pc:picChg>
        <pc:picChg chg="add mod ord">
          <ac:chgData name="Bess Dunlevy" userId="dd4b9a8537dbe9d0" providerId="LiveId" clId="{A0476B98-D186-42BB-A1C1-F1EDB2505B12}" dt="2024-02-03T18:42:19.283" v="128" actId="167"/>
          <ac:picMkLst>
            <pc:docMk/>
            <pc:sldMk cId="1179924037" sldId="353"/>
            <ac:picMk id="41" creationId="{A842A7B4-48A7-E1AF-574B-E1B8B6B78D4A}"/>
          </ac:picMkLst>
        </pc:picChg>
      </pc:sldChg>
      <pc:sldChg chg="add del">
        <pc:chgData name="Bess Dunlevy" userId="dd4b9a8537dbe9d0" providerId="LiveId" clId="{A0476B98-D186-42BB-A1C1-F1EDB2505B12}" dt="2024-02-03T21:07:34.615" v="783" actId="47"/>
        <pc:sldMkLst>
          <pc:docMk/>
          <pc:sldMk cId="2354457425" sldId="354"/>
        </pc:sldMkLst>
      </pc:sldChg>
      <pc:sldChg chg="addSp delSp modSp add mod">
        <pc:chgData name="Bess Dunlevy" userId="dd4b9a8537dbe9d0" providerId="LiveId" clId="{A0476B98-D186-42BB-A1C1-F1EDB2505B12}" dt="2024-02-03T20:54:52.863" v="512" actId="207"/>
        <pc:sldMkLst>
          <pc:docMk/>
          <pc:sldMk cId="2777457702" sldId="355"/>
        </pc:sldMkLst>
        <pc:spChg chg="mod">
          <ac:chgData name="Bess Dunlevy" userId="dd4b9a8537dbe9d0" providerId="LiveId" clId="{A0476B98-D186-42BB-A1C1-F1EDB2505B12}" dt="2024-02-03T18:47:44.241" v="222" actId="20577"/>
          <ac:spMkLst>
            <pc:docMk/>
            <pc:sldMk cId="2777457702" sldId="355"/>
            <ac:spMk id="3" creationId="{BCE760FD-6E50-FD4F-B597-7E228EDE51FD}"/>
          </ac:spMkLst>
        </pc:spChg>
        <pc:spChg chg="add mod">
          <ac:chgData name="Bess Dunlevy" userId="dd4b9a8537dbe9d0" providerId="LiveId" clId="{A0476B98-D186-42BB-A1C1-F1EDB2505B12}" dt="2024-02-03T18:53:14.175" v="471" actId="947"/>
          <ac:spMkLst>
            <pc:docMk/>
            <pc:sldMk cId="2777457702" sldId="355"/>
            <ac:spMk id="4" creationId="{252D5C94-4AAD-C06D-2CB2-6FC78BD9AD7D}"/>
          </ac:spMkLst>
        </pc:spChg>
        <pc:spChg chg="add del mod">
          <ac:chgData name="Bess Dunlevy" userId="dd4b9a8537dbe9d0" providerId="LiveId" clId="{A0476B98-D186-42BB-A1C1-F1EDB2505B12}" dt="2024-02-03T18:52:23.175" v="346" actId="478"/>
          <ac:spMkLst>
            <pc:docMk/>
            <pc:sldMk cId="2777457702" sldId="355"/>
            <ac:spMk id="5" creationId="{3563E61A-4A2B-838B-F799-7FFD0A7EF078}"/>
          </ac:spMkLst>
        </pc:spChg>
        <pc:spChg chg="add mod">
          <ac:chgData name="Bess Dunlevy" userId="dd4b9a8537dbe9d0" providerId="LiveId" clId="{A0476B98-D186-42BB-A1C1-F1EDB2505B12}" dt="2024-02-03T18:52:37.207" v="374" actId="1076"/>
          <ac:spMkLst>
            <pc:docMk/>
            <pc:sldMk cId="2777457702" sldId="355"/>
            <ac:spMk id="6" creationId="{0390A8DA-2DB7-B49E-A5A7-FDCF0EB82C0A}"/>
          </ac:spMkLst>
        </pc:spChg>
        <pc:spChg chg="add mod">
          <ac:chgData name="Bess Dunlevy" userId="dd4b9a8537dbe9d0" providerId="LiveId" clId="{A0476B98-D186-42BB-A1C1-F1EDB2505B12}" dt="2024-02-03T18:52:45.892" v="458" actId="207"/>
          <ac:spMkLst>
            <pc:docMk/>
            <pc:sldMk cId="2777457702" sldId="355"/>
            <ac:spMk id="7" creationId="{BD7E91EB-ADCB-43A9-2410-20D0F665BB54}"/>
          </ac:spMkLst>
        </pc:spChg>
        <pc:spChg chg="add del mod">
          <ac:chgData name="Bess Dunlevy" userId="dd4b9a8537dbe9d0" providerId="LiveId" clId="{A0476B98-D186-42BB-A1C1-F1EDB2505B12}" dt="2024-02-03T20:53:47.161" v="473" actId="478"/>
          <ac:spMkLst>
            <pc:docMk/>
            <pc:sldMk cId="2777457702" sldId="355"/>
            <ac:spMk id="8" creationId="{8A8C4BD4-6B47-AFCA-DB9C-40D892B9C2A6}"/>
          </ac:spMkLst>
        </pc:spChg>
        <pc:spChg chg="add mod">
          <ac:chgData name="Bess Dunlevy" userId="dd4b9a8537dbe9d0" providerId="LiveId" clId="{A0476B98-D186-42BB-A1C1-F1EDB2505B12}" dt="2024-02-03T20:54:09.267" v="481" actId="14100"/>
          <ac:spMkLst>
            <pc:docMk/>
            <pc:sldMk cId="2777457702" sldId="355"/>
            <ac:spMk id="9" creationId="{4CEC2A4B-0FAA-FCBE-F379-10A59F67503B}"/>
          </ac:spMkLst>
        </pc:spChg>
        <pc:spChg chg="add mod">
          <ac:chgData name="Bess Dunlevy" userId="dd4b9a8537dbe9d0" providerId="LiveId" clId="{A0476B98-D186-42BB-A1C1-F1EDB2505B12}" dt="2024-02-03T20:54:20.786" v="484" actId="20577"/>
          <ac:spMkLst>
            <pc:docMk/>
            <pc:sldMk cId="2777457702" sldId="355"/>
            <ac:spMk id="10" creationId="{B22379C8-9F54-3CD1-1881-02FB725FD8CF}"/>
          </ac:spMkLst>
        </pc:spChg>
        <pc:spChg chg="add mod">
          <ac:chgData name="Bess Dunlevy" userId="dd4b9a8537dbe9d0" providerId="LiveId" clId="{A0476B98-D186-42BB-A1C1-F1EDB2505B12}" dt="2024-02-03T20:54:26.515" v="488" actId="20577"/>
          <ac:spMkLst>
            <pc:docMk/>
            <pc:sldMk cId="2777457702" sldId="355"/>
            <ac:spMk id="11" creationId="{305E9BAD-280E-EA3D-615D-9171FEA2AC58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2" creationId="{A7EA7FE8-3915-5674-5CDB-F2C6605DC238}"/>
          </ac:spMkLst>
        </pc:spChg>
        <pc:spChg chg="mod">
          <ac:chgData name="Bess Dunlevy" userId="dd4b9a8537dbe9d0" providerId="LiveId" clId="{A0476B98-D186-42BB-A1C1-F1EDB2505B12}" dt="2024-02-03T18:47:57.727" v="223"/>
          <ac:spMkLst>
            <pc:docMk/>
            <pc:sldMk cId="2777457702" sldId="355"/>
            <ac:spMk id="13" creationId="{8DF5C4B0-9F0C-6355-A317-793CEC3A2E59}"/>
          </ac:spMkLst>
        </pc:spChg>
        <pc:spChg chg="add mod">
          <ac:chgData name="Bess Dunlevy" userId="dd4b9a8537dbe9d0" providerId="LiveId" clId="{A0476B98-D186-42BB-A1C1-F1EDB2505B12}" dt="2024-02-03T20:54:44.198" v="511" actId="20577"/>
          <ac:spMkLst>
            <pc:docMk/>
            <pc:sldMk cId="2777457702" sldId="355"/>
            <ac:spMk id="14" creationId="{E539A8A0-706A-4B9B-3D7B-B3EE7B9D2473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5" creationId="{8816A23E-794A-A2A4-7A96-ECCF0B4E91ED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6" creationId="{06B35C95-AA33-DD42-E601-1862B9A3BCE3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7" creationId="{151D86AB-5843-9919-A13A-C2A1028C9E55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8" creationId="{C147AAFB-6CC9-AF7B-45C9-A01DAF1D4855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9" creationId="{77FC6381-C9E7-08AB-D2E1-129D656621A4}"/>
          </ac:spMkLst>
        </pc:spChg>
        <pc:spChg chg="del">
          <ac:chgData name="Bess Dunlevy" userId="dd4b9a8537dbe9d0" providerId="LiveId" clId="{A0476B98-D186-42BB-A1C1-F1EDB2505B12}" dt="2024-02-03T18:48:29.486" v="227" actId="478"/>
          <ac:spMkLst>
            <pc:docMk/>
            <pc:sldMk cId="2777457702" sldId="355"/>
            <ac:spMk id="34" creationId="{77EF841C-8692-6D89-8EC9-2ABA5034A78F}"/>
          </ac:spMkLst>
        </pc:spChg>
        <pc:spChg chg="mod">
          <ac:chgData name="Bess Dunlevy" userId="dd4b9a8537dbe9d0" providerId="LiveId" clId="{A0476B98-D186-42BB-A1C1-F1EDB2505B12}" dt="2024-02-03T18:52:51.645" v="469" actId="207"/>
          <ac:spMkLst>
            <pc:docMk/>
            <pc:sldMk cId="2777457702" sldId="355"/>
            <ac:spMk id="45" creationId="{A4D9F525-9E10-76C3-34DB-6462CA79CD13}"/>
          </ac:spMkLst>
        </pc:spChg>
        <pc:spChg chg="del">
          <ac:chgData name="Bess Dunlevy" userId="dd4b9a8537dbe9d0" providerId="LiveId" clId="{A0476B98-D186-42BB-A1C1-F1EDB2505B12}" dt="2024-02-03T18:52:56.038" v="470" actId="478"/>
          <ac:spMkLst>
            <pc:docMk/>
            <pc:sldMk cId="2777457702" sldId="355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18:48:00.660" v="224" actId="478"/>
          <ac:grpSpMkLst>
            <pc:docMk/>
            <pc:sldMk cId="2777457702" sldId="355"/>
            <ac:grpSpMk id="44" creationId="{797B921A-D245-7C60-2421-432735110314}"/>
          </ac:grpSpMkLst>
        </pc:grpChg>
        <pc:graphicFrameChg chg="add mod modGraphic">
          <ac:chgData name="Bess Dunlevy" userId="dd4b9a8537dbe9d0" providerId="LiveId" clId="{A0476B98-D186-42BB-A1C1-F1EDB2505B12}" dt="2024-02-03T20:54:52.863" v="512" actId="207"/>
          <ac:graphicFrameMkLst>
            <pc:docMk/>
            <pc:sldMk cId="2777457702" sldId="355"/>
            <ac:graphicFrameMk id="2" creationId="{14F78114-617F-7804-6270-BE0CF5CF1830}"/>
          </ac:graphicFrameMkLst>
        </pc:graphicFrameChg>
        <pc:graphicFrameChg chg="del">
          <ac:chgData name="Bess Dunlevy" userId="dd4b9a8537dbe9d0" providerId="LiveId" clId="{A0476B98-D186-42BB-A1C1-F1EDB2505B12}" dt="2024-02-03T18:48:22.383" v="225" actId="478"/>
          <ac:graphicFrameMkLst>
            <pc:docMk/>
            <pc:sldMk cId="2777457702" sldId="355"/>
            <ac:graphicFrameMk id="26" creationId="{15A3DE0C-7EFC-821F-C621-25F83870B414}"/>
          </ac:graphicFrameMkLst>
        </pc:graphicFrameChg>
        <pc:graphicFrameChg chg="del">
          <ac:chgData name="Bess Dunlevy" userId="dd4b9a8537dbe9d0" providerId="LiveId" clId="{A0476B98-D186-42BB-A1C1-F1EDB2505B12}" dt="2024-02-03T18:48:26.815" v="226" actId="478"/>
          <ac:graphicFrameMkLst>
            <pc:docMk/>
            <pc:sldMk cId="2777457702" sldId="355"/>
            <ac:graphicFrameMk id="27" creationId="{79C1B021-A139-0236-20BB-D001855B45BA}"/>
          </ac:graphicFrameMkLst>
        </pc:graphicFrameChg>
      </pc:sldChg>
      <pc:sldChg chg="addSp delSp modSp add mod">
        <pc:chgData name="Bess Dunlevy" userId="dd4b9a8537dbe9d0" providerId="LiveId" clId="{A0476B98-D186-42BB-A1C1-F1EDB2505B12}" dt="2024-02-03T20:57:37.451" v="578" actId="14100"/>
        <pc:sldMkLst>
          <pc:docMk/>
          <pc:sldMk cId="2938787209" sldId="356"/>
        </pc:sldMkLst>
        <pc:spChg chg="mod">
          <ac:chgData name="Bess Dunlevy" userId="dd4b9a8537dbe9d0" providerId="LiveId" clId="{A0476B98-D186-42BB-A1C1-F1EDB2505B12}" dt="2024-02-03T20:55:33.272" v="555" actId="20577"/>
          <ac:spMkLst>
            <pc:docMk/>
            <pc:sldMk cId="2938787209" sldId="356"/>
            <ac:spMk id="3" creationId="{BCE760FD-6E50-FD4F-B597-7E228EDE51FD}"/>
          </ac:spMkLst>
        </pc:spChg>
        <pc:spChg chg="mod">
          <ac:chgData name="Bess Dunlevy" userId="dd4b9a8537dbe9d0" providerId="LiveId" clId="{A0476B98-D186-42BB-A1C1-F1EDB2505B12}" dt="2024-02-03T20:55:40.203" v="557"/>
          <ac:spMkLst>
            <pc:docMk/>
            <pc:sldMk cId="2938787209" sldId="356"/>
            <ac:spMk id="13" creationId="{8DF5C4B0-9F0C-6355-A317-793CEC3A2E59}"/>
          </ac:spMkLst>
        </pc:spChg>
        <pc:spChg chg="del">
          <ac:chgData name="Bess Dunlevy" userId="dd4b9a8537dbe9d0" providerId="LiveId" clId="{A0476B98-D186-42BB-A1C1-F1EDB2505B12}" dt="2024-02-03T20:55:51.847" v="561" actId="478"/>
          <ac:spMkLst>
            <pc:docMk/>
            <pc:sldMk cId="2938787209" sldId="356"/>
            <ac:spMk id="45" creationId="{A4D9F525-9E10-76C3-34DB-6462CA79CD13}"/>
          </ac:spMkLst>
        </pc:spChg>
        <pc:spChg chg="del">
          <ac:chgData name="Bess Dunlevy" userId="dd4b9a8537dbe9d0" providerId="LiveId" clId="{A0476B98-D186-42BB-A1C1-F1EDB2505B12}" dt="2024-02-03T20:55:53.247" v="562" actId="478"/>
          <ac:spMkLst>
            <pc:docMk/>
            <pc:sldMk cId="2938787209" sldId="356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20:55:49.691" v="560" actId="478"/>
          <ac:grpSpMkLst>
            <pc:docMk/>
            <pc:sldMk cId="2938787209" sldId="356"/>
            <ac:grpSpMk id="44" creationId="{797B921A-D245-7C60-2421-432735110314}"/>
          </ac:grpSpMkLst>
        </pc:grpChg>
        <pc:graphicFrameChg chg="add mod">
          <ac:chgData name="Bess Dunlevy" userId="dd4b9a8537dbe9d0" providerId="LiveId" clId="{A0476B98-D186-42BB-A1C1-F1EDB2505B12}" dt="2024-02-03T20:56:14.029" v="564"/>
          <ac:graphicFrameMkLst>
            <pc:docMk/>
            <pc:sldMk cId="2938787209" sldId="356"/>
            <ac:graphicFrameMk id="2" creationId="{58681D74-9C68-86F5-B705-48D5702B96B9}"/>
          </ac:graphicFrameMkLst>
        </pc:graphicFrameChg>
        <pc:graphicFrameChg chg="add mod">
          <ac:chgData name="Bess Dunlevy" userId="dd4b9a8537dbe9d0" providerId="LiveId" clId="{A0476B98-D186-42BB-A1C1-F1EDB2505B12}" dt="2024-02-03T20:57:37.451" v="578" actId="14100"/>
          <ac:graphicFrameMkLst>
            <pc:docMk/>
            <pc:sldMk cId="2938787209" sldId="356"/>
            <ac:graphicFrameMk id="7" creationId="{107CC6B7-E564-083F-2806-7C6CF760832C}"/>
          </ac:graphicFrameMkLst>
        </pc:graphicFrameChg>
        <pc:graphicFrameChg chg="del">
          <ac:chgData name="Bess Dunlevy" userId="dd4b9a8537dbe9d0" providerId="LiveId" clId="{A0476B98-D186-42BB-A1C1-F1EDB2505B12}" dt="2024-02-03T20:55:47.271" v="558" actId="478"/>
          <ac:graphicFrameMkLst>
            <pc:docMk/>
            <pc:sldMk cId="2938787209" sldId="356"/>
            <ac:graphicFrameMk id="26" creationId="{15A3DE0C-7EFC-821F-C621-25F83870B414}"/>
          </ac:graphicFrameMkLst>
        </pc:graphicFrameChg>
        <pc:graphicFrameChg chg="del">
          <ac:chgData name="Bess Dunlevy" userId="dd4b9a8537dbe9d0" providerId="LiveId" clId="{A0476B98-D186-42BB-A1C1-F1EDB2505B12}" dt="2024-02-03T20:55:49.052" v="559" actId="478"/>
          <ac:graphicFrameMkLst>
            <pc:docMk/>
            <pc:sldMk cId="2938787209" sldId="356"/>
            <ac:graphicFrameMk id="27" creationId="{79C1B021-A139-0236-20BB-D001855B45BA}"/>
          </ac:graphicFrameMkLst>
        </pc:graphicFrameChg>
        <pc:picChg chg="add del mod">
          <ac:chgData name="Bess Dunlevy" userId="dd4b9a8537dbe9d0" providerId="LiveId" clId="{A0476B98-D186-42BB-A1C1-F1EDB2505B12}" dt="2024-02-03T20:56:52.942" v="569" actId="478"/>
          <ac:picMkLst>
            <pc:docMk/>
            <pc:sldMk cId="2938787209" sldId="356"/>
            <ac:picMk id="4" creationId="{2CC9A79F-343A-6DEA-EA8B-F748B38F73E1}"/>
          </ac:picMkLst>
        </pc:picChg>
      </pc:sldChg>
      <pc:sldChg chg="addSp delSp modSp add mod">
        <pc:chgData name="Bess Dunlevy" userId="dd4b9a8537dbe9d0" providerId="LiveId" clId="{A0476B98-D186-42BB-A1C1-F1EDB2505B12}" dt="2024-02-03T21:09:24.747" v="792" actId="1038"/>
        <pc:sldMkLst>
          <pc:docMk/>
          <pc:sldMk cId="1946175580" sldId="357"/>
        </pc:sldMkLst>
        <pc:spChg chg="mod">
          <ac:chgData name="Bess Dunlevy" userId="dd4b9a8537dbe9d0" providerId="LiveId" clId="{A0476B98-D186-42BB-A1C1-F1EDB2505B12}" dt="2024-02-03T20:58:34.880" v="603" actId="20577"/>
          <ac:spMkLst>
            <pc:docMk/>
            <pc:sldMk cId="1946175580" sldId="357"/>
            <ac:spMk id="3" creationId="{BCE760FD-6E50-FD4F-B597-7E228EDE51FD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4" creationId="{252D5C94-4AAD-C06D-2CB2-6FC78BD9AD7D}"/>
          </ac:spMkLst>
        </pc:spChg>
        <pc:spChg chg="add mod">
          <ac:chgData name="Bess Dunlevy" userId="dd4b9a8537dbe9d0" providerId="LiveId" clId="{A0476B98-D186-42BB-A1C1-F1EDB2505B12}" dt="2024-02-03T21:01:37.686" v="684" actId="14100"/>
          <ac:spMkLst>
            <pc:docMk/>
            <pc:sldMk cId="1946175580" sldId="357"/>
            <ac:spMk id="5" creationId="{6C1CEF3F-5835-9159-0B63-1A868D8C429B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6" creationId="{0390A8DA-2DB7-B49E-A5A7-FDCF0EB82C0A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7" creationId="{BD7E91EB-ADCB-43A9-2410-20D0F665BB54}"/>
          </ac:spMkLst>
        </pc:spChg>
        <pc:spChg chg="add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8" creationId="{1ECE9B03-3E11-A528-6930-69118920424F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9" creationId="{4CEC2A4B-0FAA-FCBE-F379-10A59F67503B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10" creationId="{B22379C8-9F54-3CD1-1881-02FB725FD8CF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11" creationId="{305E9BAD-280E-EA3D-615D-9171FEA2AC58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2" creationId="{A7EA7FE8-3915-5674-5CDB-F2C6605DC238}"/>
          </ac:spMkLst>
        </pc:spChg>
        <pc:spChg chg="mod">
          <ac:chgData name="Bess Dunlevy" userId="dd4b9a8537dbe9d0" providerId="LiveId" clId="{A0476B98-D186-42BB-A1C1-F1EDB2505B12}" dt="2024-02-03T20:58:42.481" v="604"/>
          <ac:spMkLst>
            <pc:docMk/>
            <pc:sldMk cId="1946175580" sldId="357"/>
            <ac:spMk id="13" creationId="{8DF5C4B0-9F0C-6355-A317-793CEC3A2E59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4" creationId="{E539A8A0-706A-4B9B-3D7B-B3EE7B9D2473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5" creationId="{8816A23E-794A-A2A4-7A96-ECCF0B4E91ED}"/>
          </ac:spMkLst>
        </pc:spChg>
        <pc:spChg chg="del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6" creationId="{06B35C95-AA33-DD42-E601-1862B9A3BCE3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7" creationId="{151D86AB-5843-9919-A13A-C2A1028C9E55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8" creationId="{C147AAFB-6CC9-AF7B-45C9-A01DAF1D4855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9" creationId="{77FC6381-C9E7-08AB-D2E1-129D656621A4}"/>
          </ac:spMkLst>
        </pc:spChg>
        <pc:spChg chg="add mod">
          <ac:chgData name="Bess Dunlevy" userId="dd4b9a8537dbe9d0" providerId="LiveId" clId="{A0476B98-D186-42BB-A1C1-F1EDB2505B12}" dt="2024-02-03T20:59:56.085" v="638" actId="20577"/>
          <ac:spMkLst>
            <pc:docMk/>
            <pc:sldMk cId="1946175580" sldId="357"/>
            <ac:spMk id="20" creationId="{2F3B3D88-6D8C-598C-B8EC-31B1B6983ED9}"/>
          </ac:spMkLst>
        </pc:spChg>
        <pc:spChg chg="add del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21" creationId="{E43DC5BC-E22B-0F7C-E41E-D5717C4901AB}"/>
          </ac:spMkLst>
        </pc:spChg>
        <pc:spChg chg="add del mod">
          <ac:chgData name="Bess Dunlevy" userId="dd4b9a8537dbe9d0" providerId="LiveId" clId="{A0476B98-D186-42BB-A1C1-F1EDB2505B12}" dt="2024-02-03T21:00:10.742" v="651" actId="478"/>
          <ac:spMkLst>
            <pc:docMk/>
            <pc:sldMk cId="1946175580" sldId="357"/>
            <ac:spMk id="22" creationId="{B583AFC4-82F1-7E57-391C-C654A4B7D4D2}"/>
          </ac:spMkLst>
        </pc:spChg>
        <pc:spChg chg="add del mod">
          <ac:chgData name="Bess Dunlevy" userId="dd4b9a8537dbe9d0" providerId="LiveId" clId="{A0476B98-D186-42BB-A1C1-F1EDB2505B12}" dt="2024-02-03T21:00:09.100" v="650" actId="478"/>
          <ac:spMkLst>
            <pc:docMk/>
            <pc:sldMk cId="1946175580" sldId="357"/>
            <ac:spMk id="23" creationId="{0DE845BE-972E-C2AF-A9C6-C17B62B8EE64}"/>
          </ac:spMkLst>
        </pc:spChg>
        <pc:spChg chg="add mod">
          <ac:chgData name="Bess Dunlevy" userId="dd4b9a8537dbe9d0" providerId="LiveId" clId="{A0476B98-D186-42BB-A1C1-F1EDB2505B12}" dt="2024-02-03T21:01:29.066" v="682" actId="1036"/>
          <ac:spMkLst>
            <pc:docMk/>
            <pc:sldMk cId="1946175580" sldId="357"/>
            <ac:spMk id="24" creationId="{87D2D532-8B08-BB64-3B01-43C9F4114567}"/>
          </ac:spMkLst>
        </pc:spChg>
        <pc:spChg chg="add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25" creationId="{5F711464-A59F-5369-D157-2A472436700D}"/>
          </ac:spMkLst>
        </pc:spChg>
        <pc:spChg chg="add del mod">
          <ac:chgData name="Bess Dunlevy" userId="dd4b9a8537dbe9d0" providerId="LiveId" clId="{A0476B98-D186-42BB-A1C1-F1EDB2505B12}" dt="2024-02-03T21:02:42.965" v="690" actId="478"/>
          <ac:spMkLst>
            <pc:docMk/>
            <pc:sldMk cId="1946175580" sldId="357"/>
            <ac:spMk id="29" creationId="{31E6A3C2-7604-B66A-081C-CC25E190B742}"/>
          </ac:spMkLst>
        </pc:spChg>
        <pc:spChg chg="add mod">
          <ac:chgData name="Bess Dunlevy" userId="dd4b9a8537dbe9d0" providerId="LiveId" clId="{A0476B98-D186-42BB-A1C1-F1EDB2505B12}" dt="2024-02-03T21:03:59.473" v="722" actId="164"/>
          <ac:spMkLst>
            <pc:docMk/>
            <pc:sldMk cId="1946175580" sldId="357"/>
            <ac:spMk id="30" creationId="{22890388-4C71-5FA9-956C-DB4D1436A509}"/>
          </ac:spMkLst>
        </pc:spChg>
        <pc:spChg chg="add mod">
          <ac:chgData name="Bess Dunlevy" userId="dd4b9a8537dbe9d0" providerId="LiveId" clId="{A0476B98-D186-42BB-A1C1-F1EDB2505B12}" dt="2024-02-03T21:03:59.473" v="722" actId="164"/>
          <ac:spMkLst>
            <pc:docMk/>
            <pc:sldMk cId="1946175580" sldId="357"/>
            <ac:spMk id="31" creationId="{49D8FA19-E759-EF9C-D2B5-0EB2627FB946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45" creationId="{A4D9F525-9E10-76C3-34DB-6462CA79CD13}"/>
          </ac:spMkLst>
        </pc:spChg>
        <pc:grpChg chg="add mod">
          <ac:chgData name="Bess Dunlevy" userId="dd4b9a8537dbe9d0" providerId="LiveId" clId="{A0476B98-D186-42BB-A1C1-F1EDB2505B12}" dt="2024-02-03T21:03:59.473" v="722" actId="164"/>
          <ac:grpSpMkLst>
            <pc:docMk/>
            <pc:sldMk cId="1946175580" sldId="357"/>
            <ac:grpSpMk id="32" creationId="{B57939FA-AFA9-EEA8-1FA0-9EFE07A9C496}"/>
          </ac:grpSpMkLst>
        </pc:grpChg>
        <pc:graphicFrameChg chg="del">
          <ac:chgData name="Bess Dunlevy" userId="dd4b9a8537dbe9d0" providerId="LiveId" clId="{A0476B98-D186-42BB-A1C1-F1EDB2505B12}" dt="2024-02-03T20:58:44.948" v="605" actId="478"/>
          <ac:graphicFrameMkLst>
            <pc:docMk/>
            <pc:sldMk cId="1946175580" sldId="357"/>
            <ac:graphicFrameMk id="2" creationId="{14F78114-617F-7804-6270-BE0CF5CF1830}"/>
          </ac:graphicFrameMkLst>
        </pc:graphicFrameChg>
        <pc:graphicFrameChg chg="add mod">
          <ac:chgData name="Bess Dunlevy" userId="dd4b9a8537dbe9d0" providerId="LiveId" clId="{A0476B98-D186-42BB-A1C1-F1EDB2505B12}" dt="2024-02-03T21:00:15.297" v="652"/>
          <ac:graphicFrameMkLst>
            <pc:docMk/>
            <pc:sldMk cId="1946175580" sldId="357"/>
            <ac:graphicFrameMk id="26" creationId="{A34F8F36-0818-10D0-7733-328C8295D762}"/>
          </ac:graphicFrameMkLst>
        </pc:graphicFrameChg>
        <pc:graphicFrameChg chg="add mod modGraphic">
          <ac:chgData name="Bess Dunlevy" userId="dd4b9a8537dbe9d0" providerId="LiveId" clId="{A0476B98-D186-42BB-A1C1-F1EDB2505B12}" dt="2024-02-03T21:00:51.985" v="660" actId="14734"/>
          <ac:graphicFrameMkLst>
            <pc:docMk/>
            <pc:sldMk cId="1946175580" sldId="357"/>
            <ac:graphicFrameMk id="27" creationId="{3555FEC9-5290-46E4-B9F6-BFA64B53F8EC}"/>
          </ac:graphicFrameMkLst>
        </pc:graphicFrameChg>
        <pc:graphicFrameChg chg="add mod modGraphic">
          <ac:chgData name="Bess Dunlevy" userId="dd4b9a8537dbe9d0" providerId="LiveId" clId="{A0476B98-D186-42BB-A1C1-F1EDB2505B12}" dt="2024-02-03T21:09:24.747" v="792" actId="1038"/>
          <ac:graphicFrameMkLst>
            <pc:docMk/>
            <pc:sldMk cId="1946175580" sldId="357"/>
            <ac:graphicFrameMk id="28" creationId="{DF23F79A-B8A0-0D09-8A0A-96E93F0260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Año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3-4DC7-BAF5-05A66F640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Año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3-4DC7-BAF5-05A66F640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3-4DC7-BAF5-05A66F64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780847"/>
        <c:axId val="298301615"/>
      </c:barChart>
      <c:catAx>
        <c:axId val="49178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298301615"/>
        <c:crosses val="autoZero"/>
        <c:auto val="1"/>
        <c:lblAlgn val="ctr"/>
        <c:lblOffset val="100"/>
        <c:noMultiLvlLbl val="0"/>
      </c:catAx>
      <c:valAx>
        <c:axId val="29830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49178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0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89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4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04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867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ESTUDIO COMPARATIVO PARA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42818" y="2863709"/>
            <a:ext cx="81380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FECHA</a:t>
            </a:r>
          </a:p>
          <a:p>
            <a:pPr rtl="0"/>
            <a:r>
              <a:rPr lang="es-419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E5CC67-CC04-C046-2150-04FD9CC3B3B7}"/>
              </a:ext>
            </a:extLst>
          </p:cNvPr>
          <p:cNvGrpSpPr/>
          <p:nvPr/>
        </p:nvGrpSpPr>
        <p:grpSpPr>
          <a:xfrm>
            <a:off x="9446760" y="3373815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Arrow: Left-Right 2">
              <a:extLst>
                <a:ext uri="{FF2B5EF4-FFF2-40B4-BE49-F238E27FC236}">
                  <a16:creationId xmlns:a16="http://schemas.microsoft.com/office/drawing/2014/main" id="{0DF886D4-F257-03EB-D6F0-59557B80DD48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374520DF-CE8D-4388-B4A9-E601AB3BD348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13E6A35C-DE0A-B872-3CD9-A42C6AB34378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BD5949-EE55-D049-E72E-66E5A2E463B1}"/>
              </a:ext>
            </a:extLst>
          </p:cNvPr>
          <p:cNvCxnSpPr/>
          <p:nvPr/>
        </p:nvCxnSpPr>
        <p:spPr>
          <a:xfrm>
            <a:off x="342818" y="2565117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EE392-F289-6EF9-13A6-2F242FE70B30}"/>
              </a:ext>
            </a:extLst>
          </p:cNvPr>
          <p:cNvCxnSpPr/>
          <p:nvPr/>
        </p:nvCxnSpPr>
        <p:spPr>
          <a:xfrm>
            <a:off x="380569" y="4482309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769B06D-1005-5328-B567-E7E366DF6F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0015" y="275575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extura geométrica abstracta de color blanco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COMPARACIÓN EN PARALELO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2179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el lado izquierdo, describa el primer elemento, concepto o estrategia que está comparando, y detalle sus características clave, beneficios y posibles inconvenientes. En el lado derecho, haga lo mismo con el segundo elemento, concepto o estrategia. Este diseño es ideal para hacer una comparación en profundidad de dos elementos diferentes.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5A3DE0C-7EFC-821F-C621-25F83870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57209"/>
              </p:ext>
            </p:extLst>
          </p:nvPr>
        </p:nvGraphicFramePr>
        <p:xfrm>
          <a:off x="134619" y="1280559"/>
          <a:ext cx="4376997" cy="5396285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45457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ELEMENTO 1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9417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1: concepto o estrategia que está comparando, con un detalle sus características clave, beneficios y posibles inconvenientes.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9C1B021-A139-0236-20BB-D001855B4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08910"/>
              </p:ext>
            </p:extLst>
          </p:nvPr>
        </p:nvGraphicFramePr>
        <p:xfrm>
          <a:off x="7602219" y="1259809"/>
          <a:ext cx="4376997" cy="5396285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45457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ELEMENTO 2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9417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2: concepto o estrategia que está comparando, con un detalle sus características clave, beneficios y posibles inconvenientes.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797B921A-D245-7C60-2421-432735110314}"/>
              </a:ext>
            </a:extLst>
          </p:cNvPr>
          <p:cNvGrpSpPr/>
          <p:nvPr/>
        </p:nvGrpSpPr>
        <p:grpSpPr>
          <a:xfrm>
            <a:off x="4814713" y="2330483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Arrow: Left-Right 39">
              <a:extLst>
                <a:ext uri="{FF2B5EF4-FFF2-40B4-BE49-F238E27FC236}">
                  <a16:creationId xmlns:a16="http://schemas.microsoft.com/office/drawing/2014/main" id="{F331A715-5B05-61F4-86A2-4CAEBAA10877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119E9E72-D926-1608-E37C-FD5819847F8D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id="{1F4E379B-B63B-3BBA-CEB3-95CC0EFED71C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4D9F525-9E10-76C3-34DB-6462CA79CD13}"/>
              </a:ext>
            </a:extLst>
          </p:cNvPr>
          <p:cNvSpPr/>
          <p:nvPr/>
        </p:nvSpPr>
        <p:spPr>
          <a:xfrm>
            <a:off x="134619" y="6730421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B44EA5-FEF7-3DB1-4911-B42BB4AF0C65}"/>
              </a:ext>
            </a:extLst>
          </p:cNvPr>
          <p:cNvSpPr/>
          <p:nvPr/>
        </p:nvSpPr>
        <p:spPr>
          <a:xfrm>
            <a:off x="7602219" y="6726757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extura geométrica abstracta de color blanco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AÑO ANTERIOR </a:t>
            </a:r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FRENTE AL</a:t>
            </a:r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AÑO ACTUAL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cada uno de los elementos, proporcione un breve análisis en el que compare los datos del año anterior y del año actual. Explique la importancia de los cambios que se produjeron y lo que indican sobre el rendimiento, las tendencias o las mejoras. Compare el rendimiento o el progreso anual. Incluya porcentajes relevantes y explique brevemente por qué cada elemento cambió o mantuvo la coherencia a lo largo de los años.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D9F525-9E10-76C3-34DB-6462CA79CD13}"/>
              </a:ext>
            </a:extLst>
          </p:cNvPr>
          <p:cNvSpPr/>
          <p:nvPr/>
        </p:nvSpPr>
        <p:spPr>
          <a:xfrm>
            <a:off x="1302589" y="4542394"/>
            <a:ext cx="3209027" cy="340502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F78114-617F-7804-6270-BE0CF5CF1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4366"/>
              </p:ext>
            </p:extLst>
          </p:nvPr>
        </p:nvGraphicFramePr>
        <p:xfrm>
          <a:off x="134618" y="1342115"/>
          <a:ext cx="11932336" cy="2471794"/>
        </p:xfrm>
        <a:graphic>
          <a:graphicData uri="http://schemas.openxmlformats.org/drawingml/2006/table">
            <a:tbl>
              <a:tblPr firstRow="1" firstCol="1" bandRow="1"/>
              <a:tblGrid>
                <a:gridCol w="2958622">
                  <a:extLst>
                    <a:ext uri="{9D8B030D-6E8A-4147-A177-3AD203B41FA5}">
                      <a16:colId xmlns:a16="http://schemas.microsoft.com/office/drawing/2014/main" val="3129642112"/>
                    </a:ext>
                  </a:extLst>
                </a:gridCol>
                <a:gridCol w="3224799">
                  <a:extLst>
                    <a:ext uri="{9D8B030D-6E8A-4147-A177-3AD203B41FA5}">
                      <a16:colId xmlns:a16="http://schemas.microsoft.com/office/drawing/2014/main" val="3985985675"/>
                    </a:ext>
                  </a:extLst>
                </a:gridCol>
                <a:gridCol w="2723956">
                  <a:extLst>
                    <a:ext uri="{9D8B030D-6E8A-4147-A177-3AD203B41FA5}">
                      <a16:colId xmlns:a16="http://schemas.microsoft.com/office/drawing/2014/main" val="1107019113"/>
                    </a:ext>
                  </a:extLst>
                </a:gridCol>
                <a:gridCol w="3024959">
                  <a:extLst>
                    <a:ext uri="{9D8B030D-6E8A-4147-A177-3AD203B41FA5}">
                      <a16:colId xmlns:a16="http://schemas.microsoft.com/office/drawing/2014/main" val="3425576961"/>
                    </a:ext>
                  </a:extLst>
                </a:gridCol>
              </a:tblGrid>
              <a:tr h="31022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46342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ANTERIOR: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ACTUAL: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Cambios, diferencias, rendimiento, tendencias, mejoras.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92564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ANTERIOR: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ACTUAL: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Cambios, diferencias, rendimiento, tendencias, mejoras.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0350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ANTERIOR: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AÑO ACTUAL: Contenido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Cambios, diferencias, rendimiento, tendencias, mejoras.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606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2D5C94-4AAD-C06D-2CB2-6FC78BD9AD7D}"/>
              </a:ext>
            </a:extLst>
          </p:cNvPr>
          <p:cNvSpPr txBox="1"/>
          <p:nvPr/>
        </p:nvSpPr>
        <p:spPr>
          <a:xfrm>
            <a:off x="134618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 spc="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AÑO ANTERIOR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0A8DA-2DB7-B49E-A5A7-FDCF0EB82C0A}"/>
              </a:ext>
            </a:extLst>
          </p:cNvPr>
          <p:cNvSpPr/>
          <p:nvPr/>
        </p:nvSpPr>
        <p:spPr>
          <a:xfrm>
            <a:off x="1302588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E91EB-ADCB-43A9-2410-20D0F665BB54}"/>
              </a:ext>
            </a:extLst>
          </p:cNvPr>
          <p:cNvSpPr/>
          <p:nvPr/>
        </p:nvSpPr>
        <p:spPr>
          <a:xfrm>
            <a:off x="1302589" y="6101286"/>
            <a:ext cx="3209027" cy="340502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C2A4B-0FAA-FCBE-F379-10A59F67503B}"/>
              </a:ext>
            </a:extLst>
          </p:cNvPr>
          <p:cNvSpPr txBox="1"/>
          <p:nvPr/>
        </p:nvSpPr>
        <p:spPr>
          <a:xfrm>
            <a:off x="17097" y="4460240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379C8-9F54-3CD1-1881-02FB725FD8CF}"/>
              </a:ext>
            </a:extLst>
          </p:cNvPr>
          <p:cNvSpPr txBox="1"/>
          <p:nvPr/>
        </p:nvSpPr>
        <p:spPr>
          <a:xfrm>
            <a:off x="0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E9BAD-280E-EA3D-615D-9171FEA2AC58}"/>
              </a:ext>
            </a:extLst>
          </p:cNvPr>
          <p:cNvSpPr txBox="1"/>
          <p:nvPr/>
        </p:nvSpPr>
        <p:spPr>
          <a:xfrm>
            <a:off x="-1" y="605609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A7FE8-3915-5674-5CDB-F2C6605DC238}"/>
              </a:ext>
            </a:extLst>
          </p:cNvPr>
          <p:cNvSpPr/>
          <p:nvPr/>
        </p:nvSpPr>
        <p:spPr>
          <a:xfrm>
            <a:off x="8623885" y="4542394"/>
            <a:ext cx="3209027" cy="340502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9A8A0-706A-4B9B-3D7B-B3EE7B9D2473}"/>
              </a:ext>
            </a:extLst>
          </p:cNvPr>
          <p:cNvSpPr txBox="1"/>
          <p:nvPr/>
        </p:nvSpPr>
        <p:spPr>
          <a:xfrm>
            <a:off x="7455914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 spc="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AÑO ACTUAL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6A23E-794A-A2A4-7A96-ECCF0B4E91ED}"/>
              </a:ext>
            </a:extLst>
          </p:cNvPr>
          <p:cNvSpPr/>
          <p:nvPr/>
        </p:nvSpPr>
        <p:spPr>
          <a:xfrm>
            <a:off x="8623884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35C95-AA33-DD42-E601-1862B9A3BCE3}"/>
              </a:ext>
            </a:extLst>
          </p:cNvPr>
          <p:cNvSpPr/>
          <p:nvPr/>
        </p:nvSpPr>
        <p:spPr>
          <a:xfrm>
            <a:off x="8623885" y="6101286"/>
            <a:ext cx="3209027" cy="340502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D86AB-5843-9919-A13A-C2A1028C9E55}"/>
              </a:ext>
            </a:extLst>
          </p:cNvPr>
          <p:cNvSpPr txBox="1"/>
          <p:nvPr/>
        </p:nvSpPr>
        <p:spPr>
          <a:xfrm>
            <a:off x="7338393" y="4460240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7AAFB-6CC9-AF7B-45C9-A01DAF1D4855}"/>
              </a:ext>
            </a:extLst>
          </p:cNvPr>
          <p:cNvSpPr txBox="1"/>
          <p:nvPr/>
        </p:nvSpPr>
        <p:spPr>
          <a:xfrm>
            <a:off x="7321296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95%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C6381-C9E7-08AB-D2E1-129D656621A4}"/>
              </a:ext>
            </a:extLst>
          </p:cNvPr>
          <p:cNvSpPr txBox="1"/>
          <p:nvPr/>
        </p:nvSpPr>
        <p:spPr>
          <a:xfrm>
            <a:off x="7321295" y="605609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277745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extura geométrica abstracta de color blanco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GRÁFICOS INTERANUALES DE BARRAS VERTICALES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Utilice estos gráficos de barras para mostrar cómo cambiaron elementos o métricas específicos en un período de tres años. Cada barra representa un año. Introduzca datos para reflejar el crecimiento, la disminución o la estabilidad. Incluya una breve descripción debajo de cada gráfico para explicar los factores clave que influyen en estos cambios interanuales.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7CC6B7-E564-083F-2806-7C6CF7608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863305"/>
              </p:ext>
            </p:extLst>
          </p:nvPr>
        </p:nvGraphicFramePr>
        <p:xfrm>
          <a:off x="192024" y="1353312"/>
          <a:ext cx="11859768" cy="539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78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extura geométrica abstracta de color blanco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COMPARATIVO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cada opción (A y B), enumere tres características o aspectos relevantes. Describa las ventajas y desventajas de estas funciones, y céntrese en comparar y contrastar las dos opciones. Este ejercicio es fundamental para cualquier análisis en profundidad de dos estrategias, productos o soluciones diferentes.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CEF3F-5835-9159-0B63-1A868D8C429B}"/>
              </a:ext>
            </a:extLst>
          </p:cNvPr>
          <p:cNvSpPr/>
          <p:nvPr/>
        </p:nvSpPr>
        <p:spPr>
          <a:xfrm>
            <a:off x="48058" y="1280558"/>
            <a:ext cx="5960749" cy="5376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E9B03-3E11-A528-6930-69118920424F}"/>
              </a:ext>
            </a:extLst>
          </p:cNvPr>
          <p:cNvSpPr/>
          <p:nvPr/>
        </p:nvSpPr>
        <p:spPr>
          <a:xfrm>
            <a:off x="6165156" y="1280558"/>
            <a:ext cx="5960749" cy="5389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B3D88-6D8C-598C-B8EC-31B1B6983ED9}"/>
              </a:ext>
            </a:extLst>
          </p:cNvPr>
          <p:cNvSpPr txBox="1"/>
          <p:nvPr/>
        </p:nvSpPr>
        <p:spPr>
          <a:xfrm>
            <a:off x="48058" y="1382790"/>
            <a:ext cx="596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OPCIÓN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C5BC-E22B-0F7C-E41E-D5717C4901AB}"/>
              </a:ext>
            </a:extLst>
          </p:cNvPr>
          <p:cNvSpPr txBox="1"/>
          <p:nvPr/>
        </p:nvSpPr>
        <p:spPr>
          <a:xfrm>
            <a:off x="6154054" y="1382790"/>
            <a:ext cx="5971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OPCIÓN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2D532-8B08-BB64-3B01-43C9F4114567}"/>
              </a:ext>
            </a:extLst>
          </p:cNvPr>
          <p:cNvSpPr/>
          <p:nvPr/>
        </p:nvSpPr>
        <p:spPr>
          <a:xfrm>
            <a:off x="48058" y="6198785"/>
            <a:ext cx="5960749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11464-A59F-5369-D157-2A472436700D}"/>
              </a:ext>
            </a:extLst>
          </p:cNvPr>
          <p:cNvSpPr/>
          <p:nvPr/>
        </p:nvSpPr>
        <p:spPr>
          <a:xfrm>
            <a:off x="6165156" y="6198864"/>
            <a:ext cx="5965002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555FEC9-5290-46E4-B9F6-BFA64B53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90991"/>
              </p:ext>
            </p:extLst>
          </p:nvPr>
        </p:nvGraphicFramePr>
        <p:xfrm>
          <a:off x="135251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17885">
                  <a:extLst>
                    <a:ext uri="{9D8B030D-6E8A-4147-A177-3AD203B41FA5}">
                      <a16:colId xmlns:a16="http://schemas.microsoft.com/office/drawing/2014/main" val="1816006782"/>
                    </a:ext>
                  </a:extLst>
                </a:gridCol>
                <a:gridCol w="4025339">
                  <a:extLst>
                    <a:ext uri="{9D8B030D-6E8A-4147-A177-3AD203B41FA5}">
                      <a16:colId xmlns:a16="http://schemas.microsoft.com/office/drawing/2014/main" val="4136446300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150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9245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6237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F23F79A-B8A0-0D09-8A0A-96E93F02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56991"/>
              </p:ext>
            </p:extLst>
          </p:nvPr>
        </p:nvGraphicFramePr>
        <p:xfrm>
          <a:off x="6303287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17885">
                  <a:extLst>
                    <a:ext uri="{9D8B030D-6E8A-4147-A177-3AD203B41FA5}">
                      <a16:colId xmlns:a16="http://schemas.microsoft.com/office/drawing/2014/main" val="2941922269"/>
                    </a:ext>
                  </a:extLst>
                </a:gridCol>
                <a:gridCol w="4025339">
                  <a:extLst>
                    <a:ext uri="{9D8B030D-6E8A-4147-A177-3AD203B41FA5}">
                      <a16:colId xmlns:a16="http://schemas.microsoft.com/office/drawing/2014/main" val="2149568148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70898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67173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Característica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Descripción...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81392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939FA-AFA9-EEA8-1FA0-9EFE07A9C496}"/>
              </a:ext>
            </a:extLst>
          </p:cNvPr>
          <p:cNvGrpSpPr/>
          <p:nvPr/>
        </p:nvGrpSpPr>
        <p:grpSpPr>
          <a:xfrm>
            <a:off x="5107169" y="1326860"/>
            <a:ext cx="1938528" cy="498647"/>
            <a:chOff x="5107169" y="1326860"/>
            <a:chExt cx="1938528" cy="498647"/>
          </a:xfrm>
        </p:grpSpPr>
        <p:sp>
          <p:nvSpPr>
            <p:cNvPr id="30" name="Ribbon: Tilted Up 29">
              <a:extLst>
                <a:ext uri="{FF2B5EF4-FFF2-40B4-BE49-F238E27FC236}">
                  <a16:creationId xmlns:a16="http://schemas.microsoft.com/office/drawing/2014/main" id="{22890388-4C71-5FA9-956C-DB4D1436A509}"/>
                </a:ext>
              </a:extLst>
            </p:cNvPr>
            <p:cNvSpPr/>
            <p:nvPr/>
          </p:nvSpPr>
          <p:spPr>
            <a:xfrm>
              <a:off x="5107169" y="1363842"/>
              <a:ext cx="1938528" cy="461665"/>
            </a:xfrm>
            <a:prstGeom prst="ribbon2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D8FA19-E759-EF9C-D2B5-0EB2627FB946}"/>
                </a:ext>
              </a:extLst>
            </p:cNvPr>
            <p:cNvSpPr txBox="1"/>
            <p:nvPr/>
          </p:nvSpPr>
          <p:spPr>
            <a:xfrm>
              <a:off x="5605272" y="1326860"/>
              <a:ext cx="96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7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04409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321</TotalTime>
  <Words>550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19</cp:revision>
  <dcterms:created xsi:type="dcterms:W3CDTF">2022-05-22T18:55:25Z</dcterms:created>
  <dcterms:modified xsi:type="dcterms:W3CDTF">2024-10-20T08:56:29Z</dcterms:modified>
</cp:coreProperties>
</file>