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6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en color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745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Esta plantilla es especialmente adecuada para presentaciones en entornos en los que se valora la creatividad, como los de marketing, educación o diseño. En la plantilla, se combina un diagrama de causa-efecto de causa de origen con un diseño visualmente atractivo, lo que facilita el análisis y la elaboración de una presentación dinámica.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paleta de colores vívidos garantiza que cada sección sea fácilmente identificable, lo que puede ayudar a mantener la atención del público y mejorar su capacidad de seguir el análisis. La forma del pez personifica creativamente el concepto de causa-efecto, lo que la convierte en un marco atractivo y memorable para las discusiones de resolución de problemas.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Google Shape;90;p13">
            <a:hlinkClick r:id="rId4"/>
            <a:extLst>
              <a:ext uri="{FF2B5EF4-FFF2-40B4-BE49-F238E27FC236}">
                <a16:creationId xmlns:a16="http://schemas.microsoft.com/office/drawing/2014/main" id="{7E888F7B-3633-17BD-5398-90C05B5A10E6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8910413" y="326321"/>
            <a:ext cx="2999376" cy="594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Arrecife artificial de peces cubierto con un cardumen de peces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es-419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024021"/>
              </p:ext>
            </p:extLst>
          </p:nvPr>
        </p:nvGraphicFramePr>
        <p:xfrm>
          <a:off x="787790" y="1050352"/>
          <a:ext cx="1030042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042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12591</TotalTime>
  <Words>272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198</cp:revision>
  <cp:lastPrinted>2024-02-20T23:48:17Z</cp:lastPrinted>
  <dcterms:created xsi:type="dcterms:W3CDTF">2021-07-07T23:54:57Z</dcterms:created>
  <dcterms:modified xsi:type="dcterms:W3CDTF">2024-11-05T06:38:21Z</dcterms:modified>
</cp:coreProperties>
</file>