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26733"/>
            <a:ext cx="8099576" cy="908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REGISTRO DE RIESGOS Y OPORTUNIDADES CON CERTIFICACIÓN ISO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184920"/>
            <a:ext cx="2769231" cy="54876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62797"/>
              </p:ext>
            </p:extLst>
          </p:nvPr>
        </p:nvGraphicFramePr>
        <p:xfrm>
          <a:off x="303926" y="1046545"/>
          <a:ext cx="8791316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088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655064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29844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32104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 </a:t>
                      </a:r>
                    </a:p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N.º DE ID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 27001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¿De qué proceso forma parte este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¿Con cuál de los 14 pasos de las Normas de Seguridad de la Información ISO 27001 se relaciona este riesgo de ciberseguridad?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</a:t>
                      </a:r>
                      <a:b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8646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592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21767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¿RIESGO ELIMINADO?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¿EXISTEN CONTROLES?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 DE MITIGACIÓN O CONTROL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¿El siguiente paso del proceso puede eliminar el riesgo? </a:t>
                      </a:r>
                    </a:p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 o NO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el riesgo se eliminará o se mitigará mediante </a:t>
                      </a:r>
                    </a:p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los procesos existentes, enumérelos aquí.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Qué se puede hacer para reducir </a:t>
                      </a:r>
                    </a:p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7BCE8114-6DDD-3273-BE59-484FD57DD2B9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9392478" y="1017121"/>
            <a:chExt cx="2448999" cy="21886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9392478" y="1017121"/>
              <a:ext cx="2448999" cy="218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ACE1F2-5AAA-5BFC-6B12-4C4705D26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27065" y="1123643"/>
              <a:ext cx="2181442" cy="1984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84634"/>
            <a:ext cx="112265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REGISTRO DE RIESGOS Y OPORTUNIDADES CON CERTIFICACIÓN ISO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73734"/>
              </p:ext>
            </p:extLst>
          </p:nvPr>
        </p:nvGraphicFramePr>
        <p:xfrm>
          <a:off x="303926" y="1046545"/>
          <a:ext cx="8782322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251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154097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20932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652211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295175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171247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 </a:t>
                      </a:r>
                    </a:p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N.º DE ID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 27001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¿De qué proceso forma parte este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¿Con cuál de los 14 pasos de las Normas de Seguridad de la Información ISO 27001 se relaciona este riesgo de ciberseguridad?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</a:t>
                      </a:r>
                      <a:b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800" u="none" strike="noStrike" dirty="0">
                          <a:effectLst/>
                          <a:latin typeface="Century Gothic" panose="020B0502020202020204" pitchFamily="34" charset="0"/>
                        </a:rPr>
                        <a:t>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33216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592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21767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¿RIESGO ELIMINADO?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¿EXISTEN CONTROLES?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 DE MITIGACIÓN O CONTROL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¿El siguiente paso del proceso puede eliminar el riesgo? </a:t>
                      </a:r>
                    </a:p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 o NO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el riesgo se eliminará o se mitigará mediante </a:t>
                      </a:r>
                    </a:p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los procesos existentes, enúmerelos aquí.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Qué se puede hacer para reducir </a:t>
                      </a:r>
                    </a:p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773FE8-3C6A-A28B-B436-6F539E0B02A0}"/>
              </a:ext>
            </a:extLst>
          </p:cNvPr>
          <p:cNvSpPr txBox="1"/>
          <p:nvPr/>
        </p:nvSpPr>
        <p:spPr>
          <a:xfrm>
            <a:off x="207845" y="620183"/>
            <a:ext cx="926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Duplique esta diapositiva para crear listados individuales para cada ID de riesgo en el registro.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C6CFB6B-EEDE-A312-B409-E4A45F3D00E1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9392478" y="1017121"/>
            <a:chExt cx="2448999" cy="21886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073DC1-026D-0DFD-AD60-9F31B5BFA20B}"/>
                </a:ext>
              </a:extLst>
            </p:cNvPr>
            <p:cNvSpPr/>
            <p:nvPr/>
          </p:nvSpPr>
          <p:spPr>
            <a:xfrm>
              <a:off x="9392478" y="1017121"/>
              <a:ext cx="2448999" cy="218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603DFDB-C137-8476-FE74-BDC038A6C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7065" y="1123643"/>
              <a:ext cx="2181442" cy="1984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51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76958"/>
              </p:ext>
            </p:extLst>
          </p:nvPr>
        </p:nvGraphicFramePr>
        <p:xfrm>
          <a:off x="787791" y="1050352"/>
          <a:ext cx="1029154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154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2454</TotalTime>
  <Words>536</Words>
  <Application>Microsoft Office PowerPoint</Application>
  <PresentationFormat>Widescreen</PresentationFormat>
  <Paragraphs>69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2024-12-08T07:20:43Z</dcterms:modified>
</cp:coreProperties>
</file>