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42" r:id="rId2"/>
    <p:sldId id="378" r:id="rId3"/>
    <p:sldId id="371" r:id="rId4"/>
    <p:sldId id="379" r:id="rId5"/>
    <p:sldId id="380" r:id="rId6"/>
    <p:sldId id="381" r:id="rId7"/>
    <p:sldId id="382" r:id="rId8"/>
    <p:sldId id="383" r:id="rId9"/>
    <p:sldId id="38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5C0"/>
    <a:srgbClr val="FEFEFE"/>
    <a:srgbClr val="9CA58C"/>
    <a:srgbClr val="CBD6B5"/>
    <a:srgbClr val="EBD9B6"/>
    <a:srgbClr val="654105"/>
    <a:srgbClr val="7C5008"/>
    <a:srgbClr val="0098C6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04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ón geométrico abstracto de color rojo">
            <a:extLst>
              <a:ext uri="{FF2B5EF4-FFF2-40B4-BE49-F238E27FC236}">
                <a16:creationId xmlns:a16="http://schemas.microsoft.com/office/drawing/2014/main" id="{58AA660B-4D18-0578-C921-7240FC46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r="33333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7B1611-D82F-8F2B-3824-B0810494A4E4}"/>
              </a:ext>
            </a:extLst>
          </p:cNvPr>
          <p:cNvSpPr/>
          <p:nvPr/>
        </p:nvSpPr>
        <p:spPr>
          <a:xfrm rot="10800000">
            <a:off x="0" y="2932373"/>
            <a:ext cx="12192000" cy="2131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A35ACA8-E3C3-0542-3647-CD070D08DD76}"/>
              </a:ext>
            </a:extLst>
          </p:cNvPr>
          <p:cNvSpPr/>
          <p:nvPr/>
        </p:nvSpPr>
        <p:spPr>
          <a:xfrm>
            <a:off x="5589198" y="2933657"/>
            <a:ext cx="4766187" cy="213071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PLANTILLA DE CASO DE ESTUDIO DE MARKETING PARA POWERPOINT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1" y="3587582"/>
            <a:ext cx="119420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s-419" sz="4800" spc="40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ESTUDIO DE CASO DE MARKETING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94A64CA-B321-4DF6-9D7E-7855ED38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ón geométrico abstracto de color rojo">
            <a:extLst>
              <a:ext uri="{FF2B5EF4-FFF2-40B4-BE49-F238E27FC236}">
                <a16:creationId xmlns:a16="http://schemas.microsoft.com/office/drawing/2014/main" id="{0AC1B624-A3A8-A206-5CC1-F84AF9C0B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B895D-64F9-81D0-8137-E9A8378B4CEE}"/>
              </a:ext>
            </a:extLst>
          </p:cNvPr>
          <p:cNvSpPr txBox="1"/>
          <p:nvPr/>
        </p:nvSpPr>
        <p:spPr>
          <a:xfrm>
            <a:off x="1875131" y="2659559"/>
            <a:ext cx="6167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[ NOMBRE DEL ESTUDIO DE CASO 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42A25-E21D-A507-4180-758347F79583}"/>
              </a:ext>
            </a:extLst>
          </p:cNvPr>
          <p:cNvSpPr txBox="1"/>
          <p:nvPr/>
        </p:nvSpPr>
        <p:spPr>
          <a:xfrm>
            <a:off x="1875131" y="4601846"/>
            <a:ext cx="81380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NOMBRE DEL PRESENTADOR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TÍTULO DEL PRESENTADOR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FECHA</a:t>
            </a:r>
          </a:p>
          <a:p>
            <a:pPr rtl="0"/>
            <a:r>
              <a:rPr lang="es-419" sz="11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DD/MM/AA</a:t>
            </a:r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EEF20-5CF7-A8A3-A9D0-386FF353F1BE}"/>
              </a:ext>
            </a:extLst>
          </p:cNvPr>
          <p:cNvSpPr/>
          <p:nvPr/>
        </p:nvSpPr>
        <p:spPr>
          <a:xfrm>
            <a:off x="0" y="0"/>
            <a:ext cx="1141046" cy="6858000"/>
          </a:xfrm>
          <a:prstGeom prst="rect">
            <a:avLst/>
          </a:prstGeom>
          <a:solidFill>
            <a:srgbClr val="E1B5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DD452-89DF-89E0-6239-97BF50BD69D2}"/>
              </a:ext>
            </a:extLst>
          </p:cNvPr>
          <p:cNvSpPr/>
          <p:nvPr/>
        </p:nvSpPr>
        <p:spPr>
          <a:xfrm>
            <a:off x="111089" y="0"/>
            <a:ext cx="114104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499761C-7769-9D02-3538-30BE6653DABC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97E6C5-A67B-5D4E-70A1-B6582B26C1EE}"/>
              </a:ext>
            </a:extLst>
          </p:cNvPr>
          <p:cNvSpPr/>
          <p:nvPr/>
        </p:nvSpPr>
        <p:spPr>
          <a:xfrm>
            <a:off x="187569" y="1719384"/>
            <a:ext cx="3845170" cy="51386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407876" y="364111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76800" y="3259015"/>
            <a:ext cx="6877538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Proporcione una breve introducción a su empresa o el proyecto específico.</a:t>
            </a:r>
            <a:r>
              <a:rPr lang="es-419" sz="2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Incluya información clave, como la industria, el tamaño y la misión.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5227207"/>
            <a:ext cx="384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419" sz="1800" b="1">
                <a:solidFill>
                  <a:schemeClr val="bg1"/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8E7363-1C5C-4006-5960-B696B5AE936E}"/>
              </a:ext>
            </a:extLst>
          </p:cNvPr>
          <p:cNvGrpSpPr/>
          <p:nvPr/>
        </p:nvGrpSpPr>
        <p:grpSpPr>
          <a:xfrm>
            <a:off x="867508" y="2161781"/>
            <a:ext cx="2391508" cy="2391508"/>
            <a:chOff x="828431" y="3477343"/>
            <a:chExt cx="2391508" cy="239150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DE3A36-984B-ECA9-B0BC-E07FB710243E}"/>
                </a:ext>
              </a:extLst>
            </p:cNvPr>
            <p:cNvSpPr/>
            <p:nvPr/>
          </p:nvSpPr>
          <p:spPr>
            <a:xfrm>
              <a:off x="828431" y="3477343"/>
              <a:ext cx="2391508" cy="23915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465C07-5570-6182-2E68-0A54C10DEFB2}"/>
                </a:ext>
              </a:extLst>
            </p:cNvPr>
            <p:cNvSpPr txBox="1"/>
            <p:nvPr/>
          </p:nvSpPr>
          <p:spPr>
            <a:xfrm>
              <a:off x="828431" y="4445503"/>
              <a:ext cx="2391508" cy="455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s-419" b="0" i="0" u="none" strike="noStrike">
                  <a:solidFill>
                    <a:schemeClr val="tx2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rPr>
                <a:t>INSERTE SU LOGOTIPO AQUÍ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6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B6BA39C-F601-0529-730A-91718B67504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DESAFÍO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429000"/>
            <a:ext cx="11930450" cy="5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Describa el principal desafío o problema de marketing al que se enfrentó su empresa.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4805673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Iceberg con relleno sólido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D5861E-81A1-8E57-5156-4621DCCD3191}"/>
              </a:ext>
            </a:extLst>
          </p:cNvPr>
          <p:cNvSpPr txBox="1"/>
          <p:nvPr/>
        </p:nvSpPr>
        <p:spPr>
          <a:xfrm>
            <a:off x="1439984" y="5036373"/>
            <a:ext cx="5369169" cy="41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16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Sea específico sobre las circunstancias.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69553-977C-8C2A-FA91-DE13DFA92A5C}"/>
              </a:ext>
            </a:extLst>
          </p:cNvPr>
          <p:cNvGrpSpPr/>
          <p:nvPr/>
        </p:nvGrpSpPr>
        <p:grpSpPr>
          <a:xfrm>
            <a:off x="6096000" y="4805673"/>
            <a:ext cx="992554" cy="992554"/>
            <a:chOff x="4487986" y="3159368"/>
            <a:chExt cx="992554" cy="992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B0272-5204-0A7A-2536-A2C5FC06EEF5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Iceberg con relleno sólido">
              <a:extLst>
                <a:ext uri="{FF2B5EF4-FFF2-40B4-BE49-F238E27FC236}">
                  <a16:creationId xmlns:a16="http://schemas.microsoft.com/office/drawing/2014/main" id="{BF5B6DE4-9C3A-C3CE-48B8-2C1391DD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6E8217-4920-3A61-5380-93532CF202EF}"/>
              </a:ext>
            </a:extLst>
          </p:cNvPr>
          <p:cNvSpPr txBox="1"/>
          <p:nvPr/>
        </p:nvSpPr>
        <p:spPr>
          <a:xfrm>
            <a:off x="7274169" y="4909855"/>
            <a:ext cx="4071493" cy="78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Sea específico sobre el impacto potencial en el negocio. </a:t>
            </a:r>
          </a:p>
        </p:txBody>
      </p:sp>
    </p:spTree>
    <p:extLst>
      <p:ext uri="{BB962C8B-B14F-4D97-AF65-F5344CB8AC3E}">
        <p14:creationId xmlns:p14="http://schemas.microsoft.com/office/powerpoint/2010/main" val="363780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BDBDE34-9E66-ECD8-1CD8-1FD64BB66BDF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703754" y="3393785"/>
            <a:ext cx="811494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Explique las estrategias o tácticas de marketing que implementó para abordar el desafío. Describa el proceso y cualquier enfoque innovador que haya utilizado.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3429000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 descr="Esquema del libro de estrategias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562233" y="3233616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91225E-A543-AFAE-CB7D-8E18D517FA11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3445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1FBDD9F-CACF-278F-5A46-7891DCFAB075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087970"/>
            <a:ext cx="7518400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Presente los resultados de sus iniciativas de marketing. Utilice datos, estadísticas y gráficos para ilustrar el éxito de manera clara y cuantificable.</a:t>
            </a:r>
          </a:p>
        </p:txBody>
      </p:sp>
      <p:pic>
        <p:nvPicPr>
          <p:cNvPr id="2" name="Picture 1" descr="Un círculo gris con fondo negro Descripción generada automáticamente">
            <a:extLst>
              <a:ext uri="{FF2B5EF4-FFF2-40B4-BE49-F238E27FC236}">
                <a16:creationId xmlns:a16="http://schemas.microsoft.com/office/drawing/2014/main" id="{12DE00AE-5EAD-1EA2-A7DA-6733543AD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69" y="4704916"/>
            <a:ext cx="2014416" cy="2014416"/>
          </a:xfrm>
          <a:prstGeom prst="rect">
            <a:avLst/>
          </a:prstGeom>
        </p:spPr>
      </p:pic>
      <p:pic>
        <p:nvPicPr>
          <p:cNvPr id="3" name="Picture 2" descr="Una línea blanca con puntos Descripción generada automáticamente">
            <a:extLst>
              <a:ext uri="{FF2B5EF4-FFF2-40B4-BE49-F238E27FC236}">
                <a16:creationId xmlns:a16="http://schemas.microsoft.com/office/drawing/2014/main" id="{C081C46A-4227-C826-88B8-B1014D44B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69" y="1947929"/>
            <a:ext cx="2624016" cy="2430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C3CE7-CDA0-D31B-C1ED-46653F83A09A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6169E-A85E-E327-E43D-69E4655C139F}"/>
              </a:ext>
            </a:extLst>
          </p:cNvPr>
          <p:cNvSpPr txBox="1"/>
          <p:nvPr/>
        </p:nvSpPr>
        <p:spPr>
          <a:xfrm>
            <a:off x="9460447" y="4238799"/>
            <a:ext cx="246973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419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Sector A    Sector B     Sector C    Sector D</a:t>
            </a:r>
          </a:p>
        </p:txBody>
      </p:sp>
    </p:spTree>
    <p:extLst>
      <p:ext uri="{BB962C8B-B14F-4D97-AF65-F5344CB8AC3E}">
        <p14:creationId xmlns:p14="http://schemas.microsoft.com/office/powerpoint/2010/main" val="9540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9E3B734-0B38-2452-0EF6-1120B582CD24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TESTIMONIOS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2915138" y="2942220"/>
            <a:ext cx="5109189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Incluya citas </a:t>
            </a:r>
            <a:r>
              <a:rPr lang="es-419" sz="2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es-419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testimonios de clientes que respalden la eficacia de su solución. Asegúrese de que sean relevantes y de que agreguen valor a su caso de estudio.</a:t>
            </a:r>
          </a:p>
        </p:txBody>
      </p:sp>
      <p:pic>
        <p:nvPicPr>
          <p:cNvPr id="7" name="Graphic 6" descr="Comilla de apertura con relleno sólido">
            <a:extLst>
              <a:ext uri="{FF2B5EF4-FFF2-40B4-BE49-F238E27FC236}">
                <a16:creationId xmlns:a16="http://schemas.microsoft.com/office/drawing/2014/main" id="{FA44E701-8161-D970-016A-59A7EC6F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54415"/>
            <a:ext cx="2303585" cy="2303585"/>
          </a:xfrm>
          <a:prstGeom prst="rect">
            <a:avLst/>
          </a:prstGeom>
        </p:spPr>
      </p:pic>
      <p:pic>
        <p:nvPicPr>
          <p:cNvPr id="8" name="Graphic 7" descr="Comilla de apertura con relleno sólido">
            <a:extLst>
              <a:ext uri="{FF2B5EF4-FFF2-40B4-BE49-F238E27FC236}">
                <a16:creationId xmlns:a16="http://schemas.microsoft.com/office/drawing/2014/main" id="{A7F2E73A-B6EA-8125-1774-0A65FB7C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88415" y="1397364"/>
            <a:ext cx="2303585" cy="2303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5B4D7-5BA0-934A-3A51-DB2C4151B11E}"/>
              </a:ext>
            </a:extLst>
          </p:cNvPr>
          <p:cNvSpPr txBox="1"/>
          <p:nvPr/>
        </p:nvSpPr>
        <p:spPr>
          <a:xfrm>
            <a:off x="4220307" y="5848829"/>
            <a:ext cx="7518400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es-419" i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Nombre de origen, título o empresa</a:t>
            </a:r>
          </a:p>
        </p:txBody>
      </p:sp>
      <p:pic>
        <p:nvPicPr>
          <p:cNvPr id="13" name="Picture 12" descr="Retrato de hombre en camiseta color marrón">
            <a:extLst>
              <a:ext uri="{FF2B5EF4-FFF2-40B4-BE49-F238E27FC236}">
                <a16:creationId xmlns:a16="http://schemas.microsoft.com/office/drawing/2014/main" id="{2C65ED76-D600-8A73-C13E-516D65DA72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61" r="16717"/>
          <a:stretch/>
        </p:blipFill>
        <p:spPr>
          <a:xfrm>
            <a:off x="9888415" y="3700949"/>
            <a:ext cx="1792435" cy="2038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B98A90-90D6-2274-E501-034C955BD7FE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4426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9B533CC-08A8-F22A-FDF7-17CB7BB3BDAD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CONCLUSIÓN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509108"/>
            <a:ext cx="11566769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Resuma los puntos clave de su caso de estudio. Destaque las principales conclusiones y el impacto general de sus iniciativas de marketing.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F9C8C-DBB4-BDDF-7C7F-32C3B8B6311D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3814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5845816-A425-210F-4E22-4FD098C127D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LLAMADA A LA ACCIÓN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76800" y="2727775"/>
            <a:ext cx="6823969" cy="262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Proporcione su información de contacto y una clara CTA. Algunos ejemplos de </a:t>
            </a:r>
            <a:r>
              <a:rPr lang="es-419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CTA incluyen</a:t>
            </a: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una invitación para ponerse en contacto con su empresa, visitar el sitio web de su empresa o participar de una manera específica.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36C1F-7ACF-427B-BC1A-72B19E467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2365"/>
          <a:stretch/>
        </p:blipFill>
        <p:spPr>
          <a:xfrm>
            <a:off x="232778" y="911572"/>
            <a:ext cx="3987529" cy="4431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618EA-1CDE-FBA7-245C-DB553964EBE5}"/>
              </a:ext>
            </a:extLst>
          </p:cNvPr>
          <p:cNvSpPr txBox="1"/>
          <p:nvPr/>
        </p:nvSpPr>
        <p:spPr>
          <a:xfrm>
            <a:off x="662473" y="5901339"/>
            <a:ext cx="1117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NOMBRE DEL PRESENTADOR</a:t>
            </a:r>
          </a:p>
          <a:p>
            <a:pPr rtl="0"/>
            <a:r>
              <a:rPr lang="es-419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TÍTULO DEL PRESENTADOR | </a:t>
            </a:r>
            <a:r>
              <a:rPr lang="es-419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Tel. </a:t>
            </a:r>
            <a:r>
              <a:rPr lang="es-419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xxx.xxx.xxxx | correo electrónico | sitio web</a:t>
            </a:r>
          </a:p>
        </p:txBody>
      </p:sp>
    </p:spTree>
    <p:extLst>
      <p:ext uri="{BB962C8B-B14F-4D97-AF65-F5344CB8AC3E}">
        <p14:creationId xmlns:p14="http://schemas.microsoft.com/office/powerpoint/2010/main" val="380131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211</TotalTime>
  <Words>431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21</cp:revision>
  <dcterms:created xsi:type="dcterms:W3CDTF">2022-05-22T18:55:25Z</dcterms:created>
  <dcterms:modified xsi:type="dcterms:W3CDTF">2024-10-20T08:49:55Z</dcterms:modified>
</cp:coreProperties>
</file>