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87E2D3"/>
    <a:srgbClr val="FF9002"/>
    <a:srgbClr val="FFC1ED"/>
    <a:srgbClr val="F7D944"/>
    <a:srgbClr val="8499A0"/>
    <a:srgbClr val="54708B"/>
    <a:srgbClr val="1E4266"/>
    <a:srgbClr val="D6F1FB"/>
    <a:srgbClr val="FFD6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es.smartsheet.com/try-it?trp=2812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006586"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 de diagrama de causa-efecto de 4 puntas para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5350760"/>
          </a:xfrm>
          <a:prstGeom prst="rect">
            <a:avLst/>
          </a:prstGeom>
          <a:noFill/>
        </p:spPr>
        <p:txBody>
          <a:bodyPr wrap="square" rtlCol="0">
            <a:spAutoFit/>
          </a:bodyPr>
          <a:lstStyle/>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Cuándo se debe usar esta plantilla: </a:t>
            </a:r>
            <a:r>
              <a:rPr lang="es-419" sz="1300" i="0" u="none" strike="noStrike" dirty="0">
                <a:solidFill>
                  <a:srgbClr val="000000"/>
                </a:solidFill>
                <a:effectLst/>
                <a:latin typeface="Century Gothic" panose="020B0502020202020204" pitchFamily="34" charset="0"/>
              </a:rPr>
              <a:t>Esta plantilla es ideal para sesiones de planificación y reuniones de desarrollo de negocios en las que es fundamental contar con un esquema claro de las estrategias clave. Los ejecutivos y gerentes pueden comunicar los diferentes componentes estratégicos a sus equipos a fin de fomentar la mejora continua en relación con la calidad a partir del enfoque en perspectivas factibles.</a:t>
            </a:r>
          </a:p>
          <a:p>
            <a:pPr algn="l" rtl="0">
              <a:lnSpc>
                <a:spcPct val="120000"/>
              </a:lnSpc>
              <a:spcBef>
                <a:spcPts val="0"/>
              </a:spcBef>
              <a:spcAft>
                <a:spcPts val="0"/>
              </a:spcAft>
            </a:pPr>
            <a:r>
              <a:rPr lang="es-419"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Funciones notables de la plantilla: </a:t>
            </a:r>
            <a:r>
              <a:rPr lang="es-419" sz="1300" i="0" u="none" strike="noStrike" dirty="0">
                <a:solidFill>
                  <a:srgbClr val="000000"/>
                </a:solidFill>
                <a:effectLst/>
                <a:latin typeface="Century Gothic" panose="020B0502020202020204" pitchFamily="34" charset="0"/>
              </a:rPr>
              <a:t>A partir del enfoque optimizado y separado en cuatro puntas en relación con el análisis de la estrategia, es posible resaltar la información clave y, a la vez, garantizar que el contenido sea breve. Las descripciones breves permiten que los presentadores transmitan una descripción general concisa, pero completa, de cada elemento estratégico. Esta claridad facilita los debates productivos sobre cómo los diferentes factores pueden influir en el éxito general de las iniciativas del negocio. </a:t>
            </a:r>
          </a:p>
          <a:p>
            <a:pPr algn="l" rtl="0">
              <a:lnSpc>
                <a:spcPct val="120000"/>
              </a:lnSpc>
              <a:spcBef>
                <a:spcPts val="0"/>
              </a:spcBef>
              <a:spcAft>
                <a:spcPts val="0"/>
              </a:spcAft>
            </a:pP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8"/>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76B90D1B-7EF3-E10B-73B1-EFE50C254FDB}"/>
              </a:ext>
            </a:extLst>
          </p:cNvPr>
          <p:cNvPicPr>
            <a:picLocks noChangeAspect="1"/>
          </p:cNvPicPr>
          <p:nvPr/>
        </p:nvPicPr>
        <p:blipFill>
          <a:blip r:embed="rId5"/>
          <a:srcRect/>
          <a:stretch/>
        </p:blipFill>
        <p:spPr>
          <a:xfrm>
            <a:off x="8627610" y="298882"/>
            <a:ext cx="3276311"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9" name="Straight Connector 48">
            <a:extLst>
              <a:ext uri="{FF2B5EF4-FFF2-40B4-BE49-F238E27FC236}">
                <a16:creationId xmlns:a16="http://schemas.microsoft.com/office/drawing/2014/main" id="{2BC3994A-A90F-6AD6-247B-B601E27DF91A}"/>
              </a:ext>
            </a:extLst>
          </p:cNvPr>
          <p:cNvCxnSpPr>
            <a:cxnSpLocks/>
          </p:cNvCxnSpPr>
          <p:nvPr/>
        </p:nvCxnSpPr>
        <p:spPr>
          <a:xfrm flipV="1">
            <a:off x="3997088" y="348852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5317466D-A52B-E85D-1DDF-EFF33A4E0892}"/>
              </a:ext>
            </a:extLst>
          </p:cNvPr>
          <p:cNvCxnSpPr>
            <a:cxnSpLocks/>
          </p:cNvCxnSpPr>
          <p:nvPr/>
        </p:nvCxnSpPr>
        <p:spPr>
          <a:xfrm>
            <a:off x="4912889" y="1202640"/>
            <a:ext cx="731520" cy="219456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A819339-93FB-4589-F9BB-775CEA363C74}"/>
              </a:ext>
            </a:extLst>
          </p:cNvPr>
          <p:cNvCxnSpPr>
            <a:cxnSpLocks/>
          </p:cNvCxnSpPr>
          <p:nvPr/>
        </p:nvCxnSpPr>
        <p:spPr>
          <a:xfrm flipV="1">
            <a:off x="8781828" y="3539582"/>
            <a:ext cx="806070" cy="2418210"/>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3BE21F46-B0C5-49B8-AEC6-DEB3E341E7EA}"/>
              </a:ext>
            </a:extLst>
          </p:cNvPr>
          <p:cNvCxnSpPr>
            <a:cxnSpLocks/>
          </p:cNvCxnSpPr>
          <p:nvPr/>
        </p:nvCxnSpPr>
        <p:spPr>
          <a:xfrm>
            <a:off x="9771950" y="813027"/>
            <a:ext cx="835416" cy="2506249"/>
          </a:xfrm>
          <a:prstGeom prst="line">
            <a:avLst/>
          </a:prstGeom>
          <a:ln w="53975" cap="rnd">
            <a:solidFill>
              <a:srgbClr val="54708B"/>
            </a:solidFill>
            <a:prstDash val="sysDot"/>
          </a:ln>
        </p:spPr>
        <p:style>
          <a:lnRef idx="1">
            <a:schemeClr val="accent1"/>
          </a:lnRef>
          <a:fillRef idx="0">
            <a:schemeClr val="accent1"/>
          </a:fillRef>
          <a:effectRef idx="0">
            <a:schemeClr val="accent1"/>
          </a:effectRef>
          <a:fontRef idx="minor">
            <a:schemeClr val="tx1"/>
          </a:fontRef>
        </p:style>
      </p:cxnSp>
      <p:sp>
        <p:nvSpPr>
          <p:cNvPr id="6" name="Rounded Rectangle 5">
            <a:extLst>
              <a:ext uri="{FF2B5EF4-FFF2-40B4-BE49-F238E27FC236}">
                <a16:creationId xmlns:a16="http://schemas.microsoft.com/office/drawing/2014/main" id="{7B6859D5-09CB-6BBA-3ABC-C3F978496DEF}"/>
              </a:ext>
            </a:extLst>
          </p:cNvPr>
          <p:cNvSpPr/>
          <p:nvPr/>
        </p:nvSpPr>
        <p:spPr>
          <a:xfrm>
            <a:off x="925277" y="3313659"/>
            <a:ext cx="1014984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8" name="Group 137">
            <a:extLst>
              <a:ext uri="{FF2B5EF4-FFF2-40B4-BE49-F238E27FC236}">
                <a16:creationId xmlns:a16="http://schemas.microsoft.com/office/drawing/2014/main" id="{1F3C1A05-2C90-C47E-95E8-455266213106}"/>
              </a:ext>
            </a:extLst>
          </p:cNvPr>
          <p:cNvGrpSpPr/>
          <p:nvPr/>
        </p:nvGrpSpPr>
        <p:grpSpPr>
          <a:xfrm>
            <a:off x="9890722" y="2417745"/>
            <a:ext cx="1926620" cy="1964914"/>
            <a:chOff x="9965480" y="2507801"/>
            <a:chExt cx="1953599" cy="1788561"/>
          </a:xfrm>
          <a:solidFill>
            <a:srgbClr val="1E4266"/>
          </a:solidFill>
        </p:grpSpPr>
        <p:sp>
          <p:nvSpPr>
            <p:cNvPr id="135" name="Right Triangle 134">
              <a:extLst>
                <a:ext uri="{FF2B5EF4-FFF2-40B4-BE49-F238E27FC236}">
                  <a16:creationId xmlns:a16="http://schemas.microsoft.com/office/drawing/2014/main" id="{4DF128F1-6D12-522F-DEA2-768A58E554DF}"/>
                </a:ext>
              </a:extLst>
            </p:cNvPr>
            <p:cNvSpPr/>
            <p:nvPr/>
          </p:nvSpPr>
          <p:spPr>
            <a:xfrm rot="13500000">
              <a:off x="10047999" y="2425282"/>
              <a:ext cx="1788561" cy="1953599"/>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529861 w 2970011"/>
                <a:gd name="connsiteY0" fmla="*/ 2371929 h 2779247"/>
                <a:gd name="connsiteX1" fmla="*/ 164021 w 2970011"/>
                <a:gd name="connsiteY1" fmla="*/ 2455768 h 2779247"/>
                <a:gd name="connsiteX2" fmla="*/ 585865 w 2970011"/>
                <a:gd name="connsiteY2" fmla="*/ 0 h 2779247"/>
                <a:gd name="connsiteX3" fmla="*/ 2970011 w 2970011"/>
                <a:gd name="connsiteY3" fmla="*/ 2011337 h 2779247"/>
                <a:gd name="connsiteX4" fmla="*/ 434465 w 2970011"/>
                <a:gd name="connsiteY4" fmla="*/ 2726212 h 2779247"/>
                <a:gd name="connsiteX5" fmla="*/ 529861 w 2970011"/>
                <a:gd name="connsiteY5" fmla="*/ 2371929 h 2779247"/>
                <a:gd name="connsiteX0" fmla="*/ 529861 w 2749059"/>
                <a:gd name="connsiteY0" fmla="*/ 2371929 h 2831799"/>
                <a:gd name="connsiteX1" fmla="*/ 164021 w 2749059"/>
                <a:gd name="connsiteY1" fmla="*/ 2455768 h 2831799"/>
                <a:gd name="connsiteX2" fmla="*/ 585865 w 2749059"/>
                <a:gd name="connsiteY2" fmla="*/ 0 h 2831799"/>
                <a:gd name="connsiteX3" fmla="*/ 2749059 w 2749059"/>
                <a:gd name="connsiteY3" fmla="*/ 2257471 h 2831799"/>
                <a:gd name="connsiteX4" fmla="*/ 434465 w 2749059"/>
                <a:gd name="connsiteY4" fmla="*/ 2726212 h 2831799"/>
                <a:gd name="connsiteX5" fmla="*/ 529861 w 2749059"/>
                <a:gd name="connsiteY5" fmla="*/ 2371929 h 2831799"/>
                <a:gd name="connsiteX0" fmla="*/ 529861 w 2905025"/>
                <a:gd name="connsiteY0" fmla="*/ 2371929 h 2901735"/>
                <a:gd name="connsiteX1" fmla="*/ 164021 w 2905025"/>
                <a:gd name="connsiteY1" fmla="*/ 2455768 h 2901735"/>
                <a:gd name="connsiteX2" fmla="*/ 585865 w 2905025"/>
                <a:gd name="connsiteY2" fmla="*/ 0 h 2901735"/>
                <a:gd name="connsiteX3" fmla="*/ 2905025 w 2905025"/>
                <a:gd name="connsiteY3" fmla="*/ 2431216 h 2901735"/>
                <a:gd name="connsiteX4" fmla="*/ 434465 w 2905025"/>
                <a:gd name="connsiteY4" fmla="*/ 2726212 h 2901735"/>
                <a:gd name="connsiteX5" fmla="*/ 529861 w 2905025"/>
                <a:gd name="connsiteY5" fmla="*/ 2371929 h 2901735"/>
                <a:gd name="connsiteX0" fmla="*/ 529861 w 2905025"/>
                <a:gd name="connsiteY0" fmla="*/ 2371929 h 3069091"/>
                <a:gd name="connsiteX1" fmla="*/ 164021 w 2905025"/>
                <a:gd name="connsiteY1" fmla="*/ 2455768 h 3069091"/>
                <a:gd name="connsiteX2" fmla="*/ 585865 w 2905025"/>
                <a:gd name="connsiteY2" fmla="*/ 0 h 3069091"/>
                <a:gd name="connsiteX3" fmla="*/ 2905025 w 2905025"/>
                <a:gd name="connsiteY3" fmla="*/ 2431216 h 3069091"/>
                <a:gd name="connsiteX4" fmla="*/ 434465 w 2905025"/>
                <a:gd name="connsiteY4" fmla="*/ 2726212 h 3069091"/>
                <a:gd name="connsiteX5" fmla="*/ 529861 w 2905025"/>
                <a:gd name="connsiteY5" fmla="*/ 2371929 h 3069091"/>
                <a:gd name="connsiteX0" fmla="*/ 529861 w 2905025"/>
                <a:gd name="connsiteY0" fmla="*/ 2371929 h 3117026"/>
                <a:gd name="connsiteX1" fmla="*/ 164021 w 2905025"/>
                <a:gd name="connsiteY1" fmla="*/ 2455768 h 3117026"/>
                <a:gd name="connsiteX2" fmla="*/ 585865 w 2905025"/>
                <a:gd name="connsiteY2" fmla="*/ 0 h 3117026"/>
                <a:gd name="connsiteX3" fmla="*/ 2905025 w 2905025"/>
                <a:gd name="connsiteY3" fmla="*/ 2431216 h 3117026"/>
                <a:gd name="connsiteX4" fmla="*/ 434465 w 2905025"/>
                <a:gd name="connsiteY4" fmla="*/ 2726212 h 3117026"/>
                <a:gd name="connsiteX5" fmla="*/ 529861 w 2905025"/>
                <a:gd name="connsiteY5" fmla="*/ 2371929 h 3117026"/>
                <a:gd name="connsiteX0" fmla="*/ 529861 w 3138973"/>
                <a:gd name="connsiteY0" fmla="*/ 2371929 h 3220952"/>
                <a:gd name="connsiteX1" fmla="*/ 164021 w 3138973"/>
                <a:gd name="connsiteY1" fmla="*/ 2455768 h 3220952"/>
                <a:gd name="connsiteX2" fmla="*/ 585865 w 3138973"/>
                <a:gd name="connsiteY2" fmla="*/ 0 h 3220952"/>
                <a:gd name="connsiteX3" fmla="*/ 3138973 w 3138973"/>
                <a:gd name="connsiteY3" fmla="*/ 2604961 h 3220952"/>
                <a:gd name="connsiteX4" fmla="*/ 434465 w 3138973"/>
                <a:gd name="connsiteY4" fmla="*/ 2726212 h 3220952"/>
                <a:gd name="connsiteX5" fmla="*/ 529861 w 3138973"/>
                <a:gd name="connsiteY5" fmla="*/ 2371929 h 3220952"/>
                <a:gd name="connsiteX0" fmla="*/ 529861 w 3138973"/>
                <a:gd name="connsiteY0" fmla="*/ 2371929 h 3051176"/>
                <a:gd name="connsiteX1" fmla="*/ 164021 w 3138973"/>
                <a:gd name="connsiteY1" fmla="*/ 2455768 h 3051176"/>
                <a:gd name="connsiteX2" fmla="*/ 585865 w 3138973"/>
                <a:gd name="connsiteY2" fmla="*/ 0 h 3051176"/>
                <a:gd name="connsiteX3" fmla="*/ 3138973 w 3138973"/>
                <a:gd name="connsiteY3" fmla="*/ 2604961 h 3051176"/>
                <a:gd name="connsiteX4" fmla="*/ 434465 w 3138973"/>
                <a:gd name="connsiteY4" fmla="*/ 2726212 h 3051176"/>
                <a:gd name="connsiteX5" fmla="*/ 529861 w 3138973"/>
                <a:gd name="connsiteY5" fmla="*/ 2371929 h 3051176"/>
                <a:gd name="connsiteX0" fmla="*/ 529861 w 3138973"/>
                <a:gd name="connsiteY0" fmla="*/ 2371929 h 3244615"/>
                <a:gd name="connsiteX1" fmla="*/ 164021 w 3138973"/>
                <a:gd name="connsiteY1" fmla="*/ 2455768 h 3244615"/>
                <a:gd name="connsiteX2" fmla="*/ 585865 w 3138973"/>
                <a:gd name="connsiteY2" fmla="*/ 0 h 3244615"/>
                <a:gd name="connsiteX3" fmla="*/ 3138973 w 3138973"/>
                <a:gd name="connsiteY3" fmla="*/ 2604961 h 3244615"/>
                <a:gd name="connsiteX4" fmla="*/ 434465 w 3138973"/>
                <a:gd name="connsiteY4" fmla="*/ 2726212 h 3244615"/>
                <a:gd name="connsiteX5" fmla="*/ 529861 w 3138973"/>
                <a:gd name="connsiteY5" fmla="*/ 2371929 h 3244615"/>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529861 w 3138973"/>
                <a:gd name="connsiteY0" fmla="*/ 2371929 h 3244614"/>
                <a:gd name="connsiteX1" fmla="*/ 164021 w 3138973"/>
                <a:gd name="connsiteY1" fmla="*/ 2455768 h 3244614"/>
                <a:gd name="connsiteX2" fmla="*/ 585865 w 3138973"/>
                <a:gd name="connsiteY2" fmla="*/ 0 h 3244614"/>
                <a:gd name="connsiteX3" fmla="*/ 3138973 w 3138973"/>
                <a:gd name="connsiteY3" fmla="*/ 2604961 h 3244614"/>
                <a:gd name="connsiteX4" fmla="*/ 434465 w 3138973"/>
                <a:gd name="connsiteY4" fmla="*/ 2726212 h 3244614"/>
                <a:gd name="connsiteX5" fmla="*/ 529861 w 3138973"/>
                <a:gd name="connsiteY5" fmla="*/ 2371929 h 3244614"/>
                <a:gd name="connsiteX0" fmla="*/ 490486 w 3099598"/>
                <a:gd name="connsiteY0" fmla="*/ 2371929 h 3244614"/>
                <a:gd name="connsiteX1" fmla="*/ 181237 w 3099598"/>
                <a:gd name="connsiteY1" fmla="*/ 2512175 h 3244614"/>
                <a:gd name="connsiteX2" fmla="*/ 546490 w 3099598"/>
                <a:gd name="connsiteY2" fmla="*/ 0 h 3244614"/>
                <a:gd name="connsiteX3" fmla="*/ 3099598 w 3099598"/>
                <a:gd name="connsiteY3" fmla="*/ 2604961 h 3244614"/>
                <a:gd name="connsiteX4" fmla="*/ 395090 w 3099598"/>
                <a:gd name="connsiteY4" fmla="*/ 2726212 h 3244614"/>
                <a:gd name="connsiteX5" fmla="*/ 490486 w 3099598"/>
                <a:gd name="connsiteY5" fmla="*/ 2371929 h 3244614"/>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490486 w 3099598"/>
                <a:gd name="connsiteY0" fmla="*/ 2371929 h 3214590"/>
                <a:gd name="connsiteX1" fmla="*/ 181237 w 3099598"/>
                <a:gd name="connsiteY1" fmla="*/ 2512175 h 3214590"/>
                <a:gd name="connsiteX2" fmla="*/ 546490 w 3099598"/>
                <a:gd name="connsiteY2" fmla="*/ 0 h 3214590"/>
                <a:gd name="connsiteX3" fmla="*/ 3099598 w 3099598"/>
                <a:gd name="connsiteY3" fmla="*/ 2604961 h 3214590"/>
                <a:gd name="connsiteX4" fmla="*/ 329561 w 3099598"/>
                <a:gd name="connsiteY4" fmla="*/ 2673124 h 3214590"/>
                <a:gd name="connsiteX5" fmla="*/ 490486 w 3099598"/>
                <a:gd name="connsiteY5" fmla="*/ 2371929 h 3214590"/>
                <a:gd name="connsiteX0" fmla="*/ 536257 w 3145369"/>
                <a:gd name="connsiteY0" fmla="*/ 2371929 h 3214590"/>
                <a:gd name="connsiteX1" fmla="*/ 227008 w 3145369"/>
                <a:gd name="connsiteY1" fmla="*/ 2512175 h 3214590"/>
                <a:gd name="connsiteX2" fmla="*/ 592261 w 3145369"/>
                <a:gd name="connsiteY2" fmla="*/ 0 h 3214590"/>
                <a:gd name="connsiteX3" fmla="*/ 3145369 w 3145369"/>
                <a:gd name="connsiteY3" fmla="*/ 2604961 h 3214590"/>
                <a:gd name="connsiteX4" fmla="*/ 375332 w 3145369"/>
                <a:gd name="connsiteY4" fmla="*/ 2673124 h 3214590"/>
                <a:gd name="connsiteX5" fmla="*/ 536257 w 3145369"/>
                <a:gd name="connsiteY5" fmla="*/ 2371929 h 3214590"/>
                <a:gd name="connsiteX0" fmla="*/ 506187 w 3115299"/>
                <a:gd name="connsiteY0" fmla="*/ 2371929 h 3214590"/>
                <a:gd name="connsiteX1" fmla="*/ 241616 w 3115299"/>
                <a:gd name="connsiteY1" fmla="*/ 2568581 h 3214590"/>
                <a:gd name="connsiteX2" fmla="*/ 562191 w 3115299"/>
                <a:gd name="connsiteY2" fmla="*/ 0 h 3214590"/>
                <a:gd name="connsiteX3" fmla="*/ 3115299 w 3115299"/>
                <a:gd name="connsiteY3" fmla="*/ 2604961 h 3214590"/>
                <a:gd name="connsiteX4" fmla="*/ 345262 w 3115299"/>
                <a:gd name="connsiteY4" fmla="*/ 2673124 h 3214590"/>
                <a:gd name="connsiteX5" fmla="*/ 506187 w 3115299"/>
                <a:gd name="connsiteY5" fmla="*/ 2371929 h 3214590"/>
                <a:gd name="connsiteX0" fmla="*/ 506187 w 3115299"/>
                <a:gd name="connsiteY0" fmla="*/ 2371929 h 3216427"/>
                <a:gd name="connsiteX1" fmla="*/ 241616 w 3115299"/>
                <a:gd name="connsiteY1" fmla="*/ 2568581 h 3216427"/>
                <a:gd name="connsiteX2" fmla="*/ 562191 w 3115299"/>
                <a:gd name="connsiteY2" fmla="*/ 0 h 3216427"/>
                <a:gd name="connsiteX3" fmla="*/ 3115299 w 3115299"/>
                <a:gd name="connsiteY3" fmla="*/ 2604961 h 3216427"/>
                <a:gd name="connsiteX4" fmla="*/ 294627 w 3115299"/>
                <a:gd name="connsiteY4" fmla="*/ 2676442 h 3216427"/>
                <a:gd name="connsiteX5" fmla="*/ 506187 w 3115299"/>
                <a:gd name="connsiteY5" fmla="*/ 2371929 h 3216427"/>
                <a:gd name="connsiteX0" fmla="*/ 520060 w 3129172"/>
                <a:gd name="connsiteY0" fmla="*/ 237192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520060 w 3129172"/>
                <a:gd name="connsiteY5" fmla="*/ 237192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3129172"/>
                <a:gd name="connsiteY0" fmla="*/ 2454879 h 3216427"/>
                <a:gd name="connsiteX1" fmla="*/ 234640 w 3129172"/>
                <a:gd name="connsiteY1" fmla="*/ 2585171 h 3216427"/>
                <a:gd name="connsiteX2" fmla="*/ 576064 w 3129172"/>
                <a:gd name="connsiteY2" fmla="*/ 0 h 3216427"/>
                <a:gd name="connsiteX3" fmla="*/ 3129172 w 3129172"/>
                <a:gd name="connsiteY3" fmla="*/ 2604961 h 3216427"/>
                <a:gd name="connsiteX4" fmla="*/ 308500 w 3129172"/>
                <a:gd name="connsiteY4" fmla="*/ 2676442 h 3216427"/>
                <a:gd name="connsiteX5" fmla="*/ 445597 w 3129172"/>
                <a:gd name="connsiteY5" fmla="*/ 2454879 h 3216427"/>
                <a:gd name="connsiteX0" fmla="*/ 445597 w 2770846"/>
                <a:gd name="connsiteY0" fmla="*/ 2454879 h 3094651"/>
                <a:gd name="connsiteX1" fmla="*/ 234640 w 2770846"/>
                <a:gd name="connsiteY1" fmla="*/ 2585171 h 3094651"/>
                <a:gd name="connsiteX2" fmla="*/ 576064 w 2770846"/>
                <a:gd name="connsiteY2" fmla="*/ 0 h 3094651"/>
                <a:gd name="connsiteX3" fmla="*/ 2770847 w 2770846"/>
                <a:gd name="connsiteY3" fmla="*/ 2278367 h 3094651"/>
                <a:gd name="connsiteX4" fmla="*/ 308500 w 2770846"/>
                <a:gd name="connsiteY4" fmla="*/ 2676442 h 3094651"/>
                <a:gd name="connsiteX5" fmla="*/ 445597 w 2770846"/>
                <a:gd name="connsiteY5" fmla="*/ 2454879 h 3094651"/>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45597 w 2770847"/>
                <a:gd name="connsiteY0" fmla="*/ 2454879 h 3091556"/>
                <a:gd name="connsiteX1" fmla="*/ 234640 w 2770847"/>
                <a:gd name="connsiteY1" fmla="*/ 2585171 h 3091556"/>
                <a:gd name="connsiteX2" fmla="*/ 576064 w 2770847"/>
                <a:gd name="connsiteY2" fmla="*/ 0 h 3091556"/>
                <a:gd name="connsiteX3" fmla="*/ 2770847 w 2770847"/>
                <a:gd name="connsiteY3" fmla="*/ 2278367 h 3091556"/>
                <a:gd name="connsiteX4" fmla="*/ 308500 w 2770847"/>
                <a:gd name="connsiteY4" fmla="*/ 2676442 h 3091556"/>
                <a:gd name="connsiteX5" fmla="*/ 445597 w 2770847"/>
                <a:gd name="connsiteY5" fmla="*/ 2454879 h 3091556"/>
                <a:gd name="connsiteX0" fmla="*/ 480130 w 2805380"/>
                <a:gd name="connsiteY0" fmla="*/ 2454879 h 3091556"/>
                <a:gd name="connsiteX1" fmla="*/ 269173 w 2805380"/>
                <a:gd name="connsiteY1" fmla="*/ 2585171 h 3091556"/>
                <a:gd name="connsiteX2" fmla="*/ 610597 w 2805380"/>
                <a:gd name="connsiteY2" fmla="*/ 0 h 3091556"/>
                <a:gd name="connsiteX3" fmla="*/ 2805380 w 2805380"/>
                <a:gd name="connsiteY3" fmla="*/ 2278367 h 3091556"/>
                <a:gd name="connsiteX4" fmla="*/ 343033 w 2805380"/>
                <a:gd name="connsiteY4" fmla="*/ 2676442 h 3091556"/>
                <a:gd name="connsiteX5" fmla="*/ 480130 w 2805380"/>
                <a:gd name="connsiteY5" fmla="*/ 2454879 h 3091556"/>
                <a:gd name="connsiteX0" fmla="*/ 480130 w 2811913"/>
                <a:gd name="connsiteY0" fmla="*/ 2454879 h 2847384"/>
                <a:gd name="connsiteX1" fmla="*/ 269173 w 2811913"/>
                <a:gd name="connsiteY1" fmla="*/ 2585171 h 2847384"/>
                <a:gd name="connsiteX2" fmla="*/ 610597 w 2811913"/>
                <a:gd name="connsiteY2" fmla="*/ 0 h 2847384"/>
                <a:gd name="connsiteX3" fmla="*/ 2805380 w 2811913"/>
                <a:gd name="connsiteY3" fmla="*/ 2278367 h 2847384"/>
                <a:gd name="connsiteX4" fmla="*/ 1177326 w 2811913"/>
                <a:gd name="connsiteY4" fmla="*/ 2827108 h 2847384"/>
                <a:gd name="connsiteX5" fmla="*/ 343033 w 2811913"/>
                <a:gd name="connsiteY5" fmla="*/ 2676442 h 2847384"/>
                <a:gd name="connsiteX6" fmla="*/ 480130 w 2811913"/>
                <a:gd name="connsiteY6" fmla="*/ 2454879 h 2847384"/>
                <a:gd name="connsiteX0" fmla="*/ 247803 w 2579585"/>
                <a:gd name="connsiteY0" fmla="*/ 2464422 h 2856925"/>
                <a:gd name="connsiteX1" fmla="*/ 36846 w 2579585"/>
                <a:gd name="connsiteY1" fmla="*/ 2594714 h 2856925"/>
                <a:gd name="connsiteX2" fmla="*/ 76324 w 2579585"/>
                <a:gd name="connsiteY2" fmla="*/ 1748009 h 2856925"/>
                <a:gd name="connsiteX3" fmla="*/ 378270 w 2579585"/>
                <a:gd name="connsiteY3" fmla="*/ 9543 h 2856925"/>
                <a:gd name="connsiteX4" fmla="*/ 2573053 w 2579585"/>
                <a:gd name="connsiteY4" fmla="*/ 2287910 h 2856925"/>
                <a:gd name="connsiteX5" fmla="*/ 944999 w 2579585"/>
                <a:gd name="connsiteY5" fmla="*/ 2836651 h 2856925"/>
                <a:gd name="connsiteX6" fmla="*/ 110706 w 2579585"/>
                <a:gd name="connsiteY6" fmla="*/ 2685985 h 2856925"/>
                <a:gd name="connsiteX7" fmla="*/ 247803 w 2579585"/>
                <a:gd name="connsiteY7" fmla="*/ 2464422 h 2856925"/>
                <a:gd name="connsiteX0" fmla="*/ 275059 w 2606841"/>
                <a:gd name="connsiteY0" fmla="*/ 2464384 h 2856888"/>
                <a:gd name="connsiteX1" fmla="*/ 64102 w 2606841"/>
                <a:gd name="connsiteY1" fmla="*/ 2594676 h 2856888"/>
                <a:gd name="connsiteX2" fmla="*/ 38053 w 2606841"/>
                <a:gd name="connsiteY2" fmla="*/ 1754606 h 2856888"/>
                <a:gd name="connsiteX3" fmla="*/ 405526 w 2606841"/>
                <a:gd name="connsiteY3" fmla="*/ 9505 h 2856888"/>
                <a:gd name="connsiteX4" fmla="*/ 2600309 w 2606841"/>
                <a:gd name="connsiteY4" fmla="*/ 2287872 h 2856888"/>
                <a:gd name="connsiteX5" fmla="*/ 972255 w 2606841"/>
                <a:gd name="connsiteY5" fmla="*/ 2836613 h 2856888"/>
                <a:gd name="connsiteX6" fmla="*/ 137962 w 2606841"/>
                <a:gd name="connsiteY6" fmla="*/ 2685947 h 2856888"/>
                <a:gd name="connsiteX7" fmla="*/ 275059 w 2606841"/>
                <a:gd name="connsiteY7" fmla="*/ 2464384 h 2856888"/>
                <a:gd name="connsiteX0" fmla="*/ 275059 w 2606841"/>
                <a:gd name="connsiteY0" fmla="*/ 2454880 h 2847384"/>
                <a:gd name="connsiteX1" fmla="*/ 64102 w 2606841"/>
                <a:gd name="connsiteY1" fmla="*/ 2585172 h 2847384"/>
                <a:gd name="connsiteX2" fmla="*/ 38053 w 2606841"/>
                <a:gd name="connsiteY2" fmla="*/ 1745102 h 2847384"/>
                <a:gd name="connsiteX3" fmla="*/ 405526 w 2606841"/>
                <a:gd name="connsiteY3" fmla="*/ 1 h 2847384"/>
                <a:gd name="connsiteX4" fmla="*/ 2600309 w 2606841"/>
                <a:gd name="connsiteY4" fmla="*/ 2278368 h 2847384"/>
                <a:gd name="connsiteX5" fmla="*/ 972255 w 2606841"/>
                <a:gd name="connsiteY5" fmla="*/ 2827109 h 2847384"/>
                <a:gd name="connsiteX6" fmla="*/ 137962 w 2606841"/>
                <a:gd name="connsiteY6" fmla="*/ 2676443 h 2847384"/>
                <a:gd name="connsiteX7" fmla="*/ 275059 w 2606841"/>
                <a:gd name="connsiteY7" fmla="*/ 2454880 h 2847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06841" h="2847384">
                  <a:moveTo>
                    <a:pt x="275059" y="2454880"/>
                  </a:moveTo>
                  <a:cubicBezTo>
                    <a:pt x="199282" y="2444870"/>
                    <a:pt x="103223" y="2460357"/>
                    <a:pt x="64102" y="2585172"/>
                  </a:cubicBezTo>
                  <a:cubicBezTo>
                    <a:pt x="-13340" y="2415370"/>
                    <a:pt x="-18851" y="2175964"/>
                    <a:pt x="38053" y="1745102"/>
                  </a:cubicBezTo>
                  <a:cubicBezTo>
                    <a:pt x="94957" y="1314240"/>
                    <a:pt x="-241148" y="785344"/>
                    <a:pt x="405526" y="1"/>
                  </a:cubicBezTo>
                  <a:cubicBezTo>
                    <a:pt x="938051" y="1405234"/>
                    <a:pt x="1290087" y="1791343"/>
                    <a:pt x="2600309" y="2278368"/>
                  </a:cubicBezTo>
                  <a:cubicBezTo>
                    <a:pt x="2711051" y="2795921"/>
                    <a:pt x="1382646" y="2760763"/>
                    <a:pt x="972255" y="2827109"/>
                  </a:cubicBezTo>
                  <a:cubicBezTo>
                    <a:pt x="561864" y="2893455"/>
                    <a:pt x="270449" y="2784849"/>
                    <a:pt x="137962" y="2676443"/>
                  </a:cubicBezTo>
                  <a:cubicBezTo>
                    <a:pt x="244436" y="2624160"/>
                    <a:pt x="262792" y="2564147"/>
                    <a:pt x="275059" y="2454880"/>
                  </a:cubicBezTo>
                  <a:close/>
                </a:path>
              </a:pathLst>
            </a:cu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6" name="Oval 135">
              <a:extLst>
                <a:ext uri="{FF2B5EF4-FFF2-40B4-BE49-F238E27FC236}">
                  <a16:creationId xmlns:a16="http://schemas.microsoft.com/office/drawing/2014/main" id="{3F4B6089-947F-BA44-6244-0DBC3998FC7A}"/>
                </a:ext>
              </a:extLst>
            </p:cNvPr>
            <p:cNvSpPr>
              <a:spLocks noChangeAspect="1"/>
            </p:cNvSpPr>
            <p:nvPr/>
          </p:nvSpPr>
          <p:spPr>
            <a:xfrm>
              <a:off x="11285348" y="3037137"/>
              <a:ext cx="278162" cy="24970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Right Triangle 133">
            <a:extLst>
              <a:ext uri="{FF2B5EF4-FFF2-40B4-BE49-F238E27FC236}">
                <a16:creationId xmlns:a16="http://schemas.microsoft.com/office/drawing/2014/main" id="{8AF392FB-000D-3094-6972-9ADD72A12DDF}"/>
              </a:ext>
            </a:extLst>
          </p:cNvPr>
          <p:cNvSpPr/>
          <p:nvPr/>
        </p:nvSpPr>
        <p:spPr>
          <a:xfrm rot="13500000">
            <a:off x="-444742" y="2757139"/>
            <a:ext cx="1368892" cy="130017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ounded Rectangle 33">
            <a:extLst>
              <a:ext uri="{FF2B5EF4-FFF2-40B4-BE49-F238E27FC236}">
                <a16:creationId xmlns:a16="http://schemas.microsoft.com/office/drawing/2014/main" id="{62DB82EC-ED07-32E9-768D-4ADA67D46C20}"/>
              </a:ext>
            </a:extLst>
          </p:cNvPr>
          <p:cNvSpPr/>
          <p:nvPr/>
        </p:nvSpPr>
        <p:spPr>
          <a:xfrm>
            <a:off x="1302130" y="594799"/>
            <a:ext cx="3773267" cy="640080"/>
          </a:xfrm>
          <a:prstGeom prst="roundRect">
            <a:avLst>
              <a:gd name="adj" fmla="val 10920"/>
            </a:avLst>
          </a:prstGeom>
          <a:solidFill>
            <a:srgbClr val="87E2D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422400" y="722462"/>
            <a:ext cx="3599992" cy="338554"/>
          </a:xfrm>
          <a:prstGeom prst="rect">
            <a:avLst/>
          </a:prstGeom>
          <a:noFill/>
        </p:spPr>
        <p:txBody>
          <a:bodyPr wrap="square" lIns="0" tIns="0" rIns="0" bIns="0" rtlCol="0" anchor="ctr" anchorCtr="0">
            <a:spAutoFit/>
          </a:bodyPr>
          <a:lstStyle/>
          <a:p>
            <a:pPr rtl="0"/>
            <a:r>
              <a:rPr lang="es-419" sz="2200">
                <a:latin typeface="Century Gothic" panose="020B0502020202020204" pitchFamily="34" charset="0"/>
              </a:rPr>
              <a:t>Texto</a:t>
            </a:r>
          </a:p>
        </p:txBody>
      </p:sp>
      <p:sp>
        <p:nvSpPr>
          <p:cNvPr id="2" name="Rounded Rectangle 1">
            <a:extLst>
              <a:ext uri="{FF2B5EF4-FFF2-40B4-BE49-F238E27FC236}">
                <a16:creationId xmlns:a16="http://schemas.microsoft.com/office/drawing/2014/main" id="{52E59D81-220F-F1C5-4339-7D0227C45CA2}"/>
              </a:ext>
            </a:extLst>
          </p:cNvPr>
          <p:cNvSpPr/>
          <p:nvPr/>
        </p:nvSpPr>
        <p:spPr>
          <a:xfrm>
            <a:off x="351147" y="5641431"/>
            <a:ext cx="3773267" cy="640080"/>
          </a:xfrm>
          <a:prstGeom prst="roundRect">
            <a:avLst>
              <a:gd name="adj" fmla="val 10920"/>
            </a:avLst>
          </a:prstGeom>
          <a:solidFill>
            <a:srgbClr val="F7D94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DA6A5CD-EC77-DE89-B356-7490E0AABA43}"/>
              </a:ext>
            </a:extLst>
          </p:cNvPr>
          <p:cNvSpPr txBox="1"/>
          <p:nvPr/>
        </p:nvSpPr>
        <p:spPr>
          <a:xfrm>
            <a:off x="471417" y="5799457"/>
            <a:ext cx="3599992" cy="338554"/>
          </a:xfrm>
          <a:prstGeom prst="rect">
            <a:avLst/>
          </a:prstGeom>
          <a:noFill/>
        </p:spPr>
        <p:txBody>
          <a:bodyPr wrap="square" lIns="0" tIns="0" rIns="0" bIns="0" rtlCol="0" anchor="ctr" anchorCtr="0">
            <a:spAutoFit/>
          </a:bodyPr>
          <a:lstStyle/>
          <a:p>
            <a:pPr rtl="0"/>
            <a:r>
              <a:rPr lang="es-419" sz="2200">
                <a:latin typeface="Century Gothic" panose="020B0502020202020204" pitchFamily="34" charset="0"/>
              </a:rPr>
              <a:t>Texto</a:t>
            </a:r>
          </a:p>
        </p:txBody>
      </p:sp>
      <p:sp>
        <p:nvSpPr>
          <p:cNvPr id="56" name="Rounded Rectangle 55">
            <a:extLst>
              <a:ext uri="{FF2B5EF4-FFF2-40B4-BE49-F238E27FC236}">
                <a16:creationId xmlns:a16="http://schemas.microsoft.com/office/drawing/2014/main" id="{38144531-585A-6B76-9F90-357A3E6BAD31}"/>
              </a:ext>
            </a:extLst>
          </p:cNvPr>
          <p:cNvSpPr/>
          <p:nvPr/>
        </p:nvSpPr>
        <p:spPr>
          <a:xfrm>
            <a:off x="6312073" y="264821"/>
            <a:ext cx="3773267" cy="640080"/>
          </a:xfrm>
          <a:prstGeom prst="roundRect">
            <a:avLst>
              <a:gd name="adj" fmla="val 10920"/>
            </a:avLst>
          </a:prstGeom>
          <a:solidFill>
            <a:srgbClr val="FF900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8049073E-C6CE-E547-9C49-166B4D69C933}"/>
              </a:ext>
            </a:extLst>
          </p:cNvPr>
          <p:cNvSpPr txBox="1"/>
          <p:nvPr/>
        </p:nvSpPr>
        <p:spPr>
          <a:xfrm>
            <a:off x="6432343" y="392484"/>
            <a:ext cx="3599992" cy="338554"/>
          </a:xfrm>
          <a:prstGeom prst="rect">
            <a:avLst/>
          </a:prstGeom>
          <a:noFill/>
        </p:spPr>
        <p:txBody>
          <a:bodyPr wrap="square" lIns="0" tIns="0" rIns="0" bIns="0" rtlCol="0" anchor="ctr" anchorCtr="0">
            <a:spAutoFit/>
          </a:bodyPr>
          <a:lstStyle/>
          <a:p>
            <a:pPr rtl="0"/>
            <a:r>
              <a:rPr lang="es-419" sz="2200">
                <a:latin typeface="Century Gothic" panose="020B0502020202020204" pitchFamily="34" charset="0"/>
              </a:rPr>
              <a:t>Texto</a:t>
            </a:r>
          </a:p>
        </p:txBody>
      </p:sp>
      <p:sp>
        <p:nvSpPr>
          <p:cNvPr id="72" name="Rounded Rectangle 71">
            <a:extLst>
              <a:ext uri="{FF2B5EF4-FFF2-40B4-BE49-F238E27FC236}">
                <a16:creationId xmlns:a16="http://schemas.microsoft.com/office/drawing/2014/main" id="{F11EE205-047E-A19E-C20A-98E1F461718B}"/>
              </a:ext>
            </a:extLst>
          </p:cNvPr>
          <p:cNvSpPr/>
          <p:nvPr/>
        </p:nvSpPr>
        <p:spPr>
          <a:xfrm>
            <a:off x="5361090" y="5977106"/>
            <a:ext cx="3773267" cy="640080"/>
          </a:xfrm>
          <a:prstGeom prst="roundRect">
            <a:avLst>
              <a:gd name="adj" fmla="val 10920"/>
            </a:avLst>
          </a:prstGeom>
          <a:solidFill>
            <a:srgbClr val="FFC1E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7A65BB52-643B-DB09-52D4-1DDA9DA01BC4}"/>
              </a:ext>
            </a:extLst>
          </p:cNvPr>
          <p:cNvSpPr txBox="1"/>
          <p:nvPr/>
        </p:nvSpPr>
        <p:spPr>
          <a:xfrm>
            <a:off x="5481360" y="6135132"/>
            <a:ext cx="3599992" cy="338554"/>
          </a:xfrm>
          <a:prstGeom prst="rect">
            <a:avLst/>
          </a:prstGeom>
          <a:noFill/>
        </p:spPr>
        <p:txBody>
          <a:bodyPr wrap="square" lIns="0" tIns="0" rIns="0" bIns="0" rtlCol="0" anchor="ctr" anchorCtr="0">
            <a:spAutoFit/>
          </a:bodyPr>
          <a:lstStyle/>
          <a:p>
            <a:pPr rtl="0"/>
            <a:r>
              <a:rPr lang="es-419" sz="2200">
                <a:latin typeface="Century Gothic" panose="020B0502020202020204" pitchFamily="34" charset="0"/>
              </a:rPr>
              <a:t>Texto</a:t>
            </a:r>
          </a:p>
        </p:txBody>
      </p:sp>
      <p:sp>
        <p:nvSpPr>
          <p:cNvPr id="5" name="Oval 4">
            <a:extLst>
              <a:ext uri="{FF2B5EF4-FFF2-40B4-BE49-F238E27FC236}">
                <a16:creationId xmlns:a16="http://schemas.microsoft.com/office/drawing/2014/main" id="{AD19F37D-9E4A-5473-08A0-77872558A9A9}"/>
              </a:ext>
            </a:extLst>
          </p:cNvPr>
          <p:cNvSpPr/>
          <p:nvPr/>
        </p:nvSpPr>
        <p:spPr>
          <a:xfrm>
            <a:off x="4521923" y="3176920"/>
            <a:ext cx="440560" cy="440560"/>
          </a:xfrm>
          <a:prstGeom prst="ellipse">
            <a:avLst/>
          </a:prstGeom>
          <a:solidFill>
            <a:srgbClr val="F7D944"/>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D7C1BB4C-7DBD-36C3-9FB6-0D4CDB0D7BA1}"/>
              </a:ext>
            </a:extLst>
          </p:cNvPr>
          <p:cNvSpPr/>
          <p:nvPr/>
        </p:nvSpPr>
        <p:spPr>
          <a:xfrm>
            <a:off x="5424946" y="3176267"/>
            <a:ext cx="440560" cy="440560"/>
          </a:xfrm>
          <a:prstGeom prst="ellipse">
            <a:avLst/>
          </a:prstGeom>
          <a:solidFill>
            <a:srgbClr val="87E2D3"/>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477A2899-E34F-5DF6-5A05-85E9DC82F010}"/>
              </a:ext>
            </a:extLst>
          </p:cNvPr>
          <p:cNvSpPr/>
          <p:nvPr/>
        </p:nvSpPr>
        <p:spPr>
          <a:xfrm>
            <a:off x="9402799" y="3176267"/>
            <a:ext cx="440560" cy="440560"/>
          </a:xfrm>
          <a:prstGeom prst="ellipse">
            <a:avLst/>
          </a:prstGeom>
          <a:solidFill>
            <a:srgbClr val="FFC1ED"/>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77C8A5F-E257-55FD-CDD5-967BE3E417DF}"/>
              </a:ext>
            </a:extLst>
          </p:cNvPr>
          <p:cNvSpPr/>
          <p:nvPr/>
        </p:nvSpPr>
        <p:spPr>
          <a:xfrm>
            <a:off x="10345642" y="3175614"/>
            <a:ext cx="440560" cy="440560"/>
          </a:xfrm>
          <a:prstGeom prst="ellipse">
            <a:avLst/>
          </a:prstGeom>
          <a:solidFill>
            <a:srgbClr val="FF900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9A6FA92-504A-0827-C82E-9B60E33DC4D2}"/>
              </a:ext>
            </a:extLst>
          </p:cNvPr>
          <p:cNvSpPr txBox="1"/>
          <p:nvPr/>
        </p:nvSpPr>
        <p:spPr>
          <a:xfrm>
            <a:off x="1258730" y="1323309"/>
            <a:ext cx="3839029" cy="1308050"/>
          </a:xfrm>
          <a:prstGeom prst="rect">
            <a:avLst/>
          </a:prstGeom>
          <a:noFill/>
        </p:spPr>
        <p:txBody>
          <a:bodyPr wrap="square" rtlCol="0">
            <a:spAutoFit/>
          </a:bodyPr>
          <a:lstStyle/>
          <a:p>
            <a:pPr marL="285750" indent="-285750" rtl="0">
              <a:spcAft>
                <a:spcPts val="600"/>
              </a:spcAft>
              <a:buClr>
                <a:srgbClr val="87E2D3"/>
              </a:buClr>
              <a:buFont typeface="Arial" panose="020B0604020202020204" pitchFamily="34" charset="0"/>
              <a:buChar char="•"/>
            </a:pPr>
            <a:r>
              <a:rPr lang="es-419" sz="1600">
                <a:latin typeface="Century Gothic" panose="020B0502020202020204" pitchFamily="34" charset="0"/>
              </a:rPr>
              <a:t>Viñeta uno </a:t>
            </a:r>
          </a:p>
          <a:p>
            <a:pPr marL="285750" indent="-285750" rtl="0">
              <a:spcAft>
                <a:spcPts val="600"/>
              </a:spcAft>
              <a:buClr>
                <a:srgbClr val="87E2D3"/>
              </a:buClr>
              <a:buFont typeface="Arial" panose="020B0604020202020204" pitchFamily="34" charset="0"/>
              <a:buChar char="•"/>
            </a:pPr>
            <a:r>
              <a:rPr lang="es-419" sz="1600">
                <a:latin typeface="Century Gothic" panose="020B0502020202020204" pitchFamily="34" charset="0"/>
              </a:rPr>
              <a:t>Viñeta dos </a:t>
            </a:r>
          </a:p>
          <a:p>
            <a:pPr marL="285750" indent="-285750" rtl="0">
              <a:spcAft>
                <a:spcPts val="600"/>
              </a:spcAft>
              <a:buClr>
                <a:srgbClr val="87E2D3"/>
              </a:buClr>
              <a:buFont typeface="Arial" panose="020B0604020202020204" pitchFamily="34" charset="0"/>
              <a:buChar char="•"/>
            </a:pPr>
            <a:r>
              <a:rPr lang="es-419" sz="1600">
                <a:latin typeface="Century Gothic" panose="020B0502020202020204" pitchFamily="34" charset="0"/>
              </a:rPr>
              <a:t>Viñeta tres</a:t>
            </a:r>
          </a:p>
          <a:p>
            <a:pPr marL="285750" indent="-285750" rtl="0">
              <a:spcAft>
                <a:spcPts val="600"/>
              </a:spcAft>
              <a:buClr>
                <a:srgbClr val="87E2D3"/>
              </a:buClr>
              <a:buFont typeface="Arial" panose="020B0604020202020204" pitchFamily="34" charset="0"/>
              <a:buChar char="•"/>
            </a:pPr>
            <a:r>
              <a:rPr lang="es-419" sz="1600">
                <a:latin typeface="Century Gothic" panose="020B0502020202020204" pitchFamily="34" charset="0"/>
              </a:rPr>
              <a:t>Viñeta cuatro</a:t>
            </a:r>
          </a:p>
        </p:txBody>
      </p:sp>
      <p:sp>
        <p:nvSpPr>
          <p:cNvPr id="14" name="TextBox 13">
            <a:extLst>
              <a:ext uri="{FF2B5EF4-FFF2-40B4-BE49-F238E27FC236}">
                <a16:creationId xmlns:a16="http://schemas.microsoft.com/office/drawing/2014/main" id="{825785B5-D971-B378-7051-09FA187C96D5}"/>
              </a:ext>
            </a:extLst>
          </p:cNvPr>
          <p:cNvSpPr txBox="1"/>
          <p:nvPr/>
        </p:nvSpPr>
        <p:spPr>
          <a:xfrm>
            <a:off x="6229903" y="1032564"/>
            <a:ext cx="3839029" cy="1308050"/>
          </a:xfrm>
          <a:prstGeom prst="rect">
            <a:avLst/>
          </a:prstGeom>
          <a:noFill/>
        </p:spPr>
        <p:txBody>
          <a:bodyPr wrap="square" rtlCol="0">
            <a:spAutoFit/>
          </a:bodyPr>
          <a:lstStyle/>
          <a:p>
            <a:pPr marL="285750" indent="-285750" rtl="0">
              <a:spcAft>
                <a:spcPts val="600"/>
              </a:spcAft>
              <a:buClr>
                <a:srgbClr val="FF9002"/>
              </a:buClr>
              <a:buFont typeface="Arial" panose="020B0604020202020204" pitchFamily="34" charset="0"/>
              <a:buChar char="•"/>
            </a:pPr>
            <a:r>
              <a:rPr lang="es-419" sz="1600">
                <a:latin typeface="Century Gothic" panose="020B0502020202020204" pitchFamily="34" charset="0"/>
              </a:rPr>
              <a:t>Viñeta uno </a:t>
            </a:r>
          </a:p>
          <a:p>
            <a:pPr marL="285750" indent="-285750" rtl="0">
              <a:spcAft>
                <a:spcPts val="600"/>
              </a:spcAft>
              <a:buClr>
                <a:srgbClr val="FF9002"/>
              </a:buClr>
              <a:buFont typeface="Arial" panose="020B0604020202020204" pitchFamily="34" charset="0"/>
              <a:buChar char="•"/>
            </a:pPr>
            <a:r>
              <a:rPr lang="es-419" sz="1600">
                <a:latin typeface="Century Gothic" panose="020B0502020202020204" pitchFamily="34" charset="0"/>
              </a:rPr>
              <a:t>Viñeta dos </a:t>
            </a:r>
          </a:p>
          <a:p>
            <a:pPr marL="285750" indent="-285750" rtl="0">
              <a:spcAft>
                <a:spcPts val="600"/>
              </a:spcAft>
              <a:buClr>
                <a:srgbClr val="FF9002"/>
              </a:buClr>
              <a:buFont typeface="Arial" panose="020B0604020202020204" pitchFamily="34" charset="0"/>
              <a:buChar char="•"/>
            </a:pPr>
            <a:r>
              <a:rPr lang="es-419" sz="1600">
                <a:latin typeface="Century Gothic" panose="020B0502020202020204" pitchFamily="34" charset="0"/>
              </a:rPr>
              <a:t>Viñeta tres</a:t>
            </a:r>
          </a:p>
          <a:p>
            <a:pPr marL="285750" indent="-285750" rtl="0">
              <a:spcAft>
                <a:spcPts val="600"/>
              </a:spcAft>
              <a:buClr>
                <a:srgbClr val="FF9002"/>
              </a:buClr>
              <a:buFont typeface="Arial" panose="020B0604020202020204" pitchFamily="34" charset="0"/>
              <a:buChar char="•"/>
            </a:pPr>
            <a:r>
              <a:rPr lang="es-419" sz="1600">
                <a:latin typeface="Century Gothic" panose="020B0502020202020204" pitchFamily="34" charset="0"/>
              </a:rPr>
              <a:t>Viñeta cuatro</a:t>
            </a:r>
          </a:p>
        </p:txBody>
      </p:sp>
      <p:sp>
        <p:nvSpPr>
          <p:cNvPr id="15" name="TextBox 14">
            <a:extLst>
              <a:ext uri="{FF2B5EF4-FFF2-40B4-BE49-F238E27FC236}">
                <a16:creationId xmlns:a16="http://schemas.microsoft.com/office/drawing/2014/main" id="{E860764B-DD5C-3BB5-9C70-1C547AEB2CFC}"/>
              </a:ext>
            </a:extLst>
          </p:cNvPr>
          <p:cNvSpPr txBox="1"/>
          <p:nvPr/>
        </p:nvSpPr>
        <p:spPr>
          <a:xfrm>
            <a:off x="810500" y="3729655"/>
            <a:ext cx="3839029" cy="1308050"/>
          </a:xfrm>
          <a:prstGeom prst="rect">
            <a:avLst/>
          </a:prstGeom>
          <a:noFill/>
        </p:spPr>
        <p:txBody>
          <a:bodyPr wrap="square" rtlCol="0">
            <a:spAutoFit/>
          </a:bodyPr>
          <a:lstStyle/>
          <a:p>
            <a:pPr marL="285750" indent="-285750" rtl="0">
              <a:spcAft>
                <a:spcPts val="600"/>
              </a:spcAft>
              <a:buClr>
                <a:srgbClr val="E5A90B"/>
              </a:buClr>
              <a:buFont typeface="Arial" panose="020B0604020202020204" pitchFamily="34" charset="0"/>
              <a:buChar char="•"/>
            </a:pPr>
            <a:r>
              <a:rPr lang="es-419" sz="1600">
                <a:latin typeface="Century Gothic" panose="020B0502020202020204" pitchFamily="34" charset="0"/>
              </a:rPr>
              <a:t>Viñeta uno </a:t>
            </a:r>
          </a:p>
          <a:p>
            <a:pPr marL="285750" indent="-285750" rtl="0">
              <a:spcAft>
                <a:spcPts val="600"/>
              </a:spcAft>
              <a:buClr>
                <a:srgbClr val="E5A90B"/>
              </a:buClr>
              <a:buFont typeface="Arial" panose="020B0604020202020204" pitchFamily="34" charset="0"/>
              <a:buChar char="•"/>
            </a:pPr>
            <a:r>
              <a:rPr lang="es-419" sz="1600">
                <a:latin typeface="Century Gothic" panose="020B0502020202020204" pitchFamily="34" charset="0"/>
              </a:rPr>
              <a:t>Viñeta dos </a:t>
            </a:r>
          </a:p>
          <a:p>
            <a:pPr marL="285750" indent="-285750" rtl="0">
              <a:spcAft>
                <a:spcPts val="600"/>
              </a:spcAft>
              <a:buClr>
                <a:srgbClr val="E5A90B"/>
              </a:buClr>
              <a:buFont typeface="Arial" panose="020B0604020202020204" pitchFamily="34" charset="0"/>
              <a:buChar char="•"/>
            </a:pPr>
            <a:r>
              <a:rPr lang="es-419" sz="1600">
                <a:latin typeface="Century Gothic" panose="020B0502020202020204" pitchFamily="34" charset="0"/>
              </a:rPr>
              <a:t>Viñeta tres</a:t>
            </a:r>
          </a:p>
          <a:p>
            <a:pPr marL="285750" indent="-285750" rtl="0">
              <a:spcAft>
                <a:spcPts val="600"/>
              </a:spcAft>
              <a:buClr>
                <a:srgbClr val="E5A90B"/>
              </a:buClr>
              <a:buFont typeface="Arial" panose="020B0604020202020204" pitchFamily="34" charset="0"/>
              <a:buChar char="•"/>
            </a:pPr>
            <a:r>
              <a:rPr lang="es-419" sz="1600">
                <a:latin typeface="Century Gothic" panose="020B0502020202020204" pitchFamily="34" charset="0"/>
              </a:rPr>
              <a:t>Viñeta cuatro</a:t>
            </a:r>
          </a:p>
        </p:txBody>
      </p:sp>
      <p:sp>
        <p:nvSpPr>
          <p:cNvPr id="16" name="TextBox 15">
            <a:extLst>
              <a:ext uri="{FF2B5EF4-FFF2-40B4-BE49-F238E27FC236}">
                <a16:creationId xmlns:a16="http://schemas.microsoft.com/office/drawing/2014/main" id="{C031FED8-6A63-8EFC-8E55-25D2CFE3175C}"/>
              </a:ext>
            </a:extLst>
          </p:cNvPr>
          <p:cNvSpPr txBox="1"/>
          <p:nvPr/>
        </p:nvSpPr>
        <p:spPr>
          <a:xfrm>
            <a:off x="5278649" y="3797608"/>
            <a:ext cx="3839029" cy="1954381"/>
          </a:xfrm>
          <a:prstGeom prst="rect">
            <a:avLst/>
          </a:prstGeom>
          <a:noFill/>
        </p:spPr>
        <p:txBody>
          <a:bodyPr wrap="square" rtlCol="0">
            <a:spAutoFit/>
          </a:bodyPr>
          <a:lstStyle/>
          <a:p>
            <a:pPr marL="285750" indent="-285750" rtl="0">
              <a:spcAft>
                <a:spcPts val="600"/>
              </a:spcAft>
              <a:buClr>
                <a:srgbClr val="FF8DCB"/>
              </a:buClr>
              <a:buFont typeface="Arial" panose="020B0604020202020204" pitchFamily="34" charset="0"/>
              <a:buChar char="•"/>
            </a:pPr>
            <a:r>
              <a:rPr lang="es-419" sz="1600">
                <a:latin typeface="Century Gothic" panose="020B0502020202020204" pitchFamily="34" charset="0"/>
              </a:rPr>
              <a:t>Viñeta uno </a:t>
            </a:r>
          </a:p>
          <a:p>
            <a:pPr marL="285750" indent="-285750" rtl="0">
              <a:spcAft>
                <a:spcPts val="600"/>
              </a:spcAft>
              <a:buClr>
                <a:srgbClr val="FF8DCB"/>
              </a:buClr>
              <a:buFont typeface="Arial" panose="020B0604020202020204" pitchFamily="34" charset="0"/>
              <a:buChar char="•"/>
            </a:pPr>
            <a:r>
              <a:rPr lang="es-419" sz="1600">
                <a:latin typeface="Century Gothic" panose="020B0502020202020204" pitchFamily="34" charset="0"/>
              </a:rPr>
              <a:t>Viñeta dos </a:t>
            </a:r>
          </a:p>
          <a:p>
            <a:pPr marL="285750" indent="-285750" rtl="0">
              <a:spcAft>
                <a:spcPts val="600"/>
              </a:spcAft>
              <a:buClr>
                <a:srgbClr val="FF8DCB"/>
              </a:buClr>
              <a:buFont typeface="Arial" panose="020B0604020202020204" pitchFamily="34" charset="0"/>
              <a:buChar char="•"/>
            </a:pPr>
            <a:r>
              <a:rPr lang="es-419" sz="1600">
                <a:latin typeface="Century Gothic" panose="020B0502020202020204" pitchFamily="34" charset="0"/>
              </a:rPr>
              <a:t>Viñeta tres</a:t>
            </a:r>
          </a:p>
          <a:p>
            <a:pPr marL="285750" indent="-285750" rtl="0">
              <a:spcAft>
                <a:spcPts val="600"/>
              </a:spcAft>
              <a:buClr>
                <a:srgbClr val="FF8DCB"/>
              </a:buClr>
              <a:buFont typeface="Arial" panose="020B0604020202020204" pitchFamily="34" charset="0"/>
              <a:buChar char="•"/>
            </a:pPr>
            <a:r>
              <a:rPr lang="es-419" sz="1600">
                <a:latin typeface="Century Gothic" panose="020B0502020202020204" pitchFamily="34" charset="0"/>
              </a:rPr>
              <a:t>Viñeta cuatro</a:t>
            </a:r>
          </a:p>
          <a:p>
            <a:pPr marL="285750" indent="-285750" rtl="0">
              <a:spcAft>
                <a:spcPts val="600"/>
              </a:spcAft>
              <a:buClr>
                <a:srgbClr val="FF8DCB"/>
              </a:buClr>
              <a:buFont typeface="Arial" panose="020B0604020202020204" pitchFamily="34" charset="0"/>
              <a:buChar char="•"/>
            </a:pPr>
            <a:r>
              <a:rPr lang="es-419" sz="1600">
                <a:latin typeface="Century Gothic" panose="020B0502020202020204" pitchFamily="34" charset="0"/>
              </a:rPr>
              <a:t>Viñeta cinco</a:t>
            </a:r>
          </a:p>
          <a:p>
            <a:pPr marL="285750" indent="-285750" rtl="0">
              <a:spcAft>
                <a:spcPts val="600"/>
              </a:spcAft>
              <a:buClr>
                <a:srgbClr val="FF8DCB"/>
              </a:buClr>
              <a:buFont typeface="Arial" panose="020B0604020202020204" pitchFamily="34" charset="0"/>
              <a:buChar char="•"/>
            </a:pPr>
            <a:r>
              <a:rPr lang="es-419" sz="1600">
                <a:latin typeface="Century Gothic" panose="020B0502020202020204" pitchFamily="34" charset="0"/>
              </a:rPr>
              <a:t>Viñeta seis</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819357"/>
              </p:ext>
            </p:extLst>
          </p:nvPr>
        </p:nvGraphicFramePr>
        <p:xfrm>
          <a:off x="787790" y="1050352"/>
          <a:ext cx="10371441" cy="2468352"/>
        </p:xfrm>
        <a:graphic>
          <a:graphicData uri="http://schemas.openxmlformats.org/drawingml/2006/table">
            <a:tbl>
              <a:tblPr firstRow="1" firstCol="1" bandRow="1">
                <a:tableStyleId>{5C22544A-7EE6-4342-B048-85BDC9FD1C3A}</a:tableStyleId>
              </a:tblPr>
              <a:tblGrid>
                <a:gridCol w="10371441">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a:t>
                      </a:r>
                      <a:br>
                        <a:rPr lang="es-419" sz="1400" b="0" dirty="0">
                          <a:solidFill>
                            <a:schemeClr val="tx1"/>
                          </a:solidFill>
                          <a:effectLst/>
                          <a:latin typeface="Century Gothic" panose="020B0502020202020204" pitchFamily="34" charset="0"/>
                        </a:rPr>
                      </a:br>
                      <a:r>
                        <a:rPr lang="es-419" sz="1400" b="0" dirty="0">
                          <a:solidFill>
                            <a:schemeClr val="tx1"/>
                          </a:solidFill>
                          <a:effectLst/>
                          <a:latin typeface="Century Gothic" panose="020B0502020202020204" pitchFamily="34" charset="0"/>
                        </a:rPr>
                        <a:t>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12589</TotalTime>
  <Words>317</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192</cp:revision>
  <cp:lastPrinted>2024-02-20T23:48:17Z</cp:lastPrinted>
  <dcterms:created xsi:type="dcterms:W3CDTF">2021-07-07T23:54:57Z</dcterms:created>
  <dcterms:modified xsi:type="dcterms:W3CDTF">2024-11-04T14:25:02Z</dcterms:modified>
</cp:coreProperties>
</file>