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2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335060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en negrita para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32122" cy="463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utilizar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Utilice esta plantilla de causa-efecto en sesiones de planificación estratégica en las que sea fundamental tener claridad en cuanto a los factores que contribuyen a alguno de los desafíos del negocio. Intercambie ideas con los miembros del equipo para profundizar en los elementos específicos de un problema más amplio y descubrir las causas de origen de los inconvenientes.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esta plantilla, se incluyen líneas en negrita con las que se separan claramente las diferentes categorías o causas, lo que permite mejorar la legibilidad a fin de mantener a los miembros del equipo centrados y comprometidos. En la diapositiva, se incluye un amplio espacio para texto a fin de que los equipos puedan articular y asignar problemas complejos.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4128092E-9670-7274-24E3-FCB96B650BB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802889"/>
              </p:ext>
            </p:extLst>
          </p:nvPr>
        </p:nvGraphicFramePr>
        <p:xfrm>
          <a:off x="787790" y="1050352"/>
          <a:ext cx="1030929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929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12490</TotalTime>
  <Words>279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185</cp:revision>
  <cp:lastPrinted>2024-02-20T23:48:17Z</cp:lastPrinted>
  <dcterms:created xsi:type="dcterms:W3CDTF">2021-07-07T23:54:57Z</dcterms:created>
  <dcterms:modified xsi:type="dcterms:W3CDTF">2024-11-07T05:17:25Z</dcterms:modified>
</cp:coreProperties>
</file>