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6F1FB"/>
    <a:srgbClr val="AFFAFF"/>
    <a:srgbClr val="FFD63F"/>
    <a:srgbClr val="FFEA86"/>
    <a:srgbClr val="FFBEA0"/>
    <a:srgbClr val="FFC574"/>
    <a:srgbClr val="E0F6C0"/>
    <a:srgbClr val="EEFFCA"/>
    <a:srgbClr val="C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335060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en negrita para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32122" cy="463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utilizar esta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Utilice esta plantilla de causa-efecto en sesiones de planificación estratégica en las que sea fundamental tener claridad en cuanto a los factores que contribuyen a alguno de los desafíos del negocio. Intercambie ideas con los miembros del equipo para profundizar en los elementos específicos de un problema más amplio y descubrir las causas de origen de los inconvenientes. 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En esta plantilla, se incluyen líneas en negrita con las que se separan claramente las diferentes categorías o causas, lo que permite mejorar la legibilidad a fin de mantener a los miembros del equipo centrados y comprometidos. En la diapositiva, se incluye un amplio espacio para texto a fin de que los equipos puedan articular y asignar problemas complejos.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4128092E-9670-7274-24E3-FCB96B650BB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27610" y="298882"/>
            <a:ext cx="3276311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4AD5568-9B71-5A1F-EC5F-900CA4FBA0B1}"/>
              </a:ext>
            </a:extLst>
          </p:cNvPr>
          <p:cNvSpPr/>
          <p:nvPr/>
        </p:nvSpPr>
        <p:spPr>
          <a:xfrm>
            <a:off x="662807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4AF3CF3-B1FC-AA42-1F51-9075AA3BBB0D}"/>
              </a:ext>
            </a:extLst>
          </p:cNvPr>
          <p:cNvSpPr/>
          <p:nvPr/>
        </p:nvSpPr>
        <p:spPr>
          <a:xfrm>
            <a:off x="3455848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09D9F56-016F-2173-33B6-940547BDCBF6}"/>
              </a:ext>
            </a:extLst>
          </p:cNvPr>
          <p:cNvSpPr/>
          <p:nvPr/>
        </p:nvSpPr>
        <p:spPr>
          <a:xfrm>
            <a:off x="28362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AC425-58B2-924D-B31F-C5242E906AD2}"/>
              </a:ext>
            </a:extLst>
          </p:cNvPr>
          <p:cNvSpPr/>
          <p:nvPr/>
        </p:nvSpPr>
        <p:spPr>
          <a:xfrm>
            <a:off x="662807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5FD8F0-FEA1-1C70-6195-1837BB7A7D2E}"/>
              </a:ext>
            </a:extLst>
          </p:cNvPr>
          <p:cNvSpPr/>
          <p:nvPr/>
        </p:nvSpPr>
        <p:spPr>
          <a:xfrm>
            <a:off x="3455848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3D416-6277-4E99-3A35-A1E2F19A156F}"/>
              </a:ext>
            </a:extLst>
          </p:cNvPr>
          <p:cNvSpPr/>
          <p:nvPr/>
        </p:nvSpPr>
        <p:spPr>
          <a:xfrm>
            <a:off x="28362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563889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569678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>
            <a:cxnSpLocks/>
          </p:cNvCxnSpPr>
          <p:nvPr/>
        </p:nvCxnSpPr>
        <p:spPr>
          <a:xfrm>
            <a:off x="5397452" y="88121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>
            <a:cxnSpLocks/>
          </p:cNvCxnSpPr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391663" y="366063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3337" y="3313659"/>
            <a:ext cx="9970319" cy="214902"/>
          </a:xfrm>
          <a:prstGeom prst="roundRect">
            <a:avLst>
              <a:gd name="adj" fmla="val 50000"/>
            </a:avLst>
          </a:prstGeom>
          <a:gradFill>
            <a:gsLst>
              <a:gs pos="35000">
                <a:schemeClr val="tx1">
                  <a:lumMod val="65000"/>
                  <a:lumOff val="35000"/>
                </a:schemeClr>
              </a:gs>
              <a:gs pos="0">
                <a:schemeClr val="bg2">
                  <a:lumMod val="75000"/>
                </a:schemeClr>
              </a:gs>
              <a:gs pos="89000">
                <a:schemeClr val="bg2">
                  <a:lumMod val="1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chemeClr val="bg2">
                  <a:lumMod val="25000"/>
                </a:schemeClr>
              </a:gs>
              <a:gs pos="8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433859" y="2186711"/>
            <a:ext cx="2336573" cy="2373825"/>
            <a:chOff x="9905048" y="2422210"/>
            <a:chExt cx="1966453" cy="1997804"/>
          </a:xfrm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adFill>
              <a:gsLst>
                <a:gs pos="96000">
                  <a:schemeClr val="bg2">
                    <a:lumMod val="25000"/>
                  </a:schemeClr>
                </a:gs>
                <a:gs pos="33000">
                  <a:schemeClr val="bg2">
                    <a:lumMod val="1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EA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AFF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D6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C1D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53832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24871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795670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383838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366098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076491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784478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53253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24292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95091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360309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070702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778689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02889"/>
              </p:ext>
            </p:extLst>
          </p:nvPr>
        </p:nvGraphicFramePr>
        <p:xfrm>
          <a:off x="787790" y="1050352"/>
          <a:ext cx="1030929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929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12490</TotalTime>
  <Words>279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185</cp:revision>
  <cp:lastPrinted>2024-02-20T23:48:17Z</cp:lastPrinted>
  <dcterms:created xsi:type="dcterms:W3CDTF">2021-07-07T23:54:57Z</dcterms:created>
  <dcterms:modified xsi:type="dcterms:W3CDTF">2024-11-07T05:17:25Z</dcterms:modified>
</cp:coreProperties>
</file>