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1FB"/>
    <a:srgbClr val="2E75B6"/>
    <a:srgbClr val="FFD63F"/>
    <a:srgbClr val="FFA71A"/>
    <a:srgbClr val="3A7B7E"/>
    <a:srgbClr val="50AAAD"/>
    <a:srgbClr val="9ACECB"/>
    <a:srgbClr val="FF882A"/>
    <a:srgbClr val="AFFAFF"/>
    <a:srgbClr val="F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2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201895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con símbolos para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8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Este diagrama de causa-efecto es perfecto en entornos colaborativos, como talleres o reuniones de equipo, en los que es esencial visualizar la relación entre varios factores y un objetivo central. La plantilla puede ser una herramienta para aquellos equipos de desarrollo de productos que necesitan realizar el seguimiento de los problemas hasta llegar a los factores operativos, técnicos o humanos. Los equipos de marketing pueden usar el diagrama para analizar los elementos de la campaña e identificar los diferentes factores que influyen en los resultados.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el diagrama, </a:t>
            </a:r>
            <a:b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se utilizan símbolos fáciles de entender para categorías como recursos humanos, procesos e investigación</a:t>
            </a:r>
            <a:r>
              <a:rPr lang="es-419" sz="12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 </a:t>
            </a:r>
            <a:br>
              <a:rPr lang="es-419" sz="12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2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</a:t>
            </a:r>
            <a:r>
              <a:rPr lang="es-419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ubicación de los símbolos lo ayuda a organizar fácilmente los pensamientos y debates en torno al problema central, mientras que, con el diseño colorido de la plantilla, se logra mejorar su atractivo visual.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DB576E8C-88FA-B4B7-1DC3-2BFB8095758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>
            <a:extLst>
              <a:ext uri="{FF2B5EF4-FFF2-40B4-BE49-F238E27FC236}">
                <a16:creationId xmlns:a16="http://schemas.microsoft.com/office/drawing/2014/main" id="{D1E7C307-954F-BDA5-E42E-CD2C1DB068F6}"/>
              </a:ext>
            </a:extLst>
          </p:cNvPr>
          <p:cNvGrpSpPr>
            <a:grpSpLocks noChangeAspect="1"/>
          </p:cNvGrpSpPr>
          <p:nvPr/>
        </p:nvGrpSpPr>
        <p:grpSpPr>
          <a:xfrm>
            <a:off x="-2702" y="4583388"/>
            <a:ext cx="12286433" cy="1269770"/>
            <a:chOff x="-2702" y="4997316"/>
            <a:chExt cx="11679451" cy="1207040"/>
          </a:xfrm>
          <a:solidFill>
            <a:srgbClr val="9ACECB"/>
          </a:solidFill>
        </p:grpSpPr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F039F23-0030-FE0E-AC44-67C937EA8F0B}"/>
                </a:ext>
              </a:extLst>
            </p:cNvPr>
            <p:cNvSpPr/>
            <p:nvPr/>
          </p:nvSpPr>
          <p:spPr>
            <a:xfrm>
              <a:off x="-2702" y="4997316"/>
              <a:ext cx="1948243" cy="1207040"/>
            </a:xfrm>
            <a:custGeom>
              <a:avLst/>
              <a:gdLst>
                <a:gd name="connsiteX0" fmla="*/ 1850783 w 1948243"/>
                <a:gd name="connsiteY0" fmla="*/ 1037946 h 1207040"/>
                <a:gd name="connsiteX1" fmla="*/ 1704591 w 1948243"/>
                <a:gd name="connsiteY1" fmla="*/ 1007002 h 1207040"/>
                <a:gd name="connsiteX2" fmla="*/ 1558400 w 1948243"/>
                <a:gd name="connsiteY2" fmla="*/ 1037946 h 1207040"/>
                <a:gd name="connsiteX3" fmla="*/ 1460939 w 1948243"/>
                <a:gd name="connsiteY3" fmla="*/ 1060850 h 1207040"/>
                <a:gd name="connsiteX4" fmla="*/ 1363478 w 1948243"/>
                <a:gd name="connsiteY4" fmla="*/ 1037946 h 1207040"/>
                <a:gd name="connsiteX5" fmla="*/ 1311580 w 1948243"/>
                <a:gd name="connsiteY5" fmla="*/ 1021378 h 1207040"/>
                <a:gd name="connsiteX6" fmla="*/ 1019198 w 1948243"/>
                <a:gd name="connsiteY6" fmla="*/ 599372 h 1207040"/>
                <a:gd name="connsiteX7" fmla="*/ 1240921 w 1948243"/>
                <a:gd name="connsiteY7" fmla="*/ 321852 h 1207040"/>
                <a:gd name="connsiteX8" fmla="*/ 1513568 w 1948243"/>
                <a:gd name="connsiteY8" fmla="*/ 524815 h 1207040"/>
                <a:gd name="connsiteX9" fmla="*/ 1558400 w 1948243"/>
                <a:gd name="connsiteY9" fmla="*/ 560875 h 1207040"/>
                <a:gd name="connsiteX10" fmla="*/ 1588369 w 1948243"/>
                <a:gd name="connsiteY10" fmla="*/ 545038 h 1207040"/>
                <a:gd name="connsiteX11" fmla="*/ 1597384 w 1948243"/>
                <a:gd name="connsiteY11" fmla="*/ 512632 h 1207040"/>
                <a:gd name="connsiteX12" fmla="*/ 924904 w 1948243"/>
                <a:gd name="connsiteY12" fmla="*/ 3642 h 1207040"/>
                <a:gd name="connsiteX13" fmla="*/ 411285 w 1948243"/>
                <a:gd name="connsiteY13" fmla="*/ 344755 h 1207040"/>
                <a:gd name="connsiteX14" fmla="*/ 349397 w 1948243"/>
                <a:gd name="connsiteY14" fmla="*/ 427841 h 1207040"/>
                <a:gd name="connsiteX15" fmla="*/ 0 w 1948243"/>
                <a:gd name="connsiteY15" fmla="*/ 810862 h 1207040"/>
                <a:gd name="connsiteX16" fmla="*/ 0 w 1948243"/>
                <a:gd name="connsiteY16" fmla="*/ 1207041 h 1207040"/>
                <a:gd name="connsiteX17" fmla="*/ 146191 w 1948243"/>
                <a:gd name="connsiteY17" fmla="*/ 1176097 h 1207040"/>
                <a:gd name="connsiteX18" fmla="*/ 243652 w 1948243"/>
                <a:gd name="connsiteY18" fmla="*/ 1151732 h 1207040"/>
                <a:gd name="connsiteX19" fmla="*/ 341113 w 1948243"/>
                <a:gd name="connsiteY19" fmla="*/ 1176097 h 1207040"/>
                <a:gd name="connsiteX20" fmla="*/ 486330 w 1948243"/>
                <a:gd name="connsiteY20" fmla="*/ 1207041 h 1207040"/>
                <a:gd name="connsiteX21" fmla="*/ 632521 w 1948243"/>
                <a:gd name="connsiteY21" fmla="*/ 1176097 h 1207040"/>
                <a:gd name="connsiteX22" fmla="*/ 729982 w 1948243"/>
                <a:gd name="connsiteY22" fmla="*/ 1151732 h 1207040"/>
                <a:gd name="connsiteX23" fmla="*/ 827443 w 1948243"/>
                <a:gd name="connsiteY23" fmla="*/ 1174635 h 1207040"/>
                <a:gd name="connsiteX24" fmla="*/ 973635 w 1948243"/>
                <a:gd name="connsiteY24" fmla="*/ 1207041 h 1207040"/>
                <a:gd name="connsiteX25" fmla="*/ 1119826 w 1948243"/>
                <a:gd name="connsiteY25" fmla="*/ 1176097 h 1207040"/>
                <a:gd name="connsiteX26" fmla="*/ 1217287 w 1948243"/>
                <a:gd name="connsiteY26" fmla="*/ 1151732 h 1207040"/>
                <a:gd name="connsiteX27" fmla="*/ 1314748 w 1948243"/>
                <a:gd name="connsiteY27" fmla="*/ 1176097 h 1207040"/>
                <a:gd name="connsiteX28" fmla="*/ 1460939 w 1948243"/>
                <a:gd name="connsiteY28" fmla="*/ 1207041 h 1207040"/>
                <a:gd name="connsiteX29" fmla="*/ 1607131 w 1948243"/>
                <a:gd name="connsiteY29" fmla="*/ 1176097 h 1207040"/>
                <a:gd name="connsiteX30" fmla="*/ 1704591 w 1948243"/>
                <a:gd name="connsiteY30" fmla="*/ 1151732 h 1207040"/>
                <a:gd name="connsiteX31" fmla="*/ 1802052 w 1948243"/>
                <a:gd name="connsiteY31" fmla="*/ 1174635 h 1207040"/>
                <a:gd name="connsiteX32" fmla="*/ 1948244 w 1948243"/>
                <a:gd name="connsiteY32" fmla="*/ 1207041 h 1207040"/>
                <a:gd name="connsiteX33" fmla="*/ 1948244 w 1948243"/>
                <a:gd name="connsiteY33" fmla="*/ 1060850 h 1207040"/>
                <a:gd name="connsiteX34" fmla="*/ 1850783 w 1948243"/>
                <a:gd name="connsiteY34" fmla="*/ 1037946 h 120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8243" h="1207040">
                  <a:moveTo>
                    <a:pt x="1850783" y="1037946"/>
                  </a:moveTo>
                  <a:cubicBezTo>
                    <a:pt x="1804162" y="1019409"/>
                    <a:pt x="1754725" y="1008944"/>
                    <a:pt x="1704591" y="1007002"/>
                  </a:cubicBezTo>
                  <a:cubicBezTo>
                    <a:pt x="1654458" y="1008944"/>
                    <a:pt x="1605021" y="1019409"/>
                    <a:pt x="1558400" y="1037946"/>
                  </a:cubicBezTo>
                  <a:cubicBezTo>
                    <a:pt x="1527364" y="1050792"/>
                    <a:pt x="1494449" y="1058525"/>
                    <a:pt x="1460939" y="1060850"/>
                  </a:cubicBezTo>
                  <a:cubicBezTo>
                    <a:pt x="1427430" y="1058525"/>
                    <a:pt x="1394515" y="1050792"/>
                    <a:pt x="1363478" y="1037946"/>
                  </a:cubicBezTo>
                  <a:cubicBezTo>
                    <a:pt x="1346547" y="1031329"/>
                    <a:pt x="1329213" y="1025793"/>
                    <a:pt x="1311580" y="1021378"/>
                  </a:cubicBezTo>
                  <a:cubicBezTo>
                    <a:pt x="1108374" y="929034"/>
                    <a:pt x="1004578" y="743127"/>
                    <a:pt x="1019198" y="599372"/>
                  </a:cubicBezTo>
                  <a:cubicBezTo>
                    <a:pt x="1031380" y="475353"/>
                    <a:pt x="1105938" y="335740"/>
                    <a:pt x="1240921" y="321852"/>
                  </a:cubicBezTo>
                  <a:cubicBezTo>
                    <a:pt x="1371027" y="307318"/>
                    <a:pt x="1490168" y="396010"/>
                    <a:pt x="1513568" y="524815"/>
                  </a:cubicBezTo>
                  <a:cubicBezTo>
                    <a:pt x="1516821" y="546687"/>
                    <a:pt x="1536340" y="562386"/>
                    <a:pt x="1558400" y="560875"/>
                  </a:cubicBezTo>
                  <a:cubicBezTo>
                    <a:pt x="1570100" y="559798"/>
                    <a:pt x="1580889" y="554099"/>
                    <a:pt x="1588369" y="545038"/>
                  </a:cubicBezTo>
                  <a:cubicBezTo>
                    <a:pt x="1595611" y="535888"/>
                    <a:pt x="1598861" y="524208"/>
                    <a:pt x="1597384" y="512632"/>
                  </a:cubicBezTo>
                  <a:cubicBezTo>
                    <a:pt x="1553771" y="187356"/>
                    <a:pt x="1263824" y="-31200"/>
                    <a:pt x="924904" y="3642"/>
                  </a:cubicBezTo>
                  <a:cubicBezTo>
                    <a:pt x="740947" y="22647"/>
                    <a:pt x="568197" y="137651"/>
                    <a:pt x="411285" y="344755"/>
                  </a:cubicBezTo>
                  <a:cubicBezTo>
                    <a:pt x="390331" y="372288"/>
                    <a:pt x="369864" y="400065"/>
                    <a:pt x="349397" y="427841"/>
                  </a:cubicBezTo>
                  <a:cubicBezTo>
                    <a:pt x="240485" y="574032"/>
                    <a:pt x="136689" y="715351"/>
                    <a:pt x="0" y="810862"/>
                  </a:cubicBezTo>
                  <a:lnTo>
                    <a:pt x="0" y="1207041"/>
                  </a:lnTo>
                  <a:cubicBezTo>
                    <a:pt x="50134" y="1205099"/>
                    <a:pt x="99571" y="1194634"/>
                    <a:pt x="146191" y="1176097"/>
                  </a:cubicBezTo>
                  <a:cubicBezTo>
                    <a:pt x="177145" y="1162755"/>
                    <a:pt x="210060" y="1154524"/>
                    <a:pt x="243652" y="1151732"/>
                  </a:cubicBezTo>
                  <a:cubicBezTo>
                    <a:pt x="277245" y="1154524"/>
                    <a:pt x="310160" y="1162755"/>
                    <a:pt x="341113" y="1176097"/>
                  </a:cubicBezTo>
                  <a:cubicBezTo>
                    <a:pt x="387427" y="1194527"/>
                    <a:pt x="436525" y="1204989"/>
                    <a:pt x="486330" y="1207041"/>
                  </a:cubicBezTo>
                  <a:cubicBezTo>
                    <a:pt x="536464" y="1205099"/>
                    <a:pt x="585901" y="1194634"/>
                    <a:pt x="632521" y="1176097"/>
                  </a:cubicBezTo>
                  <a:cubicBezTo>
                    <a:pt x="663475" y="1162755"/>
                    <a:pt x="696390" y="1154524"/>
                    <a:pt x="729982" y="1151732"/>
                  </a:cubicBezTo>
                  <a:cubicBezTo>
                    <a:pt x="763492" y="1154056"/>
                    <a:pt x="796407" y="1161790"/>
                    <a:pt x="827443" y="1174635"/>
                  </a:cubicBezTo>
                  <a:cubicBezTo>
                    <a:pt x="873942" y="1193784"/>
                    <a:pt x="923401" y="1204748"/>
                    <a:pt x="973635" y="1207041"/>
                  </a:cubicBezTo>
                  <a:cubicBezTo>
                    <a:pt x="1023768" y="1205099"/>
                    <a:pt x="1073206" y="1194634"/>
                    <a:pt x="1119826" y="1176097"/>
                  </a:cubicBezTo>
                  <a:cubicBezTo>
                    <a:pt x="1150780" y="1162755"/>
                    <a:pt x="1183695" y="1154527"/>
                    <a:pt x="1217287" y="1151732"/>
                  </a:cubicBezTo>
                  <a:cubicBezTo>
                    <a:pt x="1250879" y="1154527"/>
                    <a:pt x="1283794" y="1162755"/>
                    <a:pt x="1314748" y="1176097"/>
                  </a:cubicBezTo>
                  <a:cubicBezTo>
                    <a:pt x="1361368" y="1194634"/>
                    <a:pt x="1410805" y="1205099"/>
                    <a:pt x="1460939" y="1207041"/>
                  </a:cubicBezTo>
                  <a:cubicBezTo>
                    <a:pt x="1511073" y="1205099"/>
                    <a:pt x="1560510" y="1194634"/>
                    <a:pt x="1607131" y="1176097"/>
                  </a:cubicBezTo>
                  <a:cubicBezTo>
                    <a:pt x="1638084" y="1162755"/>
                    <a:pt x="1670999" y="1154527"/>
                    <a:pt x="1704591" y="1151732"/>
                  </a:cubicBezTo>
                  <a:cubicBezTo>
                    <a:pt x="1738101" y="1154056"/>
                    <a:pt x="1771016" y="1161790"/>
                    <a:pt x="1802052" y="1174635"/>
                  </a:cubicBezTo>
                  <a:cubicBezTo>
                    <a:pt x="1848551" y="1193784"/>
                    <a:pt x="1898010" y="1204748"/>
                    <a:pt x="1948244" y="1207041"/>
                  </a:cubicBezTo>
                  <a:lnTo>
                    <a:pt x="1948244" y="1060850"/>
                  </a:lnTo>
                  <a:cubicBezTo>
                    <a:pt x="1914734" y="1058525"/>
                    <a:pt x="1881819" y="1050792"/>
                    <a:pt x="1850783" y="1037946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CE2DE7C1-E4B0-97EE-D14C-35E4048A648A}"/>
                </a:ext>
              </a:extLst>
            </p:cNvPr>
            <p:cNvSpPr/>
            <p:nvPr/>
          </p:nvSpPr>
          <p:spPr>
            <a:xfrm>
              <a:off x="1940423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5205EEC7-0461-65E6-0BA1-1D87408FE11F}"/>
                </a:ext>
              </a:extLst>
            </p:cNvPr>
            <p:cNvSpPr/>
            <p:nvPr/>
          </p:nvSpPr>
          <p:spPr>
            <a:xfrm>
              <a:off x="3889641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4779A5FE-F956-77C4-5393-4BEC4C179929}"/>
                </a:ext>
              </a:extLst>
            </p:cNvPr>
            <p:cNvSpPr/>
            <p:nvPr/>
          </p:nvSpPr>
          <p:spPr>
            <a:xfrm>
              <a:off x="5838859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014350CB-0769-6BC8-30F9-6F982490003F}"/>
                </a:ext>
              </a:extLst>
            </p:cNvPr>
            <p:cNvSpPr/>
            <p:nvPr/>
          </p:nvSpPr>
          <p:spPr>
            <a:xfrm>
              <a:off x="7788077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B0983AB-7F61-9E0A-6A39-6A6B9DC3EB86}"/>
                </a:ext>
              </a:extLst>
            </p:cNvPr>
            <p:cNvSpPr/>
            <p:nvPr/>
          </p:nvSpPr>
          <p:spPr>
            <a:xfrm>
              <a:off x="9727531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3AAA8F91-1704-4C0E-F7A6-9C0EA263FE4D}"/>
              </a:ext>
            </a:extLst>
          </p:cNvPr>
          <p:cNvGrpSpPr>
            <a:grpSpLocks noChangeAspect="1"/>
          </p:cNvGrpSpPr>
          <p:nvPr/>
        </p:nvGrpSpPr>
        <p:grpSpPr>
          <a:xfrm>
            <a:off x="-3677" y="6609169"/>
            <a:ext cx="12277188" cy="210434"/>
            <a:chOff x="-3677" y="6296701"/>
            <a:chExt cx="11670662" cy="200038"/>
          </a:xfrm>
          <a:solidFill>
            <a:srgbClr val="3A7B7E"/>
          </a:solidFill>
        </p:grpSpPr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34D09985-0294-654F-5D13-651113636099}"/>
                </a:ext>
              </a:extLst>
            </p:cNvPr>
            <p:cNvSpPr/>
            <p:nvPr/>
          </p:nvSpPr>
          <p:spPr>
            <a:xfrm>
              <a:off x="-36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1A940AC0-644B-8354-148A-120EBCB87406}"/>
                </a:ext>
              </a:extLst>
            </p:cNvPr>
            <p:cNvSpPr/>
            <p:nvPr/>
          </p:nvSpPr>
          <p:spPr>
            <a:xfrm>
              <a:off x="1930659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CD09F9CB-E7D8-9A2A-9F90-D1B346A002E8}"/>
                </a:ext>
              </a:extLst>
            </p:cNvPr>
            <p:cNvSpPr/>
            <p:nvPr/>
          </p:nvSpPr>
          <p:spPr>
            <a:xfrm>
              <a:off x="38798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FD48E553-73DB-DC39-7167-C396E890E704}"/>
                </a:ext>
              </a:extLst>
            </p:cNvPr>
            <p:cNvSpPr/>
            <p:nvPr/>
          </p:nvSpPr>
          <p:spPr>
            <a:xfrm>
              <a:off x="5829095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4057DB1-56BC-CC11-9C2C-E11E104A8A1D}"/>
                </a:ext>
              </a:extLst>
            </p:cNvPr>
            <p:cNvSpPr/>
            <p:nvPr/>
          </p:nvSpPr>
          <p:spPr>
            <a:xfrm>
              <a:off x="7778313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E65240CC-5C3E-156D-ED5A-1FE01CB51E48}"/>
                </a:ext>
              </a:extLst>
            </p:cNvPr>
            <p:cNvSpPr/>
            <p:nvPr/>
          </p:nvSpPr>
          <p:spPr>
            <a:xfrm>
              <a:off x="971776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35BC68EA-7168-1264-83C9-A465998BAB1C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131361"/>
            <a:ext cx="12277188" cy="210434"/>
            <a:chOff x="-3677" y="6296701"/>
            <a:chExt cx="11670662" cy="200038"/>
          </a:xfrm>
          <a:solidFill>
            <a:srgbClr val="50AAAD"/>
          </a:solidFill>
        </p:grpSpPr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8AE531EA-44C1-F1D4-1AE2-6704C489B548}"/>
                </a:ext>
              </a:extLst>
            </p:cNvPr>
            <p:cNvSpPr/>
            <p:nvPr/>
          </p:nvSpPr>
          <p:spPr>
            <a:xfrm>
              <a:off x="-36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0335FC8C-CFC2-B35C-2253-0B44C4293732}"/>
                </a:ext>
              </a:extLst>
            </p:cNvPr>
            <p:cNvSpPr/>
            <p:nvPr/>
          </p:nvSpPr>
          <p:spPr>
            <a:xfrm>
              <a:off x="1930659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89D18B90-E6EC-5D60-D9DD-FC841ED47A42}"/>
                </a:ext>
              </a:extLst>
            </p:cNvPr>
            <p:cNvSpPr/>
            <p:nvPr/>
          </p:nvSpPr>
          <p:spPr>
            <a:xfrm>
              <a:off x="38798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5751F0C6-8EA4-9B0D-0565-580B881F87FD}"/>
                </a:ext>
              </a:extLst>
            </p:cNvPr>
            <p:cNvSpPr/>
            <p:nvPr/>
          </p:nvSpPr>
          <p:spPr>
            <a:xfrm>
              <a:off x="5829095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18668D6-A271-D197-52C0-7DA84BCA0DCB}"/>
                </a:ext>
              </a:extLst>
            </p:cNvPr>
            <p:cNvSpPr/>
            <p:nvPr/>
          </p:nvSpPr>
          <p:spPr>
            <a:xfrm>
              <a:off x="7778313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7F46B7F9-48A2-523A-5212-F3C279E74586}"/>
                </a:ext>
              </a:extLst>
            </p:cNvPr>
            <p:cNvSpPr/>
            <p:nvPr/>
          </p:nvSpPr>
          <p:spPr>
            <a:xfrm>
              <a:off x="971776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2919" y="3313659"/>
            <a:ext cx="997073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0AAAD"/>
              </a:gs>
              <a:gs pos="0">
                <a:srgbClr val="9ACECB"/>
              </a:gs>
              <a:gs pos="89000">
                <a:srgbClr val="3A7B7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610085" y="2323715"/>
            <a:ext cx="2160347" cy="2194789"/>
            <a:chOff x="9905048" y="2422210"/>
            <a:chExt cx="1966453" cy="1997804"/>
          </a:xfrm>
          <a:solidFill>
            <a:srgbClr val="3A7B7E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Oval 110">
            <a:extLst>
              <a:ext uri="{FF2B5EF4-FFF2-40B4-BE49-F238E27FC236}">
                <a16:creationId xmlns:a16="http://schemas.microsoft.com/office/drawing/2014/main" id="{3D5FC3F5-570E-CE99-9BAB-AEDAD182A6E1}"/>
              </a:ext>
            </a:extLst>
          </p:cNvPr>
          <p:cNvSpPr>
            <a:spLocks noChangeAspect="1"/>
          </p:cNvSpPr>
          <p:nvPr/>
        </p:nvSpPr>
        <p:spPr>
          <a:xfrm>
            <a:off x="9674118" y="2890267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Arc 102">
            <a:extLst>
              <a:ext uri="{FF2B5EF4-FFF2-40B4-BE49-F238E27FC236}">
                <a16:creationId xmlns:a16="http://schemas.microsoft.com/office/drawing/2014/main" id="{723CAB57-BC34-131F-9E00-ED7CF9F09354}"/>
              </a:ext>
            </a:extLst>
          </p:cNvPr>
          <p:cNvSpPr/>
          <p:nvPr/>
        </p:nvSpPr>
        <p:spPr>
          <a:xfrm rot="2700000">
            <a:off x="-4057314" y="-564006"/>
            <a:ext cx="7970232" cy="7970232"/>
          </a:xfrm>
          <a:prstGeom prst="arc">
            <a:avLst/>
          </a:prstGeom>
          <a:ln w="889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CE8702B6-5A6A-4F37-9074-A1060975B338}"/>
              </a:ext>
            </a:extLst>
          </p:cNvPr>
          <p:cNvSpPr/>
          <p:nvPr/>
        </p:nvSpPr>
        <p:spPr>
          <a:xfrm rot="2700000">
            <a:off x="-881970" y="-564006"/>
            <a:ext cx="7970232" cy="7970232"/>
          </a:xfrm>
          <a:prstGeom prst="arc">
            <a:avLst/>
          </a:prstGeom>
          <a:ln w="88900">
            <a:solidFill>
              <a:srgbClr val="FFA7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>
            <a:extLst>
              <a:ext uri="{FF2B5EF4-FFF2-40B4-BE49-F238E27FC236}">
                <a16:creationId xmlns:a16="http://schemas.microsoft.com/office/drawing/2014/main" id="{0CD90F8B-9032-87AD-D7AC-6ED6B3BBA84B}"/>
              </a:ext>
            </a:extLst>
          </p:cNvPr>
          <p:cNvSpPr/>
          <p:nvPr/>
        </p:nvSpPr>
        <p:spPr>
          <a:xfrm rot="2700000">
            <a:off x="2288362" y="-564006"/>
            <a:ext cx="7970232" cy="7970232"/>
          </a:xfrm>
          <a:prstGeom prst="arc">
            <a:avLst/>
          </a:prstGeom>
          <a:ln w="88900">
            <a:solidFill>
              <a:srgbClr val="FF88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FA9572-AF28-2FAD-38B1-8D04016C345B}"/>
              </a:ext>
            </a:extLst>
          </p:cNvPr>
          <p:cNvGrpSpPr/>
          <p:nvPr/>
        </p:nvGrpSpPr>
        <p:grpSpPr>
          <a:xfrm>
            <a:off x="1343015" y="3328000"/>
            <a:ext cx="9261380" cy="189716"/>
            <a:chOff x="1343015" y="3312125"/>
            <a:chExt cx="9261380" cy="189716"/>
          </a:xfrm>
        </p:grpSpPr>
        <p:sp>
          <p:nvSpPr>
            <p:cNvPr id="4" name="Half Frame 3">
              <a:extLst>
                <a:ext uri="{FF2B5EF4-FFF2-40B4-BE49-F238E27FC236}">
                  <a16:creationId xmlns:a16="http://schemas.microsoft.com/office/drawing/2014/main" id="{E7BB495A-51C2-8340-7874-5E98A523933D}"/>
                </a:ext>
              </a:extLst>
            </p:cNvPr>
            <p:cNvSpPr/>
            <p:nvPr/>
          </p:nvSpPr>
          <p:spPr>
            <a:xfrm rot="8100000">
              <a:off x="13430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Half Frame 4">
              <a:extLst>
                <a:ext uri="{FF2B5EF4-FFF2-40B4-BE49-F238E27FC236}">
                  <a16:creationId xmlns:a16="http://schemas.microsoft.com/office/drawing/2014/main" id="{5DE6E390-7EFA-2D54-A8CE-CA61B445EFE2}"/>
                </a:ext>
              </a:extLst>
            </p:cNvPr>
            <p:cNvSpPr/>
            <p:nvPr/>
          </p:nvSpPr>
          <p:spPr>
            <a:xfrm rot="8100000">
              <a:off x="15402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Half Frame 6">
              <a:extLst>
                <a:ext uri="{FF2B5EF4-FFF2-40B4-BE49-F238E27FC236}">
                  <a16:creationId xmlns:a16="http://schemas.microsoft.com/office/drawing/2014/main" id="{507C6CF3-4B5C-BC5D-A900-241EBB734A23}"/>
                </a:ext>
              </a:extLst>
            </p:cNvPr>
            <p:cNvSpPr/>
            <p:nvPr/>
          </p:nvSpPr>
          <p:spPr>
            <a:xfrm rot="8100000">
              <a:off x="17374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Half Frame 7">
              <a:extLst>
                <a:ext uri="{FF2B5EF4-FFF2-40B4-BE49-F238E27FC236}">
                  <a16:creationId xmlns:a16="http://schemas.microsoft.com/office/drawing/2014/main" id="{C987BA58-22DE-476D-EB83-0515D6F00A92}"/>
                </a:ext>
              </a:extLst>
            </p:cNvPr>
            <p:cNvSpPr/>
            <p:nvPr/>
          </p:nvSpPr>
          <p:spPr>
            <a:xfrm rot="8100000">
              <a:off x="19346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Half Frame 8">
              <a:extLst>
                <a:ext uri="{FF2B5EF4-FFF2-40B4-BE49-F238E27FC236}">
                  <a16:creationId xmlns:a16="http://schemas.microsoft.com/office/drawing/2014/main" id="{80A4757D-FF5A-D241-4D79-9335625C5922}"/>
                </a:ext>
              </a:extLst>
            </p:cNvPr>
            <p:cNvSpPr/>
            <p:nvPr/>
          </p:nvSpPr>
          <p:spPr>
            <a:xfrm rot="8100000">
              <a:off x="21318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Half Frame 9">
              <a:extLst>
                <a:ext uri="{FF2B5EF4-FFF2-40B4-BE49-F238E27FC236}">
                  <a16:creationId xmlns:a16="http://schemas.microsoft.com/office/drawing/2014/main" id="{65822CE3-EFB3-04C8-34EC-59A7B01E0AED}"/>
                </a:ext>
              </a:extLst>
            </p:cNvPr>
            <p:cNvSpPr/>
            <p:nvPr/>
          </p:nvSpPr>
          <p:spPr>
            <a:xfrm rot="8100000">
              <a:off x="23290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Half Frame 10">
              <a:extLst>
                <a:ext uri="{FF2B5EF4-FFF2-40B4-BE49-F238E27FC236}">
                  <a16:creationId xmlns:a16="http://schemas.microsoft.com/office/drawing/2014/main" id="{79D5332F-E8EA-442B-C3F1-D643BA75921E}"/>
                </a:ext>
              </a:extLst>
            </p:cNvPr>
            <p:cNvSpPr/>
            <p:nvPr/>
          </p:nvSpPr>
          <p:spPr>
            <a:xfrm rot="8100000">
              <a:off x="25262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Half Frame 11">
              <a:extLst>
                <a:ext uri="{FF2B5EF4-FFF2-40B4-BE49-F238E27FC236}">
                  <a16:creationId xmlns:a16="http://schemas.microsoft.com/office/drawing/2014/main" id="{8352FB72-24F4-4E84-6F6E-822D023B4CAE}"/>
                </a:ext>
              </a:extLst>
            </p:cNvPr>
            <p:cNvSpPr/>
            <p:nvPr/>
          </p:nvSpPr>
          <p:spPr>
            <a:xfrm rot="8100000">
              <a:off x="27234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Half Frame 12">
              <a:extLst>
                <a:ext uri="{FF2B5EF4-FFF2-40B4-BE49-F238E27FC236}">
                  <a16:creationId xmlns:a16="http://schemas.microsoft.com/office/drawing/2014/main" id="{D88ABE9E-493B-93F3-324C-2B3E3ACD37BE}"/>
                </a:ext>
              </a:extLst>
            </p:cNvPr>
            <p:cNvSpPr/>
            <p:nvPr/>
          </p:nvSpPr>
          <p:spPr>
            <a:xfrm rot="8100000">
              <a:off x="29206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Half Frame 13">
              <a:extLst>
                <a:ext uri="{FF2B5EF4-FFF2-40B4-BE49-F238E27FC236}">
                  <a16:creationId xmlns:a16="http://schemas.microsoft.com/office/drawing/2014/main" id="{ED38EB43-EF47-2A29-D96C-626F68941A0A}"/>
                </a:ext>
              </a:extLst>
            </p:cNvPr>
            <p:cNvSpPr/>
            <p:nvPr/>
          </p:nvSpPr>
          <p:spPr>
            <a:xfrm rot="8100000">
              <a:off x="31179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Half Frame 14">
              <a:extLst>
                <a:ext uri="{FF2B5EF4-FFF2-40B4-BE49-F238E27FC236}">
                  <a16:creationId xmlns:a16="http://schemas.microsoft.com/office/drawing/2014/main" id="{415EFC97-2CA7-1BC1-84C8-FC742ADAF9EE}"/>
                </a:ext>
              </a:extLst>
            </p:cNvPr>
            <p:cNvSpPr/>
            <p:nvPr/>
          </p:nvSpPr>
          <p:spPr>
            <a:xfrm rot="8100000">
              <a:off x="33151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Half Frame 15">
              <a:extLst>
                <a:ext uri="{FF2B5EF4-FFF2-40B4-BE49-F238E27FC236}">
                  <a16:creationId xmlns:a16="http://schemas.microsoft.com/office/drawing/2014/main" id="{A3418574-C4B0-AC26-066E-684F76EF5D00}"/>
                </a:ext>
              </a:extLst>
            </p:cNvPr>
            <p:cNvSpPr/>
            <p:nvPr/>
          </p:nvSpPr>
          <p:spPr>
            <a:xfrm rot="8100000">
              <a:off x="35123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Half Frame 16">
              <a:extLst>
                <a:ext uri="{FF2B5EF4-FFF2-40B4-BE49-F238E27FC236}">
                  <a16:creationId xmlns:a16="http://schemas.microsoft.com/office/drawing/2014/main" id="{359D1E96-7F15-1A89-6A19-9A7B0B98110F}"/>
                </a:ext>
              </a:extLst>
            </p:cNvPr>
            <p:cNvSpPr/>
            <p:nvPr/>
          </p:nvSpPr>
          <p:spPr>
            <a:xfrm rot="8100000">
              <a:off x="37095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Half Frame 18">
              <a:extLst>
                <a:ext uri="{FF2B5EF4-FFF2-40B4-BE49-F238E27FC236}">
                  <a16:creationId xmlns:a16="http://schemas.microsoft.com/office/drawing/2014/main" id="{416ED4BC-14D4-D614-7FF4-43D49F9989A9}"/>
                </a:ext>
              </a:extLst>
            </p:cNvPr>
            <p:cNvSpPr/>
            <p:nvPr/>
          </p:nvSpPr>
          <p:spPr>
            <a:xfrm rot="8100000">
              <a:off x="39067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lf Frame 19">
              <a:extLst>
                <a:ext uri="{FF2B5EF4-FFF2-40B4-BE49-F238E27FC236}">
                  <a16:creationId xmlns:a16="http://schemas.microsoft.com/office/drawing/2014/main" id="{749AD37C-3A34-2E89-A7C1-DF9DE154628A}"/>
                </a:ext>
              </a:extLst>
            </p:cNvPr>
            <p:cNvSpPr/>
            <p:nvPr/>
          </p:nvSpPr>
          <p:spPr>
            <a:xfrm rot="8100000">
              <a:off x="41039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Half Frame 20">
              <a:extLst>
                <a:ext uri="{FF2B5EF4-FFF2-40B4-BE49-F238E27FC236}">
                  <a16:creationId xmlns:a16="http://schemas.microsoft.com/office/drawing/2014/main" id="{738839D5-697A-2670-141B-A4C64D0EEBC5}"/>
                </a:ext>
              </a:extLst>
            </p:cNvPr>
            <p:cNvSpPr/>
            <p:nvPr/>
          </p:nvSpPr>
          <p:spPr>
            <a:xfrm rot="8100000">
              <a:off x="43011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Half Frame 21">
              <a:extLst>
                <a:ext uri="{FF2B5EF4-FFF2-40B4-BE49-F238E27FC236}">
                  <a16:creationId xmlns:a16="http://schemas.microsoft.com/office/drawing/2014/main" id="{094B6492-6F99-B377-166E-1929CB9FF10F}"/>
                </a:ext>
              </a:extLst>
            </p:cNvPr>
            <p:cNvSpPr/>
            <p:nvPr/>
          </p:nvSpPr>
          <p:spPr>
            <a:xfrm rot="8100000">
              <a:off x="44983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Half Frame 22">
              <a:extLst>
                <a:ext uri="{FF2B5EF4-FFF2-40B4-BE49-F238E27FC236}">
                  <a16:creationId xmlns:a16="http://schemas.microsoft.com/office/drawing/2014/main" id="{A4C502F2-41CF-A746-B4A7-DFF9971F57C2}"/>
                </a:ext>
              </a:extLst>
            </p:cNvPr>
            <p:cNvSpPr/>
            <p:nvPr/>
          </p:nvSpPr>
          <p:spPr>
            <a:xfrm rot="8100000">
              <a:off x="46955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Half Frame 23">
              <a:extLst>
                <a:ext uri="{FF2B5EF4-FFF2-40B4-BE49-F238E27FC236}">
                  <a16:creationId xmlns:a16="http://schemas.microsoft.com/office/drawing/2014/main" id="{D58F8B02-66CA-69A2-8AE7-4077E984910B}"/>
                </a:ext>
              </a:extLst>
            </p:cNvPr>
            <p:cNvSpPr/>
            <p:nvPr/>
          </p:nvSpPr>
          <p:spPr>
            <a:xfrm rot="8100000">
              <a:off x="48927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Half Frame 24">
              <a:extLst>
                <a:ext uri="{FF2B5EF4-FFF2-40B4-BE49-F238E27FC236}">
                  <a16:creationId xmlns:a16="http://schemas.microsoft.com/office/drawing/2014/main" id="{A058C147-5FFE-E28E-5800-7F9055CD555D}"/>
                </a:ext>
              </a:extLst>
            </p:cNvPr>
            <p:cNvSpPr/>
            <p:nvPr/>
          </p:nvSpPr>
          <p:spPr>
            <a:xfrm rot="8100000">
              <a:off x="50900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Half Frame 25">
              <a:extLst>
                <a:ext uri="{FF2B5EF4-FFF2-40B4-BE49-F238E27FC236}">
                  <a16:creationId xmlns:a16="http://schemas.microsoft.com/office/drawing/2014/main" id="{046622A1-D44E-F79A-28B1-4B3496E605B9}"/>
                </a:ext>
              </a:extLst>
            </p:cNvPr>
            <p:cNvSpPr/>
            <p:nvPr/>
          </p:nvSpPr>
          <p:spPr>
            <a:xfrm rot="8100000">
              <a:off x="52872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Half Frame 26">
              <a:extLst>
                <a:ext uri="{FF2B5EF4-FFF2-40B4-BE49-F238E27FC236}">
                  <a16:creationId xmlns:a16="http://schemas.microsoft.com/office/drawing/2014/main" id="{65A0C15C-F742-08E5-D982-697650D283FE}"/>
                </a:ext>
              </a:extLst>
            </p:cNvPr>
            <p:cNvSpPr/>
            <p:nvPr/>
          </p:nvSpPr>
          <p:spPr>
            <a:xfrm rot="8100000">
              <a:off x="54844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Half Frame 27">
              <a:extLst>
                <a:ext uri="{FF2B5EF4-FFF2-40B4-BE49-F238E27FC236}">
                  <a16:creationId xmlns:a16="http://schemas.microsoft.com/office/drawing/2014/main" id="{4AA04B2B-C11A-00B7-0CA5-1DCE31AE2F4A}"/>
                </a:ext>
              </a:extLst>
            </p:cNvPr>
            <p:cNvSpPr/>
            <p:nvPr/>
          </p:nvSpPr>
          <p:spPr>
            <a:xfrm rot="8100000">
              <a:off x="56816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Half Frame 28">
              <a:extLst>
                <a:ext uri="{FF2B5EF4-FFF2-40B4-BE49-F238E27FC236}">
                  <a16:creationId xmlns:a16="http://schemas.microsoft.com/office/drawing/2014/main" id="{DBD245F7-2D1A-3CC0-441E-99B491EF5FFB}"/>
                </a:ext>
              </a:extLst>
            </p:cNvPr>
            <p:cNvSpPr/>
            <p:nvPr/>
          </p:nvSpPr>
          <p:spPr>
            <a:xfrm rot="8100000">
              <a:off x="58788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Half Frame 29">
              <a:extLst>
                <a:ext uri="{FF2B5EF4-FFF2-40B4-BE49-F238E27FC236}">
                  <a16:creationId xmlns:a16="http://schemas.microsoft.com/office/drawing/2014/main" id="{66F32882-780E-2162-1DEA-A52D989A66CB}"/>
                </a:ext>
              </a:extLst>
            </p:cNvPr>
            <p:cNvSpPr/>
            <p:nvPr/>
          </p:nvSpPr>
          <p:spPr>
            <a:xfrm rot="8100000">
              <a:off x="60760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Half Frame 30">
              <a:extLst>
                <a:ext uri="{FF2B5EF4-FFF2-40B4-BE49-F238E27FC236}">
                  <a16:creationId xmlns:a16="http://schemas.microsoft.com/office/drawing/2014/main" id="{43A73F6B-28E4-629D-B31D-9F18C4844B6D}"/>
                </a:ext>
              </a:extLst>
            </p:cNvPr>
            <p:cNvSpPr/>
            <p:nvPr/>
          </p:nvSpPr>
          <p:spPr>
            <a:xfrm rot="8100000">
              <a:off x="62732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Half Frame 32">
              <a:extLst>
                <a:ext uri="{FF2B5EF4-FFF2-40B4-BE49-F238E27FC236}">
                  <a16:creationId xmlns:a16="http://schemas.microsoft.com/office/drawing/2014/main" id="{B53BC199-0D62-4126-71C9-E4796DA96B98}"/>
                </a:ext>
              </a:extLst>
            </p:cNvPr>
            <p:cNvSpPr/>
            <p:nvPr/>
          </p:nvSpPr>
          <p:spPr>
            <a:xfrm rot="8100000">
              <a:off x="64704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Half Frame 34">
              <a:extLst>
                <a:ext uri="{FF2B5EF4-FFF2-40B4-BE49-F238E27FC236}">
                  <a16:creationId xmlns:a16="http://schemas.microsoft.com/office/drawing/2014/main" id="{BD9CD4BE-8E02-8EB4-896D-3217BA00E136}"/>
                </a:ext>
              </a:extLst>
            </p:cNvPr>
            <p:cNvSpPr/>
            <p:nvPr/>
          </p:nvSpPr>
          <p:spPr>
            <a:xfrm rot="8100000">
              <a:off x="66676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Half Frame 35">
              <a:extLst>
                <a:ext uri="{FF2B5EF4-FFF2-40B4-BE49-F238E27FC236}">
                  <a16:creationId xmlns:a16="http://schemas.microsoft.com/office/drawing/2014/main" id="{589B938F-FBF5-C05F-4627-FC18FEB4CB40}"/>
                </a:ext>
              </a:extLst>
            </p:cNvPr>
            <p:cNvSpPr/>
            <p:nvPr/>
          </p:nvSpPr>
          <p:spPr>
            <a:xfrm rot="8100000">
              <a:off x="68648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Half Frame 47">
              <a:extLst>
                <a:ext uri="{FF2B5EF4-FFF2-40B4-BE49-F238E27FC236}">
                  <a16:creationId xmlns:a16="http://schemas.microsoft.com/office/drawing/2014/main" id="{19BD5FC9-7BEC-5F57-E504-4B65C8C44C7E}"/>
                </a:ext>
              </a:extLst>
            </p:cNvPr>
            <p:cNvSpPr/>
            <p:nvPr/>
          </p:nvSpPr>
          <p:spPr>
            <a:xfrm rot="8100000">
              <a:off x="70621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Half Frame 52">
              <a:extLst>
                <a:ext uri="{FF2B5EF4-FFF2-40B4-BE49-F238E27FC236}">
                  <a16:creationId xmlns:a16="http://schemas.microsoft.com/office/drawing/2014/main" id="{7CF384B4-2EB3-C9FE-536C-B38566DB8397}"/>
                </a:ext>
              </a:extLst>
            </p:cNvPr>
            <p:cNvSpPr/>
            <p:nvPr/>
          </p:nvSpPr>
          <p:spPr>
            <a:xfrm rot="8100000">
              <a:off x="72593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Half Frame 53">
              <a:extLst>
                <a:ext uri="{FF2B5EF4-FFF2-40B4-BE49-F238E27FC236}">
                  <a16:creationId xmlns:a16="http://schemas.microsoft.com/office/drawing/2014/main" id="{BEB20E8E-3391-58E5-67D0-F3CDB7DD7E71}"/>
                </a:ext>
              </a:extLst>
            </p:cNvPr>
            <p:cNvSpPr/>
            <p:nvPr/>
          </p:nvSpPr>
          <p:spPr>
            <a:xfrm rot="8100000">
              <a:off x="74565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Half Frame 56">
              <a:extLst>
                <a:ext uri="{FF2B5EF4-FFF2-40B4-BE49-F238E27FC236}">
                  <a16:creationId xmlns:a16="http://schemas.microsoft.com/office/drawing/2014/main" id="{A621C12C-8EEA-D8EB-C7AE-7FE91C20AA12}"/>
                </a:ext>
              </a:extLst>
            </p:cNvPr>
            <p:cNvSpPr/>
            <p:nvPr/>
          </p:nvSpPr>
          <p:spPr>
            <a:xfrm rot="8100000">
              <a:off x="76537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Half Frame 58">
              <a:extLst>
                <a:ext uri="{FF2B5EF4-FFF2-40B4-BE49-F238E27FC236}">
                  <a16:creationId xmlns:a16="http://schemas.microsoft.com/office/drawing/2014/main" id="{BB4938C2-569C-0185-D638-C0AA45463414}"/>
                </a:ext>
              </a:extLst>
            </p:cNvPr>
            <p:cNvSpPr/>
            <p:nvPr/>
          </p:nvSpPr>
          <p:spPr>
            <a:xfrm rot="8100000">
              <a:off x="78509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Half Frame 59">
              <a:extLst>
                <a:ext uri="{FF2B5EF4-FFF2-40B4-BE49-F238E27FC236}">
                  <a16:creationId xmlns:a16="http://schemas.microsoft.com/office/drawing/2014/main" id="{52DF9887-CA3E-6326-64F0-55D78F96DFF1}"/>
                </a:ext>
              </a:extLst>
            </p:cNvPr>
            <p:cNvSpPr/>
            <p:nvPr/>
          </p:nvSpPr>
          <p:spPr>
            <a:xfrm rot="8100000">
              <a:off x="80481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Half Frame 60">
              <a:extLst>
                <a:ext uri="{FF2B5EF4-FFF2-40B4-BE49-F238E27FC236}">
                  <a16:creationId xmlns:a16="http://schemas.microsoft.com/office/drawing/2014/main" id="{BB7805AC-465C-C6DA-81F2-BA0858442A75}"/>
                </a:ext>
              </a:extLst>
            </p:cNvPr>
            <p:cNvSpPr/>
            <p:nvPr/>
          </p:nvSpPr>
          <p:spPr>
            <a:xfrm rot="8100000">
              <a:off x="82453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Half Frame 61">
              <a:extLst>
                <a:ext uri="{FF2B5EF4-FFF2-40B4-BE49-F238E27FC236}">
                  <a16:creationId xmlns:a16="http://schemas.microsoft.com/office/drawing/2014/main" id="{2F2D439C-4718-210B-FAFD-AD022B288AE4}"/>
                </a:ext>
              </a:extLst>
            </p:cNvPr>
            <p:cNvSpPr/>
            <p:nvPr/>
          </p:nvSpPr>
          <p:spPr>
            <a:xfrm rot="8100000">
              <a:off x="84425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Half Frame 62">
              <a:extLst>
                <a:ext uri="{FF2B5EF4-FFF2-40B4-BE49-F238E27FC236}">
                  <a16:creationId xmlns:a16="http://schemas.microsoft.com/office/drawing/2014/main" id="{EBA73286-8461-90CE-6E93-D4D61F551E8A}"/>
                </a:ext>
              </a:extLst>
            </p:cNvPr>
            <p:cNvSpPr/>
            <p:nvPr/>
          </p:nvSpPr>
          <p:spPr>
            <a:xfrm rot="8100000">
              <a:off x="86397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Half Frame 63">
              <a:extLst>
                <a:ext uri="{FF2B5EF4-FFF2-40B4-BE49-F238E27FC236}">
                  <a16:creationId xmlns:a16="http://schemas.microsoft.com/office/drawing/2014/main" id="{AD6EAABB-D733-1D18-AA7E-5CA9CC80D9A1}"/>
                </a:ext>
              </a:extLst>
            </p:cNvPr>
            <p:cNvSpPr/>
            <p:nvPr/>
          </p:nvSpPr>
          <p:spPr>
            <a:xfrm rot="8100000">
              <a:off x="88369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Half Frame 64">
              <a:extLst>
                <a:ext uri="{FF2B5EF4-FFF2-40B4-BE49-F238E27FC236}">
                  <a16:creationId xmlns:a16="http://schemas.microsoft.com/office/drawing/2014/main" id="{5F6944BF-D088-1DC7-B6E3-8315A9824DFA}"/>
                </a:ext>
              </a:extLst>
            </p:cNvPr>
            <p:cNvSpPr/>
            <p:nvPr/>
          </p:nvSpPr>
          <p:spPr>
            <a:xfrm rot="8100000">
              <a:off x="90342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Half Frame 66">
              <a:extLst>
                <a:ext uri="{FF2B5EF4-FFF2-40B4-BE49-F238E27FC236}">
                  <a16:creationId xmlns:a16="http://schemas.microsoft.com/office/drawing/2014/main" id="{A8B514B1-CB3D-4CAD-C989-56D10FAF3E94}"/>
                </a:ext>
              </a:extLst>
            </p:cNvPr>
            <p:cNvSpPr/>
            <p:nvPr/>
          </p:nvSpPr>
          <p:spPr>
            <a:xfrm rot="8100000">
              <a:off x="92314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Half Frame 67">
              <a:extLst>
                <a:ext uri="{FF2B5EF4-FFF2-40B4-BE49-F238E27FC236}">
                  <a16:creationId xmlns:a16="http://schemas.microsoft.com/office/drawing/2014/main" id="{3FF49E34-ABF3-693D-044B-B81075511D45}"/>
                </a:ext>
              </a:extLst>
            </p:cNvPr>
            <p:cNvSpPr/>
            <p:nvPr/>
          </p:nvSpPr>
          <p:spPr>
            <a:xfrm rot="8100000">
              <a:off x="94286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Half Frame 68">
              <a:extLst>
                <a:ext uri="{FF2B5EF4-FFF2-40B4-BE49-F238E27FC236}">
                  <a16:creationId xmlns:a16="http://schemas.microsoft.com/office/drawing/2014/main" id="{CA6395CB-973E-86AB-66C6-952DE4B01210}"/>
                </a:ext>
              </a:extLst>
            </p:cNvPr>
            <p:cNvSpPr/>
            <p:nvPr/>
          </p:nvSpPr>
          <p:spPr>
            <a:xfrm rot="8100000">
              <a:off x="96258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Half Frame 73">
              <a:extLst>
                <a:ext uri="{FF2B5EF4-FFF2-40B4-BE49-F238E27FC236}">
                  <a16:creationId xmlns:a16="http://schemas.microsoft.com/office/drawing/2014/main" id="{F15C34AF-F1FF-33BA-214B-98C698648967}"/>
                </a:ext>
              </a:extLst>
            </p:cNvPr>
            <p:cNvSpPr/>
            <p:nvPr/>
          </p:nvSpPr>
          <p:spPr>
            <a:xfrm rot="8100000">
              <a:off x="98230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Half Frame 74">
              <a:extLst>
                <a:ext uri="{FF2B5EF4-FFF2-40B4-BE49-F238E27FC236}">
                  <a16:creationId xmlns:a16="http://schemas.microsoft.com/office/drawing/2014/main" id="{71A7CCAA-6408-6824-7F87-E02F1139A9F0}"/>
                </a:ext>
              </a:extLst>
            </p:cNvPr>
            <p:cNvSpPr/>
            <p:nvPr/>
          </p:nvSpPr>
          <p:spPr>
            <a:xfrm rot="8100000">
              <a:off x="100202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Half Frame 79">
              <a:extLst>
                <a:ext uri="{FF2B5EF4-FFF2-40B4-BE49-F238E27FC236}">
                  <a16:creationId xmlns:a16="http://schemas.microsoft.com/office/drawing/2014/main" id="{20A2FF8B-D829-4D8D-C5DB-3522E439204D}"/>
                </a:ext>
              </a:extLst>
            </p:cNvPr>
            <p:cNvSpPr/>
            <p:nvPr/>
          </p:nvSpPr>
          <p:spPr>
            <a:xfrm rot="8100000">
              <a:off x="104146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50AAAD"/>
              </a:gs>
              <a:gs pos="79000">
                <a:srgbClr val="9ACEC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7564293" y="2039893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477967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47796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47796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4392067" y="2041427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189468" y="2039893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564293" y="4601578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392067" y="4600044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189468" y="4600044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41A525C-902D-A6AD-D437-1F8C798362DE}"/>
              </a:ext>
            </a:extLst>
          </p:cNvPr>
          <p:cNvSpPr>
            <a:spLocks noChangeAspect="1"/>
          </p:cNvSpPr>
          <p:nvPr/>
        </p:nvSpPr>
        <p:spPr>
          <a:xfrm>
            <a:off x="3409975" y="2978076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322FB48-57EF-054B-2232-A4C97648DAD5}"/>
              </a:ext>
            </a:extLst>
          </p:cNvPr>
          <p:cNvSpPr>
            <a:spLocks noChangeAspect="1"/>
          </p:cNvSpPr>
          <p:nvPr/>
        </p:nvSpPr>
        <p:spPr>
          <a:xfrm>
            <a:off x="6585319" y="2978076"/>
            <a:ext cx="914400" cy="914400"/>
          </a:xfrm>
          <a:prstGeom prst="ellipse">
            <a:avLst/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D677EE54-B0F9-4ECB-77D5-C1C2B9E917BC}"/>
              </a:ext>
            </a:extLst>
          </p:cNvPr>
          <p:cNvSpPr>
            <a:spLocks noChangeAspect="1"/>
          </p:cNvSpPr>
          <p:nvPr/>
        </p:nvSpPr>
        <p:spPr>
          <a:xfrm>
            <a:off x="9755651" y="2978076"/>
            <a:ext cx="914400" cy="914400"/>
          </a:xfrm>
          <a:prstGeom prst="ellipse">
            <a:avLst/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F0D8F1C2-93CD-2514-F895-7A37FEB87196}"/>
              </a:ext>
            </a:extLst>
          </p:cNvPr>
          <p:cNvSpPr>
            <a:spLocks noChangeAspect="1"/>
          </p:cNvSpPr>
          <p:nvPr/>
        </p:nvSpPr>
        <p:spPr>
          <a:xfrm>
            <a:off x="6504995" y="2893144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4E414621-0995-7BCD-8442-810DA560B10D}"/>
              </a:ext>
            </a:extLst>
          </p:cNvPr>
          <p:cNvSpPr>
            <a:spLocks noChangeAspect="1"/>
          </p:cNvSpPr>
          <p:nvPr/>
        </p:nvSpPr>
        <p:spPr>
          <a:xfrm>
            <a:off x="6586528" y="2980953"/>
            <a:ext cx="914400" cy="914400"/>
          </a:xfrm>
          <a:prstGeom prst="ellipse">
            <a:avLst/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651A2021-09B9-C6DD-149F-FDDF9C760442}"/>
              </a:ext>
            </a:extLst>
          </p:cNvPr>
          <p:cNvSpPr>
            <a:spLocks noChangeAspect="1"/>
          </p:cNvSpPr>
          <p:nvPr/>
        </p:nvSpPr>
        <p:spPr>
          <a:xfrm>
            <a:off x="3333588" y="2901869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A117C828-6C38-EC0A-A8F0-6E75BEAF006A}"/>
              </a:ext>
            </a:extLst>
          </p:cNvPr>
          <p:cNvSpPr>
            <a:spLocks noChangeAspect="1"/>
          </p:cNvSpPr>
          <p:nvPr/>
        </p:nvSpPr>
        <p:spPr>
          <a:xfrm>
            <a:off x="3431140" y="2984404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9" name="Graphic 2">
            <a:extLst>
              <a:ext uri="{FF2B5EF4-FFF2-40B4-BE49-F238E27FC236}">
                <a16:creationId xmlns:a16="http://schemas.microsoft.com/office/drawing/2014/main" id="{2BE9CBE9-DC9D-9ED4-87F9-9B6B90DAE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0531" y="3083537"/>
            <a:ext cx="687492" cy="687492"/>
          </a:xfrm>
          <a:prstGeom prst="rect">
            <a:avLst/>
          </a:prstGeom>
        </p:spPr>
      </p:pic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CA790B5-3A89-4AB4-BF84-784C2B00D316}"/>
              </a:ext>
            </a:extLst>
          </p:cNvPr>
          <p:cNvGrpSpPr/>
          <p:nvPr/>
        </p:nvGrpSpPr>
        <p:grpSpPr>
          <a:xfrm>
            <a:off x="3612718" y="3153863"/>
            <a:ext cx="519386" cy="461009"/>
            <a:chOff x="3855239" y="3226102"/>
            <a:chExt cx="519386" cy="461009"/>
          </a:xfrm>
        </p:grpSpPr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FBAC4F54-C4E0-8CDF-F232-F7532ABFE283}"/>
                </a:ext>
              </a:extLst>
            </p:cNvPr>
            <p:cNvSpPr/>
            <p:nvPr/>
          </p:nvSpPr>
          <p:spPr>
            <a:xfrm>
              <a:off x="4135948" y="3345524"/>
              <a:ext cx="98406" cy="341587"/>
            </a:xfrm>
            <a:custGeom>
              <a:avLst/>
              <a:gdLst>
                <a:gd name="connsiteX0" fmla="*/ 81728 w 98406"/>
                <a:gd name="connsiteY0" fmla="*/ 341588 h 341587"/>
                <a:gd name="connsiteX1" fmla="*/ 16679 w 98406"/>
                <a:gd name="connsiteY1" fmla="*/ 341588 h 341587"/>
                <a:gd name="connsiteX2" fmla="*/ 0 w 98406"/>
                <a:gd name="connsiteY2" fmla="*/ 324909 h 341587"/>
                <a:gd name="connsiteX3" fmla="*/ 0 w 98406"/>
                <a:gd name="connsiteY3" fmla="*/ 16679 h 341587"/>
                <a:gd name="connsiteX4" fmla="*/ 16679 w 98406"/>
                <a:gd name="connsiteY4" fmla="*/ 0 h 341587"/>
                <a:gd name="connsiteX5" fmla="*/ 81728 w 98406"/>
                <a:gd name="connsiteY5" fmla="*/ 0 h 341587"/>
                <a:gd name="connsiteX6" fmla="*/ 98407 w 98406"/>
                <a:gd name="connsiteY6" fmla="*/ 16679 h 341587"/>
                <a:gd name="connsiteX7" fmla="*/ 98407 w 98406"/>
                <a:gd name="connsiteY7" fmla="*/ 324909 h 341587"/>
                <a:gd name="connsiteX8" fmla="*/ 81728 w 98406"/>
                <a:gd name="connsiteY8" fmla="*/ 341588 h 341587"/>
                <a:gd name="connsiteX9" fmla="*/ 33358 w 98406"/>
                <a:gd name="connsiteY9" fmla="*/ 308229 h 341587"/>
                <a:gd name="connsiteX10" fmla="*/ 65048 w 98406"/>
                <a:gd name="connsiteY10" fmla="*/ 308229 h 341587"/>
                <a:gd name="connsiteX11" fmla="*/ 65048 w 98406"/>
                <a:gd name="connsiteY11" fmla="*/ 33358 h 341587"/>
                <a:gd name="connsiteX12" fmla="*/ 33358 w 98406"/>
                <a:gd name="connsiteY12" fmla="*/ 33358 h 34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406" h="341587">
                  <a:moveTo>
                    <a:pt x="81728" y="341588"/>
                  </a:moveTo>
                  <a:lnTo>
                    <a:pt x="16679" y="341588"/>
                  </a:lnTo>
                  <a:cubicBezTo>
                    <a:pt x="7467" y="341588"/>
                    <a:pt x="0" y="334120"/>
                    <a:pt x="0" y="324909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728" y="0"/>
                  </a:lnTo>
                  <a:cubicBezTo>
                    <a:pt x="90939" y="0"/>
                    <a:pt x="98407" y="7467"/>
                    <a:pt x="98407" y="16679"/>
                  </a:cubicBezTo>
                  <a:lnTo>
                    <a:pt x="98407" y="324909"/>
                  </a:lnTo>
                  <a:cubicBezTo>
                    <a:pt x="98407" y="334120"/>
                    <a:pt x="90939" y="341588"/>
                    <a:pt x="81728" y="341588"/>
                  </a:cubicBezTo>
                  <a:close/>
                  <a:moveTo>
                    <a:pt x="33358" y="308229"/>
                  </a:moveTo>
                  <a:lnTo>
                    <a:pt x="65048" y="308229"/>
                  </a:lnTo>
                  <a:lnTo>
                    <a:pt x="65048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64520D08-1B73-E870-4959-7786E5B0E867}"/>
                </a:ext>
              </a:extLst>
            </p:cNvPr>
            <p:cNvSpPr/>
            <p:nvPr/>
          </p:nvSpPr>
          <p:spPr>
            <a:xfrm>
              <a:off x="3855239" y="3425917"/>
              <a:ext cx="98239" cy="261194"/>
            </a:xfrm>
            <a:custGeom>
              <a:avLst/>
              <a:gdLst>
                <a:gd name="connsiteX0" fmla="*/ 81561 w 98239"/>
                <a:gd name="connsiteY0" fmla="*/ 261194 h 261194"/>
                <a:gd name="connsiteX1" fmla="*/ 16679 w 98239"/>
                <a:gd name="connsiteY1" fmla="*/ 261194 h 261194"/>
                <a:gd name="connsiteX2" fmla="*/ 0 w 98239"/>
                <a:gd name="connsiteY2" fmla="*/ 244515 h 261194"/>
                <a:gd name="connsiteX3" fmla="*/ 0 w 98239"/>
                <a:gd name="connsiteY3" fmla="*/ 16679 h 261194"/>
                <a:gd name="connsiteX4" fmla="*/ 16679 w 98239"/>
                <a:gd name="connsiteY4" fmla="*/ 0 h 261194"/>
                <a:gd name="connsiteX5" fmla="*/ 81561 w 98239"/>
                <a:gd name="connsiteY5" fmla="*/ 0 h 261194"/>
                <a:gd name="connsiteX6" fmla="*/ 98240 w 98239"/>
                <a:gd name="connsiteY6" fmla="*/ 16679 h 261194"/>
                <a:gd name="connsiteX7" fmla="*/ 98240 w 98239"/>
                <a:gd name="connsiteY7" fmla="*/ 244515 h 261194"/>
                <a:gd name="connsiteX8" fmla="*/ 81561 w 98239"/>
                <a:gd name="connsiteY8" fmla="*/ 261194 h 261194"/>
                <a:gd name="connsiteX9" fmla="*/ 33358 w 98239"/>
                <a:gd name="connsiteY9" fmla="*/ 227836 h 261194"/>
                <a:gd name="connsiteX10" fmla="*/ 64882 w 98239"/>
                <a:gd name="connsiteY10" fmla="*/ 227836 h 261194"/>
                <a:gd name="connsiteX11" fmla="*/ 64882 w 98239"/>
                <a:gd name="connsiteY11" fmla="*/ 33358 h 261194"/>
                <a:gd name="connsiteX12" fmla="*/ 33358 w 98239"/>
                <a:gd name="connsiteY12" fmla="*/ 33358 h 26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239" h="261194">
                  <a:moveTo>
                    <a:pt x="81561" y="261194"/>
                  </a:moveTo>
                  <a:lnTo>
                    <a:pt x="16679" y="261194"/>
                  </a:lnTo>
                  <a:cubicBezTo>
                    <a:pt x="7468" y="261194"/>
                    <a:pt x="0" y="253727"/>
                    <a:pt x="0" y="244515"/>
                  </a:cubicBezTo>
                  <a:lnTo>
                    <a:pt x="0" y="16679"/>
                  </a:lnTo>
                  <a:cubicBezTo>
                    <a:pt x="0" y="7467"/>
                    <a:pt x="7468" y="0"/>
                    <a:pt x="16679" y="0"/>
                  </a:cubicBezTo>
                  <a:lnTo>
                    <a:pt x="81561" y="0"/>
                  </a:lnTo>
                  <a:cubicBezTo>
                    <a:pt x="90773" y="0"/>
                    <a:pt x="98240" y="7467"/>
                    <a:pt x="98240" y="16679"/>
                  </a:cubicBezTo>
                  <a:lnTo>
                    <a:pt x="98240" y="244515"/>
                  </a:lnTo>
                  <a:cubicBezTo>
                    <a:pt x="98240" y="253727"/>
                    <a:pt x="90773" y="261194"/>
                    <a:pt x="81561" y="261194"/>
                  </a:cubicBezTo>
                  <a:close/>
                  <a:moveTo>
                    <a:pt x="33358" y="227836"/>
                  </a:moveTo>
                  <a:lnTo>
                    <a:pt x="64882" y="227836"/>
                  </a:lnTo>
                  <a:lnTo>
                    <a:pt x="64882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C1BCC7B9-783C-6666-5C9B-4F2F0E88B0DF}"/>
                </a:ext>
              </a:extLst>
            </p:cNvPr>
            <p:cNvSpPr/>
            <p:nvPr/>
          </p:nvSpPr>
          <p:spPr>
            <a:xfrm>
              <a:off x="4276386" y="3466614"/>
              <a:ext cx="98239" cy="220497"/>
            </a:xfrm>
            <a:custGeom>
              <a:avLst/>
              <a:gdLst>
                <a:gd name="connsiteX0" fmla="*/ 81561 w 98239"/>
                <a:gd name="connsiteY0" fmla="*/ 220497 h 220497"/>
                <a:gd name="connsiteX1" fmla="*/ 16679 w 98239"/>
                <a:gd name="connsiteY1" fmla="*/ 220497 h 220497"/>
                <a:gd name="connsiteX2" fmla="*/ 0 w 98239"/>
                <a:gd name="connsiteY2" fmla="*/ 203818 h 220497"/>
                <a:gd name="connsiteX3" fmla="*/ 0 w 98239"/>
                <a:gd name="connsiteY3" fmla="*/ 16679 h 220497"/>
                <a:gd name="connsiteX4" fmla="*/ 16679 w 98239"/>
                <a:gd name="connsiteY4" fmla="*/ 0 h 220497"/>
                <a:gd name="connsiteX5" fmla="*/ 81561 w 98239"/>
                <a:gd name="connsiteY5" fmla="*/ 0 h 220497"/>
                <a:gd name="connsiteX6" fmla="*/ 98240 w 98239"/>
                <a:gd name="connsiteY6" fmla="*/ 16679 h 220497"/>
                <a:gd name="connsiteX7" fmla="*/ 98240 w 98239"/>
                <a:gd name="connsiteY7" fmla="*/ 203818 h 220497"/>
                <a:gd name="connsiteX8" fmla="*/ 81561 w 98239"/>
                <a:gd name="connsiteY8" fmla="*/ 220497 h 220497"/>
                <a:gd name="connsiteX9" fmla="*/ 33358 w 98239"/>
                <a:gd name="connsiteY9" fmla="*/ 187139 h 220497"/>
                <a:gd name="connsiteX10" fmla="*/ 64882 w 98239"/>
                <a:gd name="connsiteY10" fmla="*/ 187139 h 220497"/>
                <a:gd name="connsiteX11" fmla="*/ 64882 w 98239"/>
                <a:gd name="connsiteY11" fmla="*/ 33358 h 220497"/>
                <a:gd name="connsiteX12" fmla="*/ 33358 w 98239"/>
                <a:gd name="connsiteY12" fmla="*/ 33358 h 22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239" h="220497">
                  <a:moveTo>
                    <a:pt x="81561" y="220497"/>
                  </a:moveTo>
                  <a:lnTo>
                    <a:pt x="16679" y="220497"/>
                  </a:lnTo>
                  <a:cubicBezTo>
                    <a:pt x="7467" y="220497"/>
                    <a:pt x="0" y="213030"/>
                    <a:pt x="0" y="203818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561" y="0"/>
                  </a:lnTo>
                  <a:cubicBezTo>
                    <a:pt x="90773" y="0"/>
                    <a:pt x="98240" y="7467"/>
                    <a:pt x="98240" y="16679"/>
                  </a:cubicBezTo>
                  <a:lnTo>
                    <a:pt x="98240" y="203818"/>
                  </a:lnTo>
                  <a:cubicBezTo>
                    <a:pt x="98240" y="213030"/>
                    <a:pt x="90773" y="220497"/>
                    <a:pt x="81561" y="220497"/>
                  </a:cubicBezTo>
                  <a:close/>
                  <a:moveTo>
                    <a:pt x="33358" y="187139"/>
                  </a:moveTo>
                  <a:lnTo>
                    <a:pt x="64882" y="187139"/>
                  </a:lnTo>
                  <a:lnTo>
                    <a:pt x="64882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3AAB7C3-BA0F-A5B2-24E5-F7357300F1AF}"/>
                </a:ext>
              </a:extLst>
            </p:cNvPr>
            <p:cNvSpPr/>
            <p:nvPr/>
          </p:nvSpPr>
          <p:spPr>
            <a:xfrm>
              <a:off x="3995510" y="3226102"/>
              <a:ext cx="98406" cy="461009"/>
            </a:xfrm>
            <a:custGeom>
              <a:avLst/>
              <a:gdLst>
                <a:gd name="connsiteX0" fmla="*/ 81728 w 98406"/>
                <a:gd name="connsiteY0" fmla="*/ 461010 h 461009"/>
                <a:gd name="connsiteX1" fmla="*/ 16679 w 98406"/>
                <a:gd name="connsiteY1" fmla="*/ 461010 h 461009"/>
                <a:gd name="connsiteX2" fmla="*/ 0 w 98406"/>
                <a:gd name="connsiteY2" fmla="*/ 444331 h 461009"/>
                <a:gd name="connsiteX3" fmla="*/ 0 w 98406"/>
                <a:gd name="connsiteY3" fmla="*/ 16679 h 461009"/>
                <a:gd name="connsiteX4" fmla="*/ 16679 w 98406"/>
                <a:gd name="connsiteY4" fmla="*/ 0 h 461009"/>
                <a:gd name="connsiteX5" fmla="*/ 81728 w 98406"/>
                <a:gd name="connsiteY5" fmla="*/ 0 h 461009"/>
                <a:gd name="connsiteX6" fmla="*/ 98407 w 98406"/>
                <a:gd name="connsiteY6" fmla="*/ 16679 h 461009"/>
                <a:gd name="connsiteX7" fmla="*/ 98407 w 98406"/>
                <a:gd name="connsiteY7" fmla="*/ 444331 h 461009"/>
                <a:gd name="connsiteX8" fmla="*/ 81728 w 98406"/>
                <a:gd name="connsiteY8" fmla="*/ 461010 h 461009"/>
                <a:gd name="connsiteX9" fmla="*/ 33358 w 98406"/>
                <a:gd name="connsiteY9" fmla="*/ 427652 h 461009"/>
                <a:gd name="connsiteX10" fmla="*/ 65048 w 98406"/>
                <a:gd name="connsiteY10" fmla="*/ 427652 h 461009"/>
                <a:gd name="connsiteX11" fmla="*/ 65048 w 98406"/>
                <a:gd name="connsiteY11" fmla="*/ 33358 h 461009"/>
                <a:gd name="connsiteX12" fmla="*/ 33358 w 98406"/>
                <a:gd name="connsiteY12" fmla="*/ 33358 h 46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406" h="461009">
                  <a:moveTo>
                    <a:pt x="81728" y="461010"/>
                  </a:moveTo>
                  <a:lnTo>
                    <a:pt x="16679" y="461010"/>
                  </a:lnTo>
                  <a:cubicBezTo>
                    <a:pt x="7467" y="461010"/>
                    <a:pt x="0" y="453543"/>
                    <a:pt x="0" y="444331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728" y="0"/>
                  </a:lnTo>
                  <a:cubicBezTo>
                    <a:pt x="90939" y="0"/>
                    <a:pt x="98407" y="7467"/>
                    <a:pt x="98407" y="16679"/>
                  </a:cubicBezTo>
                  <a:lnTo>
                    <a:pt x="98407" y="444331"/>
                  </a:lnTo>
                  <a:cubicBezTo>
                    <a:pt x="98407" y="453543"/>
                    <a:pt x="90939" y="461010"/>
                    <a:pt x="81728" y="461010"/>
                  </a:cubicBezTo>
                  <a:close/>
                  <a:moveTo>
                    <a:pt x="33358" y="427652"/>
                  </a:moveTo>
                  <a:lnTo>
                    <a:pt x="65048" y="427652"/>
                  </a:lnTo>
                  <a:lnTo>
                    <a:pt x="65048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58" name="Graphic 3">
              <a:extLst>
                <a:ext uri="{FF2B5EF4-FFF2-40B4-BE49-F238E27FC236}">
                  <a16:creationId xmlns:a16="http://schemas.microsoft.com/office/drawing/2014/main" id="{F4076796-3E08-F97F-F709-29C37CCAF544}"/>
                </a:ext>
              </a:extLst>
            </p:cNvPr>
            <p:cNvGrpSpPr/>
            <p:nvPr/>
          </p:nvGrpSpPr>
          <p:grpSpPr>
            <a:xfrm>
              <a:off x="3871918" y="3442596"/>
              <a:ext cx="486028" cy="227836"/>
              <a:chOff x="3871918" y="3442596"/>
              <a:chExt cx="486028" cy="227836"/>
            </a:xfrm>
            <a:solidFill>
              <a:srgbClr val="FFFFFF"/>
            </a:solidFill>
          </p:grpSpPr>
          <p:sp>
            <p:nvSpPr>
              <p:cNvPr id="159" name="Freeform 158">
                <a:extLst>
                  <a:ext uri="{FF2B5EF4-FFF2-40B4-BE49-F238E27FC236}">
                    <a16:creationId xmlns:a16="http://schemas.microsoft.com/office/drawing/2014/main" id="{B0A38AD8-355E-8228-07A5-72EF4A918898}"/>
                  </a:ext>
                </a:extLst>
              </p:cNvPr>
              <p:cNvSpPr/>
              <p:nvPr/>
            </p:nvSpPr>
            <p:spPr>
              <a:xfrm>
                <a:off x="4152627" y="3516318"/>
                <a:ext cx="64881" cy="154114"/>
              </a:xfrm>
              <a:custGeom>
                <a:avLst/>
                <a:gdLst>
                  <a:gd name="connsiteX0" fmla="*/ 0 w 64881"/>
                  <a:gd name="connsiteY0" fmla="*/ 0 h 154114"/>
                  <a:gd name="connsiteX1" fmla="*/ 64882 w 64881"/>
                  <a:gd name="connsiteY1" fmla="*/ 0 h 154114"/>
                  <a:gd name="connsiteX2" fmla="*/ 64882 w 64881"/>
                  <a:gd name="connsiteY2" fmla="*/ 154115 h 154114"/>
                  <a:gd name="connsiteX3" fmla="*/ 0 w 64881"/>
                  <a:gd name="connsiteY3" fmla="*/ 154115 h 154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154114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154115"/>
                    </a:lnTo>
                    <a:lnTo>
                      <a:pt x="0" y="154115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Freeform 159">
                <a:extLst>
                  <a:ext uri="{FF2B5EF4-FFF2-40B4-BE49-F238E27FC236}">
                    <a16:creationId xmlns:a16="http://schemas.microsoft.com/office/drawing/2014/main" id="{BB5A621B-9542-BA25-63F9-DB26E74344B3}"/>
                  </a:ext>
                </a:extLst>
              </p:cNvPr>
              <p:cNvSpPr/>
              <p:nvPr/>
            </p:nvSpPr>
            <p:spPr>
              <a:xfrm>
                <a:off x="3871918" y="3556515"/>
                <a:ext cx="64881" cy="113918"/>
              </a:xfrm>
              <a:custGeom>
                <a:avLst/>
                <a:gdLst>
                  <a:gd name="connsiteX0" fmla="*/ 0 w 64881"/>
                  <a:gd name="connsiteY0" fmla="*/ 0 h 113918"/>
                  <a:gd name="connsiteX1" fmla="*/ 64882 w 64881"/>
                  <a:gd name="connsiteY1" fmla="*/ 0 h 113918"/>
                  <a:gd name="connsiteX2" fmla="*/ 64882 w 64881"/>
                  <a:gd name="connsiteY2" fmla="*/ 113918 h 113918"/>
                  <a:gd name="connsiteX3" fmla="*/ 0 w 64881"/>
                  <a:gd name="connsiteY3" fmla="*/ 113918 h 113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113918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113918"/>
                    </a:lnTo>
                    <a:lnTo>
                      <a:pt x="0" y="113918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55683E55-A1CF-4E08-BE27-7978F06D56A7}"/>
                  </a:ext>
                </a:extLst>
              </p:cNvPr>
              <p:cNvSpPr/>
              <p:nvPr/>
            </p:nvSpPr>
            <p:spPr>
              <a:xfrm>
                <a:off x="4293065" y="3576863"/>
                <a:ext cx="64881" cy="93569"/>
              </a:xfrm>
              <a:custGeom>
                <a:avLst/>
                <a:gdLst>
                  <a:gd name="connsiteX0" fmla="*/ 0 w 64881"/>
                  <a:gd name="connsiteY0" fmla="*/ 0 h 93569"/>
                  <a:gd name="connsiteX1" fmla="*/ 64882 w 64881"/>
                  <a:gd name="connsiteY1" fmla="*/ 0 h 93569"/>
                  <a:gd name="connsiteX2" fmla="*/ 64882 w 64881"/>
                  <a:gd name="connsiteY2" fmla="*/ 93570 h 93569"/>
                  <a:gd name="connsiteX3" fmla="*/ 0 w 64881"/>
                  <a:gd name="connsiteY3" fmla="*/ 93570 h 93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93569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93570"/>
                    </a:lnTo>
                    <a:lnTo>
                      <a:pt x="0" y="93570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579CCF0B-2F36-9CEA-4B48-13624AA6B0A5}"/>
                  </a:ext>
                </a:extLst>
              </p:cNvPr>
              <p:cNvSpPr/>
              <p:nvPr/>
            </p:nvSpPr>
            <p:spPr>
              <a:xfrm>
                <a:off x="4012356" y="3442596"/>
                <a:ext cx="64881" cy="227836"/>
              </a:xfrm>
              <a:custGeom>
                <a:avLst/>
                <a:gdLst>
                  <a:gd name="connsiteX0" fmla="*/ 0 w 64881"/>
                  <a:gd name="connsiteY0" fmla="*/ 0 h 227836"/>
                  <a:gd name="connsiteX1" fmla="*/ 64882 w 64881"/>
                  <a:gd name="connsiteY1" fmla="*/ 0 h 227836"/>
                  <a:gd name="connsiteX2" fmla="*/ 64882 w 64881"/>
                  <a:gd name="connsiteY2" fmla="*/ 227836 h 227836"/>
                  <a:gd name="connsiteX3" fmla="*/ 0 w 64881"/>
                  <a:gd name="connsiteY3" fmla="*/ 227836 h 227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227836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227836"/>
                    </a:lnTo>
                    <a:lnTo>
                      <a:pt x="0" y="227836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pic>
        <p:nvPicPr>
          <p:cNvPr id="151" name="Graphic 4">
            <a:extLst>
              <a:ext uri="{FF2B5EF4-FFF2-40B4-BE49-F238E27FC236}">
                <a16:creationId xmlns:a16="http://schemas.microsoft.com/office/drawing/2014/main" id="{29544CDA-1D4E-4100-42DE-0648CC6DB3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41252" y="3042298"/>
            <a:ext cx="800596" cy="80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02745"/>
              </p:ext>
            </p:extLst>
          </p:nvPr>
        </p:nvGraphicFramePr>
        <p:xfrm>
          <a:off x="787790" y="1050352"/>
          <a:ext cx="1039807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9807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12521</TotalTime>
  <Words>295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187</cp:revision>
  <cp:lastPrinted>2024-02-20T23:48:17Z</cp:lastPrinted>
  <dcterms:created xsi:type="dcterms:W3CDTF">2021-07-07T23:54:57Z</dcterms:created>
  <dcterms:modified xsi:type="dcterms:W3CDTF">2024-11-05T09:39:37Z</dcterms:modified>
</cp:coreProperties>
</file>