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7" r:id="rId2"/>
    <p:sldId id="349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0F0"/>
    <a:srgbClr val="E6DFDB"/>
    <a:srgbClr val="EDE4DB"/>
    <a:srgbClr val="FBF2EB"/>
    <a:srgbClr val="FE5A01"/>
    <a:srgbClr val="FFF2F0"/>
    <a:srgbClr val="00E8F6"/>
    <a:srgbClr val="007A84"/>
    <a:srgbClr val="00929D"/>
    <a:srgbClr val="AD2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14" autoAdjust="0"/>
    <p:restoredTop sz="86447"/>
  </p:normalViewPr>
  <p:slideViewPr>
    <p:cSldViewPr snapToGrid="0" snapToObjects="1">
      <p:cViewPr varScale="1">
        <p:scale>
          <a:sx n="100" d="100"/>
          <a:sy n="100" d="100"/>
        </p:scale>
        <p:origin x="102" y="25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12/13/2024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s.smartsheet.com/try-it?trp=2819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07847" y="118721"/>
            <a:ext cx="911370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AMENAZAS, RIESGOS Y OPORTUNIDADES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D47B13DE-A37C-65E4-62A8-7C367AC838EA}"/>
              </a:ext>
            </a:extLst>
          </p:cNvPr>
          <p:cNvSpPr/>
          <p:nvPr/>
        </p:nvSpPr>
        <p:spPr>
          <a:xfrm>
            <a:off x="288321" y="689257"/>
            <a:ext cx="2890700" cy="2279727"/>
          </a:xfrm>
          <a:prstGeom prst="roundRect">
            <a:avLst>
              <a:gd name="adj" fmla="val 3761"/>
            </a:avLst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45FD1B04-767C-672B-1FF0-C426BC221F98}"/>
              </a:ext>
            </a:extLst>
          </p:cNvPr>
          <p:cNvSpPr/>
          <p:nvPr/>
        </p:nvSpPr>
        <p:spPr>
          <a:xfrm>
            <a:off x="288321" y="3206720"/>
            <a:ext cx="3203900" cy="3368135"/>
          </a:xfrm>
          <a:prstGeom prst="roundRect">
            <a:avLst>
              <a:gd name="adj" fmla="val 2569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085A8DB9-0BEB-1E4F-132D-C47C01E34E1D}"/>
              </a:ext>
            </a:extLst>
          </p:cNvPr>
          <p:cNvSpPr/>
          <p:nvPr/>
        </p:nvSpPr>
        <p:spPr>
          <a:xfrm>
            <a:off x="3716020" y="689257"/>
            <a:ext cx="4043912" cy="2904531"/>
          </a:xfrm>
          <a:prstGeom prst="roundRect">
            <a:avLst>
              <a:gd name="adj" fmla="val 3329"/>
            </a:avLst>
          </a:prstGeom>
          <a:solidFill>
            <a:srgbClr val="D7F1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E6641B3C-BEBC-9C19-764C-A319F2C4BFDE}"/>
              </a:ext>
            </a:extLst>
          </p:cNvPr>
          <p:cNvSpPr/>
          <p:nvPr/>
        </p:nvSpPr>
        <p:spPr>
          <a:xfrm>
            <a:off x="7833047" y="689257"/>
            <a:ext cx="4041648" cy="2904531"/>
          </a:xfrm>
          <a:prstGeom prst="roundRect">
            <a:avLst>
              <a:gd name="adj" fmla="val 3671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FF6C1A9-27BF-4096-3857-CD96293168C9}"/>
              </a:ext>
            </a:extLst>
          </p:cNvPr>
          <p:cNvSpPr/>
          <p:nvPr/>
        </p:nvSpPr>
        <p:spPr>
          <a:xfrm>
            <a:off x="3716020" y="3670324"/>
            <a:ext cx="4043912" cy="2904531"/>
          </a:xfrm>
          <a:prstGeom prst="roundRect">
            <a:avLst>
              <a:gd name="adj" fmla="val 2987"/>
            </a:avLst>
          </a:prstGeom>
          <a:solidFill>
            <a:srgbClr val="ABE5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FAC80E06-E282-E1B1-1BA4-D2299BC504FB}"/>
              </a:ext>
            </a:extLst>
          </p:cNvPr>
          <p:cNvSpPr/>
          <p:nvPr/>
        </p:nvSpPr>
        <p:spPr>
          <a:xfrm>
            <a:off x="7833047" y="3670324"/>
            <a:ext cx="4041648" cy="2904531"/>
          </a:xfrm>
          <a:prstGeom prst="roundRect">
            <a:avLst>
              <a:gd name="adj" fmla="val 332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E618CACC-F177-A8B3-BB65-869BF5F15209}"/>
              </a:ext>
            </a:extLst>
          </p:cNvPr>
          <p:cNvSpPr/>
          <p:nvPr/>
        </p:nvSpPr>
        <p:spPr>
          <a:xfrm>
            <a:off x="3841781" y="1107254"/>
            <a:ext cx="3381152" cy="2121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es-419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Fortaleza uno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BA91EAF-5B4C-0AA4-CDD2-1CC77FEB9C9E}"/>
              </a:ext>
            </a:extLst>
          </p:cNvPr>
          <p:cNvSpPr/>
          <p:nvPr/>
        </p:nvSpPr>
        <p:spPr>
          <a:xfrm>
            <a:off x="7844190" y="1107254"/>
            <a:ext cx="3739670" cy="2116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es-419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Debilidad uno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EC423773-A988-5DDB-404F-ABA5CA6C905E}"/>
              </a:ext>
            </a:extLst>
          </p:cNvPr>
          <p:cNvSpPr/>
          <p:nvPr/>
        </p:nvSpPr>
        <p:spPr>
          <a:xfrm>
            <a:off x="3802684" y="3655659"/>
            <a:ext cx="3542800" cy="2531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es-419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Oportunidad uno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9DFD27A5-0A1B-C093-7033-516046C4D8AA}"/>
              </a:ext>
            </a:extLst>
          </p:cNvPr>
          <p:cNvSpPr/>
          <p:nvPr/>
        </p:nvSpPr>
        <p:spPr>
          <a:xfrm>
            <a:off x="7844190" y="3655659"/>
            <a:ext cx="3911514" cy="2531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es-419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Amenaza uno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06F8F2A5-D6AE-3051-FEA8-FFB449E240C6}"/>
              </a:ext>
            </a:extLst>
          </p:cNvPr>
          <p:cNvSpPr/>
          <p:nvPr/>
        </p:nvSpPr>
        <p:spPr>
          <a:xfrm>
            <a:off x="326455" y="1113920"/>
            <a:ext cx="2545793" cy="14530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>
              <a:lnSpc>
                <a:spcPct val="115000"/>
              </a:lnSpc>
            </a:pPr>
            <a:r>
              <a:rPr lang="es-419" sz="130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Metas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3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0345626C-11EC-2B53-2EFB-FE5798FE45FD}"/>
              </a:ext>
            </a:extLst>
          </p:cNvPr>
          <p:cNvSpPr/>
          <p:nvPr/>
        </p:nvSpPr>
        <p:spPr>
          <a:xfrm>
            <a:off x="326455" y="3933373"/>
            <a:ext cx="3154684" cy="22031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Evaluación y próximos pasos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3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9EF52824-E0D5-275B-CBA0-C9DBC523D444}"/>
              </a:ext>
            </a:extLst>
          </p:cNvPr>
          <p:cNvGrpSpPr>
            <a:grpSpLocks noChangeAspect="1"/>
          </p:cNvGrpSpPr>
          <p:nvPr/>
        </p:nvGrpSpPr>
        <p:grpSpPr>
          <a:xfrm>
            <a:off x="536630" y="-1517025"/>
            <a:ext cx="1854395" cy="310896"/>
            <a:chOff x="12726940" y="963379"/>
            <a:chExt cx="1919261" cy="321771"/>
          </a:xfrm>
        </p:grpSpPr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AA15F3E0-838D-D124-C53A-6805ABFF1A89}"/>
                </a:ext>
              </a:extLst>
            </p:cNvPr>
            <p:cNvSpPr/>
            <p:nvPr/>
          </p:nvSpPr>
          <p:spPr>
            <a:xfrm>
              <a:off x="12726940" y="965499"/>
              <a:ext cx="226182" cy="244675"/>
            </a:xfrm>
            <a:custGeom>
              <a:avLst/>
              <a:gdLst>
                <a:gd name="connsiteX0" fmla="*/ 240983 w 241935"/>
                <a:gd name="connsiteY0" fmla="*/ 257360 h 261883"/>
                <a:gd name="connsiteX1" fmla="*/ 236220 w 241935"/>
                <a:gd name="connsiteY1" fmla="*/ 260217 h 261883"/>
                <a:gd name="connsiteX2" fmla="*/ 213360 w 241935"/>
                <a:gd name="connsiteY2" fmla="*/ 260217 h 261883"/>
                <a:gd name="connsiteX3" fmla="*/ 180975 w 241935"/>
                <a:gd name="connsiteY3" fmla="*/ 261170 h 261883"/>
                <a:gd name="connsiteX4" fmla="*/ 160973 w 241935"/>
                <a:gd name="connsiteY4" fmla="*/ 261170 h 261883"/>
                <a:gd name="connsiteX5" fmla="*/ 137160 w 241935"/>
                <a:gd name="connsiteY5" fmla="*/ 261170 h 261883"/>
                <a:gd name="connsiteX6" fmla="*/ 121920 w 241935"/>
                <a:gd name="connsiteY6" fmla="*/ 261170 h 261883"/>
                <a:gd name="connsiteX7" fmla="*/ 120968 w 241935"/>
                <a:gd name="connsiteY7" fmla="*/ 261170 h 261883"/>
                <a:gd name="connsiteX8" fmla="*/ 116205 w 241935"/>
                <a:gd name="connsiteY8" fmla="*/ 257360 h 261883"/>
                <a:gd name="connsiteX9" fmla="*/ 120968 w 241935"/>
                <a:gd name="connsiteY9" fmla="*/ 252597 h 261883"/>
                <a:gd name="connsiteX10" fmla="*/ 137160 w 241935"/>
                <a:gd name="connsiteY10" fmla="*/ 250692 h 261883"/>
                <a:gd name="connsiteX11" fmla="*/ 146685 w 241935"/>
                <a:gd name="connsiteY11" fmla="*/ 243072 h 261883"/>
                <a:gd name="connsiteX12" fmla="*/ 147638 w 241935"/>
                <a:gd name="connsiteY12" fmla="*/ 232595 h 261883"/>
                <a:gd name="connsiteX13" fmla="*/ 137160 w 241935"/>
                <a:gd name="connsiteY13" fmla="*/ 198305 h 261883"/>
                <a:gd name="connsiteX14" fmla="*/ 127635 w 241935"/>
                <a:gd name="connsiteY14" fmla="*/ 191637 h 261883"/>
                <a:gd name="connsiteX15" fmla="*/ 108585 w 241935"/>
                <a:gd name="connsiteY15" fmla="*/ 191637 h 261883"/>
                <a:gd name="connsiteX16" fmla="*/ 89535 w 241935"/>
                <a:gd name="connsiteY16" fmla="*/ 191637 h 261883"/>
                <a:gd name="connsiteX17" fmla="*/ 67628 w 241935"/>
                <a:gd name="connsiteY17" fmla="*/ 192589 h 261883"/>
                <a:gd name="connsiteX18" fmla="*/ 60008 w 241935"/>
                <a:gd name="connsiteY18" fmla="*/ 198305 h 261883"/>
                <a:gd name="connsiteX19" fmla="*/ 48578 w 241935"/>
                <a:gd name="connsiteY19" fmla="*/ 233547 h 261883"/>
                <a:gd name="connsiteX20" fmla="*/ 54293 w 241935"/>
                <a:gd name="connsiteY20" fmla="*/ 247835 h 261883"/>
                <a:gd name="connsiteX21" fmla="*/ 65723 w 241935"/>
                <a:gd name="connsiteY21" fmla="*/ 250692 h 261883"/>
                <a:gd name="connsiteX22" fmla="*/ 80010 w 241935"/>
                <a:gd name="connsiteY22" fmla="*/ 251645 h 261883"/>
                <a:gd name="connsiteX23" fmla="*/ 84773 w 241935"/>
                <a:gd name="connsiteY23" fmla="*/ 256407 h 261883"/>
                <a:gd name="connsiteX24" fmla="*/ 79058 w 241935"/>
                <a:gd name="connsiteY24" fmla="*/ 260217 h 261883"/>
                <a:gd name="connsiteX25" fmla="*/ 54293 w 241935"/>
                <a:gd name="connsiteY25" fmla="*/ 260217 h 261883"/>
                <a:gd name="connsiteX26" fmla="*/ 38100 w 241935"/>
                <a:gd name="connsiteY26" fmla="*/ 260217 h 261883"/>
                <a:gd name="connsiteX27" fmla="*/ 27623 w 241935"/>
                <a:gd name="connsiteY27" fmla="*/ 260217 h 261883"/>
                <a:gd name="connsiteX28" fmla="*/ 21908 w 241935"/>
                <a:gd name="connsiteY28" fmla="*/ 260217 h 261883"/>
                <a:gd name="connsiteX29" fmla="*/ 15240 w 241935"/>
                <a:gd name="connsiteY29" fmla="*/ 260217 h 261883"/>
                <a:gd name="connsiteX30" fmla="*/ 5715 w 241935"/>
                <a:gd name="connsiteY30" fmla="*/ 259264 h 261883"/>
                <a:gd name="connsiteX31" fmla="*/ 1905 w 241935"/>
                <a:gd name="connsiteY31" fmla="*/ 258312 h 261883"/>
                <a:gd name="connsiteX32" fmla="*/ 0 w 241935"/>
                <a:gd name="connsiteY32" fmla="*/ 253550 h 261883"/>
                <a:gd name="connsiteX33" fmla="*/ 3810 w 241935"/>
                <a:gd name="connsiteY33" fmla="*/ 251645 h 261883"/>
                <a:gd name="connsiteX34" fmla="*/ 11430 w 241935"/>
                <a:gd name="connsiteY34" fmla="*/ 251645 h 261883"/>
                <a:gd name="connsiteX35" fmla="*/ 21908 w 241935"/>
                <a:gd name="connsiteY35" fmla="*/ 247835 h 261883"/>
                <a:gd name="connsiteX36" fmla="*/ 40005 w 241935"/>
                <a:gd name="connsiteY36" fmla="*/ 224022 h 261883"/>
                <a:gd name="connsiteX37" fmla="*/ 59055 w 241935"/>
                <a:gd name="connsiteY37" fmla="*/ 169730 h 261883"/>
                <a:gd name="connsiteX38" fmla="*/ 75248 w 241935"/>
                <a:gd name="connsiteY38" fmla="*/ 123057 h 261883"/>
                <a:gd name="connsiteX39" fmla="*/ 105728 w 241935"/>
                <a:gd name="connsiteY39" fmla="*/ 27807 h 261883"/>
                <a:gd name="connsiteX40" fmla="*/ 113348 w 241935"/>
                <a:gd name="connsiteY40" fmla="*/ 5900 h 261883"/>
                <a:gd name="connsiteX41" fmla="*/ 121920 w 241935"/>
                <a:gd name="connsiteY41" fmla="*/ 185 h 261883"/>
                <a:gd name="connsiteX42" fmla="*/ 124778 w 241935"/>
                <a:gd name="connsiteY42" fmla="*/ 185 h 261883"/>
                <a:gd name="connsiteX43" fmla="*/ 137160 w 241935"/>
                <a:gd name="connsiteY43" fmla="*/ 8757 h 261883"/>
                <a:gd name="connsiteX44" fmla="*/ 156210 w 241935"/>
                <a:gd name="connsiteY44" fmla="*/ 62097 h 261883"/>
                <a:gd name="connsiteX45" fmla="*/ 163830 w 241935"/>
                <a:gd name="connsiteY45" fmla="*/ 82100 h 261883"/>
                <a:gd name="connsiteX46" fmla="*/ 186690 w 241935"/>
                <a:gd name="connsiteY46" fmla="*/ 151632 h 261883"/>
                <a:gd name="connsiteX47" fmla="*/ 195263 w 241935"/>
                <a:gd name="connsiteY47" fmla="*/ 180207 h 261883"/>
                <a:gd name="connsiteX48" fmla="*/ 198120 w 241935"/>
                <a:gd name="connsiteY48" fmla="*/ 190685 h 261883"/>
                <a:gd name="connsiteX49" fmla="*/ 213360 w 241935"/>
                <a:gd name="connsiteY49" fmla="*/ 229737 h 261883"/>
                <a:gd name="connsiteX50" fmla="*/ 220980 w 241935"/>
                <a:gd name="connsiteY50" fmla="*/ 242120 h 261883"/>
                <a:gd name="connsiteX51" fmla="*/ 234315 w 241935"/>
                <a:gd name="connsiteY51" fmla="*/ 249739 h 261883"/>
                <a:gd name="connsiteX52" fmla="*/ 241935 w 241935"/>
                <a:gd name="connsiteY52" fmla="*/ 251645 h 261883"/>
                <a:gd name="connsiteX53" fmla="*/ 240983 w 241935"/>
                <a:gd name="connsiteY53" fmla="*/ 257360 h 261883"/>
                <a:gd name="connsiteX54" fmla="*/ 128588 w 241935"/>
                <a:gd name="connsiteY54" fmla="*/ 177350 h 261883"/>
                <a:gd name="connsiteX55" fmla="*/ 126683 w 241935"/>
                <a:gd name="connsiteY55" fmla="*/ 172587 h 261883"/>
                <a:gd name="connsiteX56" fmla="*/ 107633 w 241935"/>
                <a:gd name="connsiteY56" fmla="*/ 113532 h 261883"/>
                <a:gd name="connsiteX57" fmla="*/ 100013 w 241935"/>
                <a:gd name="connsiteY57" fmla="*/ 93530 h 261883"/>
                <a:gd name="connsiteX58" fmla="*/ 97155 w 241935"/>
                <a:gd name="connsiteY58" fmla="*/ 90672 h 261883"/>
                <a:gd name="connsiteX59" fmla="*/ 94298 w 241935"/>
                <a:gd name="connsiteY59" fmla="*/ 94482 h 261883"/>
                <a:gd name="connsiteX60" fmla="*/ 94298 w 241935"/>
                <a:gd name="connsiteY60" fmla="*/ 94482 h 261883"/>
                <a:gd name="connsiteX61" fmla="*/ 81915 w 241935"/>
                <a:gd name="connsiteY61" fmla="*/ 130677 h 261883"/>
                <a:gd name="connsiteX62" fmla="*/ 64770 w 241935"/>
                <a:gd name="connsiteY62" fmla="*/ 176397 h 261883"/>
                <a:gd name="connsiteX63" fmla="*/ 68580 w 241935"/>
                <a:gd name="connsiteY63" fmla="*/ 182112 h 261883"/>
                <a:gd name="connsiteX64" fmla="*/ 95250 w 241935"/>
                <a:gd name="connsiteY64" fmla="*/ 182112 h 261883"/>
                <a:gd name="connsiteX65" fmla="*/ 117158 w 241935"/>
                <a:gd name="connsiteY65" fmla="*/ 181160 h 261883"/>
                <a:gd name="connsiteX66" fmla="*/ 123825 w 241935"/>
                <a:gd name="connsiteY66" fmla="*/ 180207 h 261883"/>
                <a:gd name="connsiteX67" fmla="*/ 128588 w 241935"/>
                <a:gd name="connsiteY67" fmla="*/ 177350 h 261883"/>
                <a:gd name="connsiteX68" fmla="*/ 106680 w 241935"/>
                <a:gd name="connsiteY68" fmla="*/ 78289 h 261883"/>
                <a:gd name="connsiteX69" fmla="*/ 107633 w 241935"/>
                <a:gd name="connsiteY69" fmla="*/ 78289 h 261883"/>
                <a:gd name="connsiteX70" fmla="*/ 107633 w 241935"/>
                <a:gd name="connsiteY70" fmla="*/ 77337 h 261883"/>
                <a:gd name="connsiteX71" fmla="*/ 106680 w 241935"/>
                <a:gd name="connsiteY71" fmla="*/ 78289 h 261883"/>
                <a:gd name="connsiteX72" fmla="*/ 106680 w 241935"/>
                <a:gd name="connsiteY72" fmla="*/ 78289 h 261883"/>
                <a:gd name="connsiteX73" fmla="*/ 107633 w 241935"/>
                <a:gd name="connsiteY73" fmla="*/ 70670 h 261883"/>
                <a:gd name="connsiteX74" fmla="*/ 107633 w 241935"/>
                <a:gd name="connsiteY74" fmla="*/ 70670 h 261883"/>
                <a:gd name="connsiteX75" fmla="*/ 108585 w 241935"/>
                <a:gd name="connsiteY75" fmla="*/ 70670 h 261883"/>
                <a:gd name="connsiteX76" fmla="*/ 107633 w 241935"/>
                <a:gd name="connsiteY76" fmla="*/ 70670 h 261883"/>
                <a:gd name="connsiteX77" fmla="*/ 107633 w 241935"/>
                <a:gd name="connsiteY77" fmla="*/ 70670 h 261883"/>
                <a:gd name="connsiteX78" fmla="*/ 107633 w 241935"/>
                <a:gd name="connsiteY78" fmla="*/ 55430 h 261883"/>
                <a:gd name="connsiteX79" fmla="*/ 111443 w 241935"/>
                <a:gd name="connsiteY79" fmla="*/ 57335 h 261883"/>
                <a:gd name="connsiteX80" fmla="*/ 112395 w 241935"/>
                <a:gd name="connsiteY80" fmla="*/ 55430 h 261883"/>
                <a:gd name="connsiteX81" fmla="*/ 112395 w 241935"/>
                <a:gd name="connsiteY81" fmla="*/ 54477 h 261883"/>
                <a:gd name="connsiteX82" fmla="*/ 110490 w 241935"/>
                <a:gd name="connsiteY82" fmla="*/ 54477 h 261883"/>
                <a:gd name="connsiteX83" fmla="*/ 107633 w 241935"/>
                <a:gd name="connsiteY83" fmla="*/ 55430 h 261883"/>
                <a:gd name="connsiteX84" fmla="*/ 107633 w 241935"/>
                <a:gd name="connsiteY84" fmla="*/ 55430 h 261883"/>
                <a:gd name="connsiteX85" fmla="*/ 109538 w 241935"/>
                <a:gd name="connsiteY85" fmla="*/ 61145 h 261883"/>
                <a:gd name="connsiteX86" fmla="*/ 109538 w 241935"/>
                <a:gd name="connsiteY86" fmla="*/ 61145 h 261883"/>
                <a:gd name="connsiteX87" fmla="*/ 109538 w 241935"/>
                <a:gd name="connsiteY87" fmla="*/ 61145 h 261883"/>
                <a:gd name="connsiteX88" fmla="*/ 109538 w 241935"/>
                <a:gd name="connsiteY88" fmla="*/ 61145 h 261883"/>
                <a:gd name="connsiteX89" fmla="*/ 109538 w 241935"/>
                <a:gd name="connsiteY89" fmla="*/ 61145 h 261883"/>
                <a:gd name="connsiteX90" fmla="*/ 111443 w 241935"/>
                <a:gd name="connsiteY90" fmla="*/ 73527 h 261883"/>
                <a:gd name="connsiteX91" fmla="*/ 111443 w 241935"/>
                <a:gd name="connsiteY91" fmla="*/ 75432 h 261883"/>
                <a:gd name="connsiteX92" fmla="*/ 111443 w 241935"/>
                <a:gd name="connsiteY92" fmla="*/ 80195 h 261883"/>
                <a:gd name="connsiteX93" fmla="*/ 112395 w 241935"/>
                <a:gd name="connsiteY93" fmla="*/ 82100 h 261883"/>
                <a:gd name="connsiteX94" fmla="*/ 115253 w 241935"/>
                <a:gd name="connsiteY94" fmla="*/ 79242 h 261883"/>
                <a:gd name="connsiteX95" fmla="*/ 113348 w 241935"/>
                <a:gd name="connsiteY95" fmla="*/ 74480 h 261883"/>
                <a:gd name="connsiteX96" fmla="*/ 111443 w 241935"/>
                <a:gd name="connsiteY96" fmla="*/ 73527 h 261883"/>
                <a:gd name="connsiteX97" fmla="*/ 113348 w 241935"/>
                <a:gd name="connsiteY97" fmla="*/ 50667 h 261883"/>
                <a:gd name="connsiteX98" fmla="*/ 113348 w 241935"/>
                <a:gd name="connsiteY98" fmla="*/ 50667 h 261883"/>
                <a:gd name="connsiteX99" fmla="*/ 115253 w 241935"/>
                <a:gd name="connsiteY99" fmla="*/ 50667 h 261883"/>
                <a:gd name="connsiteX100" fmla="*/ 120968 w 241935"/>
                <a:gd name="connsiteY100" fmla="*/ 51620 h 261883"/>
                <a:gd name="connsiteX101" fmla="*/ 120015 w 241935"/>
                <a:gd name="connsiteY101" fmla="*/ 46857 h 261883"/>
                <a:gd name="connsiteX102" fmla="*/ 115253 w 241935"/>
                <a:gd name="connsiteY102" fmla="*/ 48762 h 261883"/>
                <a:gd name="connsiteX103" fmla="*/ 114300 w 241935"/>
                <a:gd name="connsiteY103" fmla="*/ 44952 h 261883"/>
                <a:gd name="connsiteX104" fmla="*/ 115253 w 241935"/>
                <a:gd name="connsiteY104" fmla="*/ 48762 h 261883"/>
                <a:gd name="connsiteX105" fmla="*/ 115253 w 241935"/>
                <a:gd name="connsiteY105" fmla="*/ 51620 h 261883"/>
                <a:gd name="connsiteX106" fmla="*/ 113348 w 241935"/>
                <a:gd name="connsiteY106" fmla="*/ 50667 h 261883"/>
                <a:gd name="connsiteX107" fmla="*/ 114300 w 241935"/>
                <a:gd name="connsiteY107" fmla="*/ 69717 h 261883"/>
                <a:gd name="connsiteX108" fmla="*/ 114300 w 241935"/>
                <a:gd name="connsiteY108" fmla="*/ 69717 h 261883"/>
                <a:gd name="connsiteX109" fmla="*/ 116205 w 241935"/>
                <a:gd name="connsiteY109" fmla="*/ 71622 h 261883"/>
                <a:gd name="connsiteX110" fmla="*/ 116205 w 241935"/>
                <a:gd name="connsiteY110" fmla="*/ 70670 h 261883"/>
                <a:gd name="connsiteX111" fmla="*/ 114300 w 241935"/>
                <a:gd name="connsiteY111" fmla="*/ 69717 h 261883"/>
                <a:gd name="connsiteX112" fmla="*/ 114300 w 241935"/>
                <a:gd name="connsiteY112" fmla="*/ 44000 h 261883"/>
                <a:gd name="connsiteX113" fmla="*/ 117158 w 241935"/>
                <a:gd name="connsiteY113" fmla="*/ 43047 h 261883"/>
                <a:gd name="connsiteX114" fmla="*/ 118110 w 241935"/>
                <a:gd name="connsiteY114" fmla="*/ 42095 h 261883"/>
                <a:gd name="connsiteX115" fmla="*/ 117158 w 241935"/>
                <a:gd name="connsiteY115" fmla="*/ 41142 h 261883"/>
                <a:gd name="connsiteX116" fmla="*/ 114300 w 241935"/>
                <a:gd name="connsiteY116" fmla="*/ 44000 h 261883"/>
                <a:gd name="connsiteX117" fmla="*/ 123825 w 241935"/>
                <a:gd name="connsiteY117" fmla="*/ 60192 h 261883"/>
                <a:gd name="connsiteX118" fmla="*/ 123825 w 241935"/>
                <a:gd name="connsiteY118" fmla="*/ 60192 h 261883"/>
                <a:gd name="connsiteX119" fmla="*/ 121920 w 241935"/>
                <a:gd name="connsiteY119" fmla="*/ 62097 h 261883"/>
                <a:gd name="connsiteX120" fmla="*/ 119063 w 241935"/>
                <a:gd name="connsiteY120" fmla="*/ 62097 h 261883"/>
                <a:gd name="connsiteX121" fmla="*/ 115253 w 241935"/>
                <a:gd name="connsiteY121" fmla="*/ 60192 h 261883"/>
                <a:gd name="connsiteX122" fmla="*/ 115253 w 241935"/>
                <a:gd name="connsiteY122" fmla="*/ 60192 h 261883"/>
                <a:gd name="connsiteX123" fmla="*/ 119063 w 241935"/>
                <a:gd name="connsiteY123" fmla="*/ 62097 h 261883"/>
                <a:gd name="connsiteX124" fmla="*/ 119063 w 241935"/>
                <a:gd name="connsiteY124" fmla="*/ 62097 h 261883"/>
                <a:gd name="connsiteX125" fmla="*/ 120968 w 241935"/>
                <a:gd name="connsiteY125" fmla="*/ 64002 h 261883"/>
                <a:gd name="connsiteX126" fmla="*/ 121920 w 241935"/>
                <a:gd name="connsiteY126" fmla="*/ 62097 h 261883"/>
                <a:gd name="connsiteX127" fmla="*/ 123825 w 241935"/>
                <a:gd name="connsiteY127" fmla="*/ 60192 h 261883"/>
                <a:gd name="connsiteX128" fmla="*/ 116205 w 241935"/>
                <a:gd name="connsiteY128" fmla="*/ 92577 h 261883"/>
                <a:gd name="connsiteX129" fmla="*/ 118110 w 241935"/>
                <a:gd name="connsiteY129" fmla="*/ 94482 h 261883"/>
                <a:gd name="connsiteX130" fmla="*/ 119063 w 241935"/>
                <a:gd name="connsiteY130" fmla="*/ 93530 h 261883"/>
                <a:gd name="connsiteX131" fmla="*/ 118110 w 241935"/>
                <a:gd name="connsiteY131" fmla="*/ 90672 h 261883"/>
                <a:gd name="connsiteX132" fmla="*/ 116205 w 241935"/>
                <a:gd name="connsiteY132" fmla="*/ 92577 h 261883"/>
                <a:gd name="connsiteX133" fmla="*/ 116205 w 241935"/>
                <a:gd name="connsiteY133" fmla="*/ 99245 h 261883"/>
                <a:gd name="connsiteX134" fmla="*/ 116205 w 241935"/>
                <a:gd name="connsiteY134" fmla="*/ 99245 h 261883"/>
                <a:gd name="connsiteX135" fmla="*/ 121920 w 241935"/>
                <a:gd name="connsiteY135" fmla="*/ 97339 h 261883"/>
                <a:gd name="connsiteX136" fmla="*/ 122873 w 241935"/>
                <a:gd name="connsiteY136" fmla="*/ 97339 h 261883"/>
                <a:gd name="connsiteX137" fmla="*/ 125730 w 241935"/>
                <a:gd name="connsiteY137" fmla="*/ 96387 h 261883"/>
                <a:gd name="connsiteX138" fmla="*/ 124778 w 241935"/>
                <a:gd name="connsiteY138" fmla="*/ 93530 h 261883"/>
                <a:gd name="connsiteX139" fmla="*/ 122873 w 241935"/>
                <a:gd name="connsiteY139" fmla="*/ 95435 h 261883"/>
                <a:gd name="connsiteX140" fmla="*/ 121920 w 241935"/>
                <a:gd name="connsiteY140" fmla="*/ 96387 h 261883"/>
                <a:gd name="connsiteX141" fmla="*/ 116205 w 241935"/>
                <a:gd name="connsiteY141" fmla="*/ 99245 h 261883"/>
                <a:gd name="connsiteX142" fmla="*/ 116205 w 241935"/>
                <a:gd name="connsiteY142" fmla="*/ 99245 h 261883"/>
                <a:gd name="connsiteX143" fmla="*/ 131445 w 241935"/>
                <a:gd name="connsiteY143" fmla="*/ 120200 h 261883"/>
                <a:gd name="connsiteX144" fmla="*/ 131445 w 241935"/>
                <a:gd name="connsiteY144" fmla="*/ 117342 h 261883"/>
                <a:gd name="connsiteX145" fmla="*/ 128588 w 241935"/>
                <a:gd name="connsiteY145" fmla="*/ 111627 h 261883"/>
                <a:gd name="connsiteX146" fmla="*/ 123825 w 241935"/>
                <a:gd name="connsiteY146" fmla="*/ 105912 h 261883"/>
                <a:gd name="connsiteX147" fmla="*/ 117158 w 241935"/>
                <a:gd name="connsiteY147" fmla="*/ 103055 h 261883"/>
                <a:gd name="connsiteX148" fmla="*/ 115253 w 241935"/>
                <a:gd name="connsiteY148" fmla="*/ 104007 h 261883"/>
                <a:gd name="connsiteX149" fmla="*/ 117158 w 241935"/>
                <a:gd name="connsiteY149" fmla="*/ 104960 h 261883"/>
                <a:gd name="connsiteX150" fmla="*/ 120968 w 241935"/>
                <a:gd name="connsiteY150" fmla="*/ 108770 h 261883"/>
                <a:gd name="connsiteX151" fmla="*/ 118110 w 241935"/>
                <a:gd name="connsiteY151" fmla="*/ 107817 h 261883"/>
                <a:gd name="connsiteX152" fmla="*/ 117158 w 241935"/>
                <a:gd name="connsiteY152" fmla="*/ 107817 h 261883"/>
                <a:gd name="connsiteX153" fmla="*/ 120015 w 241935"/>
                <a:gd name="connsiteY153" fmla="*/ 111627 h 261883"/>
                <a:gd name="connsiteX154" fmla="*/ 120968 w 241935"/>
                <a:gd name="connsiteY154" fmla="*/ 108770 h 261883"/>
                <a:gd name="connsiteX155" fmla="*/ 124778 w 241935"/>
                <a:gd name="connsiteY155" fmla="*/ 115437 h 261883"/>
                <a:gd name="connsiteX156" fmla="*/ 126683 w 241935"/>
                <a:gd name="connsiteY156" fmla="*/ 116389 h 261883"/>
                <a:gd name="connsiteX157" fmla="*/ 129540 w 241935"/>
                <a:gd name="connsiteY157" fmla="*/ 118295 h 261883"/>
                <a:gd name="connsiteX158" fmla="*/ 127635 w 241935"/>
                <a:gd name="connsiteY158" fmla="*/ 119247 h 261883"/>
                <a:gd name="connsiteX159" fmla="*/ 126683 w 241935"/>
                <a:gd name="connsiteY159" fmla="*/ 121152 h 261883"/>
                <a:gd name="connsiteX160" fmla="*/ 131445 w 241935"/>
                <a:gd name="connsiteY160" fmla="*/ 120200 h 261883"/>
                <a:gd name="connsiteX161" fmla="*/ 118110 w 241935"/>
                <a:gd name="connsiteY161" fmla="*/ 36380 h 261883"/>
                <a:gd name="connsiteX162" fmla="*/ 121920 w 241935"/>
                <a:gd name="connsiteY162" fmla="*/ 39237 h 261883"/>
                <a:gd name="connsiteX163" fmla="*/ 122873 w 241935"/>
                <a:gd name="connsiteY163" fmla="*/ 38285 h 261883"/>
                <a:gd name="connsiteX164" fmla="*/ 118110 w 241935"/>
                <a:gd name="connsiteY164" fmla="*/ 36380 h 261883"/>
                <a:gd name="connsiteX165" fmla="*/ 118110 w 241935"/>
                <a:gd name="connsiteY165" fmla="*/ 36380 h 261883"/>
                <a:gd name="connsiteX166" fmla="*/ 121920 w 241935"/>
                <a:gd name="connsiteY166" fmla="*/ 51620 h 261883"/>
                <a:gd name="connsiteX167" fmla="*/ 121920 w 241935"/>
                <a:gd name="connsiteY167" fmla="*/ 51620 h 261883"/>
                <a:gd name="connsiteX168" fmla="*/ 123825 w 241935"/>
                <a:gd name="connsiteY168" fmla="*/ 53525 h 261883"/>
                <a:gd name="connsiteX169" fmla="*/ 124778 w 241935"/>
                <a:gd name="connsiteY169" fmla="*/ 52572 h 261883"/>
                <a:gd name="connsiteX170" fmla="*/ 121920 w 241935"/>
                <a:gd name="connsiteY170" fmla="*/ 51620 h 261883"/>
                <a:gd name="connsiteX171" fmla="*/ 121920 w 241935"/>
                <a:gd name="connsiteY171" fmla="*/ 88767 h 261883"/>
                <a:gd name="connsiteX172" fmla="*/ 121920 w 241935"/>
                <a:gd name="connsiteY172" fmla="*/ 88767 h 261883"/>
                <a:gd name="connsiteX173" fmla="*/ 121920 w 241935"/>
                <a:gd name="connsiteY173" fmla="*/ 88767 h 261883"/>
                <a:gd name="connsiteX174" fmla="*/ 121920 w 241935"/>
                <a:gd name="connsiteY174" fmla="*/ 88767 h 261883"/>
                <a:gd name="connsiteX175" fmla="*/ 121920 w 241935"/>
                <a:gd name="connsiteY175" fmla="*/ 88767 h 261883"/>
                <a:gd name="connsiteX176" fmla="*/ 123825 w 241935"/>
                <a:gd name="connsiteY176" fmla="*/ 49714 h 261883"/>
                <a:gd name="connsiteX177" fmla="*/ 127635 w 241935"/>
                <a:gd name="connsiteY177" fmla="*/ 47810 h 261883"/>
                <a:gd name="connsiteX178" fmla="*/ 126683 w 241935"/>
                <a:gd name="connsiteY178" fmla="*/ 46857 h 261883"/>
                <a:gd name="connsiteX179" fmla="*/ 122873 w 241935"/>
                <a:gd name="connsiteY179" fmla="*/ 48762 h 261883"/>
                <a:gd name="connsiteX180" fmla="*/ 123825 w 241935"/>
                <a:gd name="connsiteY180" fmla="*/ 49714 h 261883"/>
                <a:gd name="connsiteX181" fmla="*/ 122873 w 241935"/>
                <a:gd name="connsiteY181" fmla="*/ 33522 h 261883"/>
                <a:gd name="connsiteX182" fmla="*/ 122873 w 241935"/>
                <a:gd name="connsiteY182" fmla="*/ 33522 h 261883"/>
                <a:gd name="connsiteX183" fmla="*/ 123825 w 241935"/>
                <a:gd name="connsiteY183" fmla="*/ 33522 h 261883"/>
                <a:gd name="connsiteX184" fmla="*/ 122873 w 241935"/>
                <a:gd name="connsiteY184" fmla="*/ 33522 h 261883"/>
                <a:gd name="connsiteX185" fmla="*/ 122873 w 241935"/>
                <a:gd name="connsiteY185" fmla="*/ 33522 h 261883"/>
                <a:gd name="connsiteX186" fmla="*/ 124778 w 241935"/>
                <a:gd name="connsiteY186" fmla="*/ 115437 h 261883"/>
                <a:gd name="connsiteX187" fmla="*/ 123825 w 241935"/>
                <a:gd name="connsiteY187" fmla="*/ 116389 h 261883"/>
                <a:gd name="connsiteX188" fmla="*/ 124778 w 241935"/>
                <a:gd name="connsiteY188" fmla="*/ 117342 h 261883"/>
                <a:gd name="connsiteX189" fmla="*/ 124778 w 241935"/>
                <a:gd name="connsiteY189" fmla="*/ 115437 h 261883"/>
                <a:gd name="connsiteX190" fmla="*/ 124778 w 241935"/>
                <a:gd name="connsiteY190" fmla="*/ 115437 h 261883"/>
                <a:gd name="connsiteX191" fmla="*/ 124778 w 241935"/>
                <a:gd name="connsiteY191" fmla="*/ 115437 h 261883"/>
                <a:gd name="connsiteX192" fmla="*/ 124778 w 241935"/>
                <a:gd name="connsiteY192" fmla="*/ 40189 h 261883"/>
                <a:gd name="connsiteX193" fmla="*/ 125730 w 241935"/>
                <a:gd name="connsiteY193" fmla="*/ 41142 h 261883"/>
                <a:gd name="connsiteX194" fmla="*/ 126683 w 241935"/>
                <a:gd name="connsiteY194" fmla="*/ 40189 h 261883"/>
                <a:gd name="connsiteX195" fmla="*/ 125730 w 241935"/>
                <a:gd name="connsiteY195" fmla="*/ 39237 h 261883"/>
                <a:gd name="connsiteX196" fmla="*/ 124778 w 241935"/>
                <a:gd name="connsiteY196" fmla="*/ 40189 h 261883"/>
                <a:gd name="connsiteX197" fmla="*/ 133350 w 241935"/>
                <a:gd name="connsiteY197" fmla="*/ 96387 h 261883"/>
                <a:gd name="connsiteX198" fmla="*/ 136208 w 241935"/>
                <a:gd name="connsiteY198" fmla="*/ 92577 h 261883"/>
                <a:gd name="connsiteX199" fmla="*/ 134303 w 241935"/>
                <a:gd name="connsiteY199" fmla="*/ 87814 h 261883"/>
                <a:gd name="connsiteX200" fmla="*/ 133350 w 241935"/>
                <a:gd name="connsiteY200" fmla="*/ 86862 h 261883"/>
                <a:gd name="connsiteX201" fmla="*/ 127635 w 241935"/>
                <a:gd name="connsiteY201" fmla="*/ 92577 h 261883"/>
                <a:gd name="connsiteX202" fmla="*/ 127635 w 241935"/>
                <a:gd name="connsiteY202" fmla="*/ 93530 h 261883"/>
                <a:gd name="connsiteX203" fmla="*/ 127635 w 241935"/>
                <a:gd name="connsiteY203" fmla="*/ 97339 h 261883"/>
                <a:gd name="connsiteX204" fmla="*/ 125730 w 241935"/>
                <a:gd name="connsiteY204" fmla="*/ 104007 h 261883"/>
                <a:gd name="connsiteX205" fmla="*/ 125730 w 241935"/>
                <a:gd name="connsiteY205" fmla="*/ 104960 h 261883"/>
                <a:gd name="connsiteX206" fmla="*/ 128588 w 241935"/>
                <a:gd name="connsiteY206" fmla="*/ 107817 h 261883"/>
                <a:gd name="connsiteX207" fmla="*/ 128588 w 241935"/>
                <a:gd name="connsiteY207" fmla="*/ 104960 h 261883"/>
                <a:gd name="connsiteX208" fmla="*/ 129540 w 241935"/>
                <a:gd name="connsiteY208" fmla="*/ 103055 h 261883"/>
                <a:gd name="connsiteX209" fmla="*/ 130493 w 241935"/>
                <a:gd name="connsiteY209" fmla="*/ 101150 h 261883"/>
                <a:gd name="connsiteX210" fmla="*/ 133350 w 241935"/>
                <a:gd name="connsiteY210" fmla="*/ 96387 h 261883"/>
                <a:gd name="connsiteX211" fmla="*/ 126683 w 241935"/>
                <a:gd name="connsiteY211" fmla="*/ 134487 h 261883"/>
                <a:gd name="connsiteX212" fmla="*/ 127635 w 241935"/>
                <a:gd name="connsiteY212" fmla="*/ 135439 h 261883"/>
                <a:gd name="connsiteX213" fmla="*/ 128588 w 241935"/>
                <a:gd name="connsiteY213" fmla="*/ 134487 h 261883"/>
                <a:gd name="connsiteX214" fmla="*/ 126683 w 241935"/>
                <a:gd name="connsiteY214" fmla="*/ 134487 h 261883"/>
                <a:gd name="connsiteX215" fmla="*/ 126683 w 241935"/>
                <a:gd name="connsiteY215" fmla="*/ 134487 h 261883"/>
                <a:gd name="connsiteX216" fmla="*/ 134303 w 241935"/>
                <a:gd name="connsiteY216" fmla="*/ 72575 h 261883"/>
                <a:gd name="connsiteX217" fmla="*/ 132398 w 241935"/>
                <a:gd name="connsiteY217" fmla="*/ 70670 h 261883"/>
                <a:gd name="connsiteX218" fmla="*/ 130493 w 241935"/>
                <a:gd name="connsiteY218" fmla="*/ 69717 h 261883"/>
                <a:gd name="connsiteX219" fmla="*/ 130493 w 241935"/>
                <a:gd name="connsiteY219" fmla="*/ 71622 h 261883"/>
                <a:gd name="connsiteX220" fmla="*/ 134303 w 241935"/>
                <a:gd name="connsiteY220" fmla="*/ 72575 h 261883"/>
                <a:gd name="connsiteX221" fmla="*/ 134303 w 241935"/>
                <a:gd name="connsiteY221" fmla="*/ 76385 h 261883"/>
                <a:gd name="connsiteX222" fmla="*/ 128588 w 241935"/>
                <a:gd name="connsiteY222" fmla="*/ 78289 h 261883"/>
                <a:gd name="connsiteX223" fmla="*/ 126683 w 241935"/>
                <a:gd name="connsiteY223" fmla="*/ 79242 h 261883"/>
                <a:gd name="connsiteX224" fmla="*/ 129540 w 241935"/>
                <a:gd name="connsiteY224" fmla="*/ 80195 h 261883"/>
                <a:gd name="connsiteX225" fmla="*/ 135255 w 241935"/>
                <a:gd name="connsiteY225" fmla="*/ 81147 h 261883"/>
                <a:gd name="connsiteX226" fmla="*/ 135255 w 241935"/>
                <a:gd name="connsiteY226" fmla="*/ 81147 h 261883"/>
                <a:gd name="connsiteX227" fmla="*/ 137160 w 241935"/>
                <a:gd name="connsiteY227" fmla="*/ 76385 h 261883"/>
                <a:gd name="connsiteX228" fmla="*/ 138113 w 241935"/>
                <a:gd name="connsiteY228" fmla="*/ 71622 h 261883"/>
                <a:gd name="connsiteX229" fmla="*/ 134303 w 241935"/>
                <a:gd name="connsiteY229" fmla="*/ 72575 h 261883"/>
                <a:gd name="connsiteX230" fmla="*/ 127635 w 241935"/>
                <a:gd name="connsiteY230" fmla="*/ 59239 h 261883"/>
                <a:gd name="connsiteX231" fmla="*/ 127635 w 241935"/>
                <a:gd name="connsiteY231" fmla="*/ 59239 h 261883"/>
                <a:gd name="connsiteX232" fmla="*/ 127635 w 241935"/>
                <a:gd name="connsiteY232" fmla="*/ 60192 h 261883"/>
                <a:gd name="connsiteX233" fmla="*/ 131445 w 241935"/>
                <a:gd name="connsiteY233" fmla="*/ 58287 h 261883"/>
                <a:gd name="connsiteX234" fmla="*/ 133350 w 241935"/>
                <a:gd name="connsiteY234" fmla="*/ 59239 h 261883"/>
                <a:gd name="connsiteX235" fmla="*/ 133350 w 241935"/>
                <a:gd name="connsiteY235" fmla="*/ 58287 h 261883"/>
                <a:gd name="connsiteX236" fmla="*/ 131445 w 241935"/>
                <a:gd name="connsiteY236" fmla="*/ 58287 h 261883"/>
                <a:gd name="connsiteX237" fmla="*/ 127635 w 241935"/>
                <a:gd name="connsiteY237" fmla="*/ 59239 h 261883"/>
                <a:gd name="connsiteX238" fmla="*/ 128588 w 241935"/>
                <a:gd name="connsiteY238" fmla="*/ 69717 h 261883"/>
                <a:gd name="connsiteX239" fmla="*/ 128588 w 241935"/>
                <a:gd name="connsiteY239" fmla="*/ 69717 h 261883"/>
                <a:gd name="connsiteX240" fmla="*/ 128588 w 241935"/>
                <a:gd name="connsiteY240" fmla="*/ 67812 h 261883"/>
                <a:gd name="connsiteX241" fmla="*/ 128588 w 241935"/>
                <a:gd name="connsiteY241" fmla="*/ 69717 h 261883"/>
                <a:gd name="connsiteX242" fmla="*/ 128588 w 241935"/>
                <a:gd name="connsiteY242" fmla="*/ 69717 h 261883"/>
                <a:gd name="connsiteX243" fmla="*/ 133350 w 241935"/>
                <a:gd name="connsiteY243" fmla="*/ 134487 h 261883"/>
                <a:gd name="connsiteX244" fmla="*/ 134303 w 241935"/>
                <a:gd name="connsiteY244" fmla="*/ 135439 h 261883"/>
                <a:gd name="connsiteX245" fmla="*/ 135255 w 241935"/>
                <a:gd name="connsiteY245" fmla="*/ 134487 h 261883"/>
                <a:gd name="connsiteX246" fmla="*/ 134303 w 241935"/>
                <a:gd name="connsiteY246" fmla="*/ 131630 h 261883"/>
                <a:gd name="connsiteX247" fmla="*/ 136208 w 241935"/>
                <a:gd name="connsiteY247" fmla="*/ 128772 h 261883"/>
                <a:gd name="connsiteX248" fmla="*/ 138113 w 241935"/>
                <a:gd name="connsiteY248" fmla="*/ 130677 h 261883"/>
                <a:gd name="connsiteX249" fmla="*/ 137160 w 241935"/>
                <a:gd name="connsiteY249" fmla="*/ 131630 h 261883"/>
                <a:gd name="connsiteX250" fmla="*/ 138113 w 241935"/>
                <a:gd name="connsiteY250" fmla="*/ 131630 h 261883"/>
                <a:gd name="connsiteX251" fmla="*/ 139065 w 241935"/>
                <a:gd name="connsiteY251" fmla="*/ 129725 h 261883"/>
                <a:gd name="connsiteX252" fmla="*/ 144780 w 241935"/>
                <a:gd name="connsiteY252" fmla="*/ 124010 h 261883"/>
                <a:gd name="connsiteX253" fmla="*/ 147638 w 241935"/>
                <a:gd name="connsiteY253" fmla="*/ 121152 h 261883"/>
                <a:gd name="connsiteX254" fmla="*/ 148590 w 241935"/>
                <a:gd name="connsiteY254" fmla="*/ 121152 h 261883"/>
                <a:gd name="connsiteX255" fmla="*/ 156210 w 241935"/>
                <a:gd name="connsiteY255" fmla="*/ 127820 h 261883"/>
                <a:gd name="connsiteX256" fmla="*/ 157163 w 241935"/>
                <a:gd name="connsiteY256" fmla="*/ 128772 h 261883"/>
                <a:gd name="connsiteX257" fmla="*/ 158115 w 241935"/>
                <a:gd name="connsiteY257" fmla="*/ 126867 h 261883"/>
                <a:gd name="connsiteX258" fmla="*/ 157163 w 241935"/>
                <a:gd name="connsiteY258" fmla="*/ 124962 h 261883"/>
                <a:gd name="connsiteX259" fmla="*/ 158115 w 241935"/>
                <a:gd name="connsiteY259" fmla="*/ 119247 h 261883"/>
                <a:gd name="connsiteX260" fmla="*/ 158115 w 241935"/>
                <a:gd name="connsiteY260" fmla="*/ 119247 h 261883"/>
                <a:gd name="connsiteX261" fmla="*/ 154305 w 241935"/>
                <a:gd name="connsiteY261" fmla="*/ 114485 h 261883"/>
                <a:gd name="connsiteX262" fmla="*/ 150495 w 241935"/>
                <a:gd name="connsiteY262" fmla="*/ 109722 h 261883"/>
                <a:gd name="connsiteX263" fmla="*/ 148590 w 241935"/>
                <a:gd name="connsiteY263" fmla="*/ 108770 h 261883"/>
                <a:gd name="connsiteX264" fmla="*/ 149543 w 241935"/>
                <a:gd name="connsiteY264" fmla="*/ 110675 h 261883"/>
                <a:gd name="connsiteX265" fmla="*/ 149543 w 241935"/>
                <a:gd name="connsiteY265" fmla="*/ 116389 h 261883"/>
                <a:gd name="connsiteX266" fmla="*/ 146685 w 241935"/>
                <a:gd name="connsiteY266" fmla="*/ 116389 h 261883"/>
                <a:gd name="connsiteX267" fmla="*/ 145733 w 241935"/>
                <a:gd name="connsiteY267" fmla="*/ 114485 h 261883"/>
                <a:gd name="connsiteX268" fmla="*/ 143828 w 241935"/>
                <a:gd name="connsiteY268" fmla="*/ 110675 h 261883"/>
                <a:gd name="connsiteX269" fmla="*/ 144780 w 241935"/>
                <a:gd name="connsiteY269" fmla="*/ 108770 h 261883"/>
                <a:gd name="connsiteX270" fmla="*/ 145733 w 241935"/>
                <a:gd name="connsiteY270" fmla="*/ 107817 h 261883"/>
                <a:gd name="connsiteX271" fmla="*/ 142875 w 241935"/>
                <a:gd name="connsiteY271" fmla="*/ 106864 h 261883"/>
                <a:gd name="connsiteX272" fmla="*/ 142875 w 241935"/>
                <a:gd name="connsiteY272" fmla="*/ 108770 h 261883"/>
                <a:gd name="connsiteX273" fmla="*/ 142875 w 241935"/>
                <a:gd name="connsiteY273" fmla="*/ 110675 h 261883"/>
                <a:gd name="connsiteX274" fmla="*/ 140970 w 241935"/>
                <a:gd name="connsiteY274" fmla="*/ 110675 h 261883"/>
                <a:gd name="connsiteX275" fmla="*/ 139065 w 241935"/>
                <a:gd name="connsiteY275" fmla="*/ 108770 h 261883"/>
                <a:gd name="connsiteX276" fmla="*/ 136208 w 241935"/>
                <a:gd name="connsiteY276" fmla="*/ 107817 h 261883"/>
                <a:gd name="connsiteX277" fmla="*/ 134303 w 241935"/>
                <a:gd name="connsiteY277" fmla="*/ 110675 h 261883"/>
                <a:gd name="connsiteX278" fmla="*/ 137160 w 241935"/>
                <a:gd name="connsiteY278" fmla="*/ 109722 h 261883"/>
                <a:gd name="connsiteX279" fmla="*/ 140970 w 241935"/>
                <a:gd name="connsiteY279" fmla="*/ 109722 h 261883"/>
                <a:gd name="connsiteX280" fmla="*/ 139065 w 241935"/>
                <a:gd name="connsiteY280" fmla="*/ 113532 h 261883"/>
                <a:gd name="connsiteX281" fmla="*/ 136208 w 241935"/>
                <a:gd name="connsiteY281" fmla="*/ 117342 h 261883"/>
                <a:gd name="connsiteX282" fmla="*/ 135255 w 241935"/>
                <a:gd name="connsiteY282" fmla="*/ 119247 h 261883"/>
                <a:gd name="connsiteX283" fmla="*/ 133350 w 241935"/>
                <a:gd name="connsiteY283" fmla="*/ 121152 h 261883"/>
                <a:gd name="connsiteX284" fmla="*/ 136208 w 241935"/>
                <a:gd name="connsiteY284" fmla="*/ 122105 h 261883"/>
                <a:gd name="connsiteX285" fmla="*/ 140018 w 241935"/>
                <a:gd name="connsiteY285" fmla="*/ 121152 h 261883"/>
                <a:gd name="connsiteX286" fmla="*/ 142875 w 241935"/>
                <a:gd name="connsiteY286" fmla="*/ 120200 h 261883"/>
                <a:gd name="connsiteX287" fmla="*/ 140970 w 241935"/>
                <a:gd name="connsiteY287" fmla="*/ 123057 h 261883"/>
                <a:gd name="connsiteX288" fmla="*/ 138113 w 241935"/>
                <a:gd name="connsiteY288" fmla="*/ 124010 h 261883"/>
                <a:gd name="connsiteX289" fmla="*/ 135255 w 241935"/>
                <a:gd name="connsiteY289" fmla="*/ 124010 h 261883"/>
                <a:gd name="connsiteX290" fmla="*/ 132398 w 241935"/>
                <a:gd name="connsiteY290" fmla="*/ 124010 h 261883"/>
                <a:gd name="connsiteX291" fmla="*/ 129540 w 241935"/>
                <a:gd name="connsiteY291" fmla="*/ 124962 h 261883"/>
                <a:gd name="connsiteX292" fmla="*/ 132398 w 241935"/>
                <a:gd name="connsiteY292" fmla="*/ 128772 h 261883"/>
                <a:gd name="connsiteX293" fmla="*/ 133350 w 241935"/>
                <a:gd name="connsiteY293" fmla="*/ 134487 h 261883"/>
                <a:gd name="connsiteX294" fmla="*/ 134303 w 241935"/>
                <a:gd name="connsiteY294" fmla="*/ 141155 h 261883"/>
                <a:gd name="connsiteX295" fmla="*/ 132398 w 241935"/>
                <a:gd name="connsiteY295" fmla="*/ 144012 h 261883"/>
                <a:gd name="connsiteX296" fmla="*/ 133350 w 241935"/>
                <a:gd name="connsiteY296" fmla="*/ 146870 h 261883"/>
                <a:gd name="connsiteX297" fmla="*/ 134303 w 241935"/>
                <a:gd name="connsiteY297" fmla="*/ 144964 h 261883"/>
                <a:gd name="connsiteX298" fmla="*/ 134303 w 241935"/>
                <a:gd name="connsiteY298" fmla="*/ 141155 h 261883"/>
                <a:gd name="connsiteX299" fmla="*/ 133350 w 241935"/>
                <a:gd name="connsiteY299" fmla="*/ 83052 h 261883"/>
                <a:gd name="connsiteX300" fmla="*/ 135255 w 241935"/>
                <a:gd name="connsiteY300" fmla="*/ 81147 h 261883"/>
                <a:gd name="connsiteX301" fmla="*/ 133350 w 241935"/>
                <a:gd name="connsiteY301" fmla="*/ 83052 h 261883"/>
                <a:gd name="connsiteX302" fmla="*/ 133350 w 241935"/>
                <a:gd name="connsiteY302" fmla="*/ 83052 h 261883"/>
                <a:gd name="connsiteX303" fmla="*/ 133350 w 241935"/>
                <a:gd name="connsiteY303" fmla="*/ 99245 h 261883"/>
                <a:gd name="connsiteX304" fmla="*/ 134303 w 241935"/>
                <a:gd name="connsiteY304" fmla="*/ 100197 h 261883"/>
                <a:gd name="connsiteX305" fmla="*/ 135255 w 241935"/>
                <a:gd name="connsiteY305" fmla="*/ 99245 h 261883"/>
                <a:gd name="connsiteX306" fmla="*/ 133350 w 241935"/>
                <a:gd name="connsiteY306" fmla="*/ 99245 h 261883"/>
                <a:gd name="connsiteX307" fmla="*/ 133350 w 241935"/>
                <a:gd name="connsiteY307" fmla="*/ 99245 h 261883"/>
                <a:gd name="connsiteX308" fmla="*/ 137160 w 241935"/>
                <a:gd name="connsiteY308" fmla="*/ 160205 h 261883"/>
                <a:gd name="connsiteX309" fmla="*/ 140970 w 241935"/>
                <a:gd name="connsiteY309" fmla="*/ 163062 h 261883"/>
                <a:gd name="connsiteX310" fmla="*/ 141923 w 241935"/>
                <a:gd name="connsiteY310" fmla="*/ 165920 h 261883"/>
                <a:gd name="connsiteX311" fmla="*/ 142875 w 241935"/>
                <a:gd name="connsiteY311" fmla="*/ 164967 h 261883"/>
                <a:gd name="connsiteX312" fmla="*/ 140970 w 241935"/>
                <a:gd name="connsiteY312" fmla="*/ 163062 h 261883"/>
                <a:gd name="connsiteX313" fmla="*/ 140970 w 241935"/>
                <a:gd name="connsiteY313" fmla="*/ 152585 h 261883"/>
                <a:gd name="connsiteX314" fmla="*/ 138113 w 241935"/>
                <a:gd name="connsiteY314" fmla="*/ 146870 h 261883"/>
                <a:gd name="connsiteX315" fmla="*/ 138113 w 241935"/>
                <a:gd name="connsiteY315" fmla="*/ 144012 h 261883"/>
                <a:gd name="connsiteX316" fmla="*/ 141923 w 241935"/>
                <a:gd name="connsiteY316" fmla="*/ 140202 h 261883"/>
                <a:gd name="connsiteX317" fmla="*/ 144780 w 241935"/>
                <a:gd name="connsiteY317" fmla="*/ 141155 h 261883"/>
                <a:gd name="connsiteX318" fmla="*/ 141923 w 241935"/>
                <a:gd name="connsiteY318" fmla="*/ 140202 h 261883"/>
                <a:gd name="connsiteX319" fmla="*/ 136208 w 241935"/>
                <a:gd name="connsiteY319" fmla="*/ 136392 h 261883"/>
                <a:gd name="connsiteX320" fmla="*/ 133350 w 241935"/>
                <a:gd name="connsiteY320" fmla="*/ 140202 h 261883"/>
                <a:gd name="connsiteX321" fmla="*/ 135255 w 241935"/>
                <a:gd name="connsiteY321" fmla="*/ 143060 h 261883"/>
                <a:gd name="connsiteX322" fmla="*/ 137160 w 241935"/>
                <a:gd name="connsiteY322" fmla="*/ 153537 h 261883"/>
                <a:gd name="connsiteX323" fmla="*/ 137160 w 241935"/>
                <a:gd name="connsiteY323" fmla="*/ 155442 h 261883"/>
                <a:gd name="connsiteX324" fmla="*/ 137160 w 241935"/>
                <a:gd name="connsiteY324" fmla="*/ 160205 h 261883"/>
                <a:gd name="connsiteX325" fmla="*/ 144780 w 241935"/>
                <a:gd name="connsiteY325" fmla="*/ 97339 h 261883"/>
                <a:gd name="connsiteX326" fmla="*/ 144780 w 241935"/>
                <a:gd name="connsiteY326" fmla="*/ 100197 h 261883"/>
                <a:gd name="connsiteX327" fmla="*/ 140018 w 241935"/>
                <a:gd name="connsiteY327" fmla="*/ 102102 h 261883"/>
                <a:gd name="connsiteX328" fmla="*/ 137160 w 241935"/>
                <a:gd name="connsiteY328" fmla="*/ 102102 h 261883"/>
                <a:gd name="connsiteX329" fmla="*/ 135255 w 241935"/>
                <a:gd name="connsiteY329" fmla="*/ 105912 h 261883"/>
                <a:gd name="connsiteX330" fmla="*/ 138113 w 241935"/>
                <a:gd name="connsiteY330" fmla="*/ 104960 h 261883"/>
                <a:gd name="connsiteX331" fmla="*/ 140018 w 241935"/>
                <a:gd name="connsiteY331" fmla="*/ 103055 h 261883"/>
                <a:gd name="connsiteX332" fmla="*/ 147638 w 241935"/>
                <a:gd name="connsiteY332" fmla="*/ 105912 h 261883"/>
                <a:gd name="connsiteX333" fmla="*/ 148590 w 241935"/>
                <a:gd name="connsiteY333" fmla="*/ 107817 h 261883"/>
                <a:gd name="connsiteX334" fmla="*/ 148590 w 241935"/>
                <a:gd name="connsiteY334" fmla="*/ 107817 h 261883"/>
                <a:gd name="connsiteX335" fmla="*/ 147638 w 241935"/>
                <a:gd name="connsiteY335" fmla="*/ 105912 h 261883"/>
                <a:gd name="connsiteX336" fmla="*/ 140018 w 241935"/>
                <a:gd name="connsiteY336" fmla="*/ 103055 h 261883"/>
                <a:gd name="connsiteX337" fmla="*/ 140018 w 241935"/>
                <a:gd name="connsiteY337" fmla="*/ 102102 h 261883"/>
                <a:gd name="connsiteX338" fmla="*/ 144780 w 241935"/>
                <a:gd name="connsiteY338" fmla="*/ 100197 h 261883"/>
                <a:gd name="connsiteX339" fmla="*/ 148590 w 241935"/>
                <a:gd name="connsiteY339" fmla="*/ 98292 h 261883"/>
                <a:gd name="connsiteX340" fmla="*/ 150495 w 241935"/>
                <a:gd name="connsiteY340" fmla="*/ 95435 h 261883"/>
                <a:gd name="connsiteX341" fmla="*/ 149543 w 241935"/>
                <a:gd name="connsiteY341" fmla="*/ 94482 h 261883"/>
                <a:gd name="connsiteX342" fmla="*/ 148590 w 241935"/>
                <a:gd name="connsiteY342" fmla="*/ 97339 h 261883"/>
                <a:gd name="connsiteX343" fmla="*/ 148590 w 241935"/>
                <a:gd name="connsiteY343" fmla="*/ 97339 h 261883"/>
                <a:gd name="connsiteX344" fmla="*/ 144780 w 241935"/>
                <a:gd name="connsiteY344" fmla="*/ 97339 h 261883"/>
                <a:gd name="connsiteX345" fmla="*/ 135255 w 241935"/>
                <a:gd name="connsiteY345" fmla="*/ 55430 h 261883"/>
                <a:gd name="connsiteX346" fmla="*/ 135255 w 241935"/>
                <a:gd name="connsiteY346" fmla="*/ 55430 h 261883"/>
                <a:gd name="connsiteX347" fmla="*/ 135255 w 241935"/>
                <a:gd name="connsiteY347" fmla="*/ 55430 h 261883"/>
                <a:gd name="connsiteX348" fmla="*/ 135255 w 241935"/>
                <a:gd name="connsiteY348" fmla="*/ 55430 h 261883"/>
                <a:gd name="connsiteX349" fmla="*/ 135255 w 241935"/>
                <a:gd name="connsiteY349" fmla="*/ 55430 h 261883"/>
                <a:gd name="connsiteX350" fmla="*/ 146685 w 241935"/>
                <a:gd name="connsiteY350" fmla="*/ 180207 h 261883"/>
                <a:gd name="connsiteX351" fmla="*/ 148590 w 241935"/>
                <a:gd name="connsiteY351" fmla="*/ 177350 h 261883"/>
                <a:gd name="connsiteX352" fmla="*/ 148590 w 241935"/>
                <a:gd name="connsiteY352" fmla="*/ 172587 h 261883"/>
                <a:gd name="connsiteX353" fmla="*/ 145733 w 241935"/>
                <a:gd name="connsiteY353" fmla="*/ 167825 h 261883"/>
                <a:gd name="connsiteX354" fmla="*/ 139065 w 241935"/>
                <a:gd name="connsiteY354" fmla="*/ 164014 h 261883"/>
                <a:gd name="connsiteX355" fmla="*/ 138113 w 241935"/>
                <a:gd name="connsiteY355" fmla="*/ 164014 h 261883"/>
                <a:gd name="connsiteX356" fmla="*/ 138113 w 241935"/>
                <a:gd name="connsiteY356" fmla="*/ 164967 h 261883"/>
                <a:gd name="connsiteX357" fmla="*/ 140018 w 241935"/>
                <a:gd name="connsiteY357" fmla="*/ 172587 h 261883"/>
                <a:gd name="connsiteX358" fmla="*/ 142875 w 241935"/>
                <a:gd name="connsiteY358" fmla="*/ 174492 h 261883"/>
                <a:gd name="connsiteX359" fmla="*/ 144780 w 241935"/>
                <a:gd name="connsiteY359" fmla="*/ 176397 h 261883"/>
                <a:gd name="connsiteX360" fmla="*/ 144780 w 241935"/>
                <a:gd name="connsiteY360" fmla="*/ 181160 h 261883"/>
                <a:gd name="connsiteX361" fmla="*/ 146685 w 241935"/>
                <a:gd name="connsiteY361" fmla="*/ 180207 h 261883"/>
                <a:gd name="connsiteX362" fmla="*/ 137160 w 241935"/>
                <a:gd name="connsiteY362" fmla="*/ 97339 h 261883"/>
                <a:gd name="connsiteX363" fmla="*/ 137160 w 241935"/>
                <a:gd name="connsiteY363" fmla="*/ 97339 h 261883"/>
                <a:gd name="connsiteX364" fmla="*/ 138113 w 241935"/>
                <a:gd name="connsiteY364" fmla="*/ 96387 h 261883"/>
                <a:gd name="connsiteX365" fmla="*/ 137160 w 241935"/>
                <a:gd name="connsiteY365" fmla="*/ 96387 h 261883"/>
                <a:gd name="connsiteX366" fmla="*/ 137160 w 241935"/>
                <a:gd name="connsiteY366" fmla="*/ 97339 h 261883"/>
                <a:gd name="connsiteX367" fmla="*/ 141923 w 241935"/>
                <a:gd name="connsiteY367" fmla="*/ 84005 h 261883"/>
                <a:gd name="connsiteX368" fmla="*/ 138113 w 241935"/>
                <a:gd name="connsiteY368" fmla="*/ 87814 h 261883"/>
                <a:gd name="connsiteX369" fmla="*/ 140018 w 241935"/>
                <a:gd name="connsiteY369" fmla="*/ 90672 h 261883"/>
                <a:gd name="connsiteX370" fmla="*/ 140970 w 241935"/>
                <a:gd name="connsiteY370" fmla="*/ 91625 h 261883"/>
                <a:gd name="connsiteX371" fmla="*/ 141923 w 241935"/>
                <a:gd name="connsiteY371" fmla="*/ 90672 h 261883"/>
                <a:gd name="connsiteX372" fmla="*/ 140970 w 241935"/>
                <a:gd name="connsiteY372" fmla="*/ 88767 h 261883"/>
                <a:gd name="connsiteX373" fmla="*/ 137160 w 241935"/>
                <a:gd name="connsiteY373" fmla="*/ 87814 h 261883"/>
                <a:gd name="connsiteX374" fmla="*/ 141923 w 241935"/>
                <a:gd name="connsiteY374" fmla="*/ 85910 h 261883"/>
                <a:gd name="connsiteX375" fmla="*/ 141923 w 241935"/>
                <a:gd name="connsiteY375" fmla="*/ 85910 h 261883"/>
                <a:gd name="connsiteX376" fmla="*/ 141923 w 241935"/>
                <a:gd name="connsiteY376" fmla="*/ 84005 h 261883"/>
                <a:gd name="connsiteX377" fmla="*/ 140970 w 241935"/>
                <a:gd name="connsiteY377" fmla="*/ 181160 h 261883"/>
                <a:gd name="connsiteX378" fmla="*/ 139065 w 241935"/>
                <a:gd name="connsiteY378" fmla="*/ 180207 h 261883"/>
                <a:gd name="connsiteX379" fmla="*/ 138113 w 241935"/>
                <a:gd name="connsiteY379" fmla="*/ 181160 h 261883"/>
                <a:gd name="connsiteX380" fmla="*/ 139065 w 241935"/>
                <a:gd name="connsiteY380" fmla="*/ 182112 h 261883"/>
                <a:gd name="connsiteX381" fmla="*/ 140970 w 241935"/>
                <a:gd name="connsiteY381" fmla="*/ 181160 h 261883"/>
                <a:gd name="connsiteX382" fmla="*/ 139065 w 241935"/>
                <a:gd name="connsiteY382" fmla="*/ 134487 h 261883"/>
                <a:gd name="connsiteX383" fmla="*/ 139065 w 241935"/>
                <a:gd name="connsiteY383" fmla="*/ 134487 h 261883"/>
                <a:gd name="connsiteX384" fmla="*/ 140018 w 241935"/>
                <a:gd name="connsiteY384" fmla="*/ 135439 h 261883"/>
                <a:gd name="connsiteX385" fmla="*/ 139065 w 241935"/>
                <a:gd name="connsiteY385" fmla="*/ 134487 h 261883"/>
                <a:gd name="connsiteX386" fmla="*/ 143828 w 241935"/>
                <a:gd name="connsiteY386" fmla="*/ 176397 h 261883"/>
                <a:gd name="connsiteX387" fmla="*/ 141923 w 241935"/>
                <a:gd name="connsiteY387" fmla="*/ 174492 h 261883"/>
                <a:gd name="connsiteX388" fmla="*/ 139065 w 241935"/>
                <a:gd name="connsiteY388" fmla="*/ 172587 h 261883"/>
                <a:gd name="connsiteX389" fmla="*/ 142875 w 241935"/>
                <a:gd name="connsiteY389" fmla="*/ 169730 h 261883"/>
                <a:gd name="connsiteX390" fmla="*/ 143828 w 241935"/>
                <a:gd name="connsiteY390" fmla="*/ 176397 h 261883"/>
                <a:gd name="connsiteX391" fmla="*/ 139065 w 241935"/>
                <a:gd name="connsiteY391" fmla="*/ 159252 h 261883"/>
                <a:gd name="connsiteX392" fmla="*/ 139065 w 241935"/>
                <a:gd name="connsiteY392" fmla="*/ 159252 h 261883"/>
                <a:gd name="connsiteX393" fmla="*/ 140970 w 241935"/>
                <a:gd name="connsiteY393" fmla="*/ 159252 h 261883"/>
                <a:gd name="connsiteX394" fmla="*/ 139065 w 241935"/>
                <a:gd name="connsiteY394" fmla="*/ 159252 h 261883"/>
                <a:gd name="connsiteX395" fmla="*/ 139065 w 241935"/>
                <a:gd name="connsiteY395" fmla="*/ 159252 h 261883"/>
                <a:gd name="connsiteX396" fmla="*/ 152400 w 241935"/>
                <a:gd name="connsiteY396" fmla="*/ 129725 h 261883"/>
                <a:gd name="connsiteX397" fmla="*/ 149543 w 241935"/>
                <a:gd name="connsiteY397" fmla="*/ 131630 h 261883"/>
                <a:gd name="connsiteX398" fmla="*/ 148590 w 241935"/>
                <a:gd name="connsiteY398" fmla="*/ 131630 h 261883"/>
                <a:gd name="connsiteX399" fmla="*/ 148590 w 241935"/>
                <a:gd name="connsiteY399" fmla="*/ 129725 h 261883"/>
                <a:gd name="connsiteX400" fmla="*/ 147638 w 241935"/>
                <a:gd name="connsiteY400" fmla="*/ 127820 h 261883"/>
                <a:gd name="connsiteX401" fmla="*/ 145733 w 241935"/>
                <a:gd name="connsiteY401" fmla="*/ 128772 h 261883"/>
                <a:gd name="connsiteX402" fmla="*/ 141923 w 241935"/>
                <a:gd name="connsiteY402" fmla="*/ 134487 h 261883"/>
                <a:gd name="connsiteX403" fmla="*/ 140018 w 241935"/>
                <a:gd name="connsiteY403" fmla="*/ 135439 h 261883"/>
                <a:gd name="connsiteX404" fmla="*/ 141923 w 241935"/>
                <a:gd name="connsiteY404" fmla="*/ 136392 h 261883"/>
                <a:gd name="connsiteX405" fmla="*/ 147638 w 241935"/>
                <a:gd name="connsiteY405" fmla="*/ 133535 h 261883"/>
                <a:gd name="connsiteX406" fmla="*/ 147638 w 241935"/>
                <a:gd name="connsiteY406" fmla="*/ 133535 h 261883"/>
                <a:gd name="connsiteX407" fmla="*/ 150495 w 241935"/>
                <a:gd name="connsiteY407" fmla="*/ 133535 h 261883"/>
                <a:gd name="connsiteX408" fmla="*/ 152400 w 241935"/>
                <a:gd name="connsiteY408" fmla="*/ 129725 h 261883"/>
                <a:gd name="connsiteX409" fmla="*/ 141923 w 241935"/>
                <a:gd name="connsiteY409" fmla="*/ 112580 h 261883"/>
                <a:gd name="connsiteX410" fmla="*/ 143828 w 241935"/>
                <a:gd name="connsiteY410" fmla="*/ 112580 h 261883"/>
                <a:gd name="connsiteX411" fmla="*/ 142875 w 241935"/>
                <a:gd name="connsiteY411" fmla="*/ 115437 h 261883"/>
                <a:gd name="connsiteX412" fmla="*/ 141923 w 241935"/>
                <a:gd name="connsiteY412" fmla="*/ 112580 h 261883"/>
                <a:gd name="connsiteX413" fmla="*/ 143828 w 241935"/>
                <a:gd name="connsiteY413" fmla="*/ 84957 h 261883"/>
                <a:gd name="connsiteX414" fmla="*/ 143828 w 241935"/>
                <a:gd name="connsiteY414" fmla="*/ 84957 h 261883"/>
                <a:gd name="connsiteX415" fmla="*/ 143828 w 241935"/>
                <a:gd name="connsiteY415" fmla="*/ 84957 h 261883"/>
                <a:gd name="connsiteX416" fmla="*/ 146685 w 241935"/>
                <a:gd name="connsiteY416" fmla="*/ 86862 h 261883"/>
                <a:gd name="connsiteX417" fmla="*/ 147638 w 241935"/>
                <a:gd name="connsiteY417" fmla="*/ 85910 h 261883"/>
                <a:gd name="connsiteX418" fmla="*/ 143828 w 241935"/>
                <a:gd name="connsiteY418" fmla="*/ 84957 h 261883"/>
                <a:gd name="connsiteX419" fmla="*/ 146685 w 241935"/>
                <a:gd name="connsiteY419" fmla="*/ 151632 h 261883"/>
                <a:gd name="connsiteX420" fmla="*/ 151448 w 241935"/>
                <a:gd name="connsiteY420" fmla="*/ 144964 h 261883"/>
                <a:gd name="connsiteX421" fmla="*/ 149543 w 241935"/>
                <a:gd name="connsiteY421" fmla="*/ 142107 h 261883"/>
                <a:gd name="connsiteX422" fmla="*/ 145733 w 241935"/>
                <a:gd name="connsiteY422" fmla="*/ 142107 h 261883"/>
                <a:gd name="connsiteX423" fmla="*/ 144780 w 241935"/>
                <a:gd name="connsiteY423" fmla="*/ 145917 h 261883"/>
                <a:gd name="connsiteX424" fmla="*/ 143828 w 241935"/>
                <a:gd name="connsiteY424" fmla="*/ 147822 h 261883"/>
                <a:gd name="connsiteX425" fmla="*/ 145733 w 241935"/>
                <a:gd name="connsiteY425" fmla="*/ 147822 h 261883"/>
                <a:gd name="connsiteX426" fmla="*/ 147638 w 241935"/>
                <a:gd name="connsiteY426" fmla="*/ 145917 h 261883"/>
                <a:gd name="connsiteX427" fmla="*/ 146685 w 241935"/>
                <a:gd name="connsiteY427" fmla="*/ 148775 h 261883"/>
                <a:gd name="connsiteX428" fmla="*/ 146685 w 241935"/>
                <a:gd name="connsiteY428" fmla="*/ 151632 h 261883"/>
                <a:gd name="connsiteX429" fmla="*/ 145733 w 241935"/>
                <a:gd name="connsiteY429" fmla="*/ 154489 h 261883"/>
                <a:gd name="connsiteX430" fmla="*/ 146685 w 241935"/>
                <a:gd name="connsiteY430" fmla="*/ 155442 h 261883"/>
                <a:gd name="connsiteX431" fmla="*/ 146685 w 241935"/>
                <a:gd name="connsiteY431" fmla="*/ 151632 h 261883"/>
                <a:gd name="connsiteX432" fmla="*/ 146685 w 241935"/>
                <a:gd name="connsiteY432" fmla="*/ 151632 h 261883"/>
                <a:gd name="connsiteX433" fmla="*/ 149543 w 241935"/>
                <a:gd name="connsiteY433" fmla="*/ 188780 h 261883"/>
                <a:gd name="connsiteX434" fmla="*/ 149543 w 241935"/>
                <a:gd name="connsiteY434" fmla="*/ 184017 h 261883"/>
                <a:gd name="connsiteX435" fmla="*/ 148590 w 241935"/>
                <a:gd name="connsiteY435" fmla="*/ 183064 h 261883"/>
                <a:gd name="connsiteX436" fmla="*/ 148590 w 241935"/>
                <a:gd name="connsiteY436" fmla="*/ 183064 h 261883"/>
                <a:gd name="connsiteX437" fmla="*/ 145733 w 241935"/>
                <a:gd name="connsiteY437" fmla="*/ 185922 h 261883"/>
                <a:gd name="connsiteX438" fmla="*/ 149543 w 241935"/>
                <a:gd name="connsiteY438" fmla="*/ 188780 h 261883"/>
                <a:gd name="connsiteX439" fmla="*/ 149543 w 241935"/>
                <a:gd name="connsiteY439" fmla="*/ 188780 h 261883"/>
                <a:gd name="connsiteX440" fmla="*/ 148590 w 241935"/>
                <a:gd name="connsiteY440" fmla="*/ 131630 h 261883"/>
                <a:gd name="connsiteX441" fmla="*/ 147638 w 241935"/>
                <a:gd name="connsiteY441" fmla="*/ 134487 h 261883"/>
                <a:gd name="connsiteX442" fmla="*/ 147638 w 241935"/>
                <a:gd name="connsiteY442" fmla="*/ 134487 h 261883"/>
                <a:gd name="connsiteX443" fmla="*/ 148590 w 241935"/>
                <a:gd name="connsiteY443" fmla="*/ 131630 h 261883"/>
                <a:gd name="connsiteX444" fmla="*/ 153353 w 241935"/>
                <a:gd name="connsiteY444" fmla="*/ 173539 h 261883"/>
                <a:gd name="connsiteX445" fmla="*/ 152400 w 241935"/>
                <a:gd name="connsiteY445" fmla="*/ 179255 h 261883"/>
                <a:gd name="connsiteX446" fmla="*/ 153353 w 241935"/>
                <a:gd name="connsiteY446" fmla="*/ 180207 h 261883"/>
                <a:gd name="connsiteX447" fmla="*/ 154305 w 241935"/>
                <a:gd name="connsiteY447" fmla="*/ 179255 h 261883"/>
                <a:gd name="connsiteX448" fmla="*/ 155258 w 241935"/>
                <a:gd name="connsiteY448" fmla="*/ 173539 h 261883"/>
                <a:gd name="connsiteX449" fmla="*/ 157163 w 241935"/>
                <a:gd name="connsiteY449" fmla="*/ 173539 h 261883"/>
                <a:gd name="connsiteX450" fmla="*/ 160020 w 241935"/>
                <a:gd name="connsiteY450" fmla="*/ 174492 h 261883"/>
                <a:gd name="connsiteX451" fmla="*/ 158115 w 241935"/>
                <a:gd name="connsiteY451" fmla="*/ 171635 h 261883"/>
                <a:gd name="connsiteX452" fmla="*/ 157163 w 241935"/>
                <a:gd name="connsiteY452" fmla="*/ 169730 h 261883"/>
                <a:gd name="connsiteX453" fmla="*/ 158115 w 241935"/>
                <a:gd name="connsiteY453" fmla="*/ 169730 h 261883"/>
                <a:gd name="connsiteX454" fmla="*/ 157163 w 241935"/>
                <a:gd name="connsiteY454" fmla="*/ 168777 h 261883"/>
                <a:gd name="connsiteX455" fmla="*/ 156210 w 241935"/>
                <a:gd name="connsiteY455" fmla="*/ 169730 h 261883"/>
                <a:gd name="connsiteX456" fmla="*/ 155258 w 241935"/>
                <a:gd name="connsiteY456" fmla="*/ 166872 h 261883"/>
                <a:gd name="connsiteX457" fmla="*/ 158115 w 241935"/>
                <a:gd name="connsiteY457" fmla="*/ 166872 h 261883"/>
                <a:gd name="connsiteX458" fmla="*/ 162878 w 241935"/>
                <a:gd name="connsiteY458" fmla="*/ 163062 h 261883"/>
                <a:gd name="connsiteX459" fmla="*/ 159068 w 241935"/>
                <a:gd name="connsiteY459" fmla="*/ 153537 h 261883"/>
                <a:gd name="connsiteX460" fmla="*/ 158115 w 241935"/>
                <a:gd name="connsiteY460" fmla="*/ 150680 h 261883"/>
                <a:gd name="connsiteX461" fmla="*/ 156210 w 241935"/>
                <a:gd name="connsiteY461" fmla="*/ 149727 h 261883"/>
                <a:gd name="connsiteX462" fmla="*/ 157163 w 241935"/>
                <a:gd name="connsiteY462" fmla="*/ 148775 h 261883"/>
                <a:gd name="connsiteX463" fmla="*/ 159068 w 241935"/>
                <a:gd name="connsiteY463" fmla="*/ 150680 h 261883"/>
                <a:gd name="connsiteX464" fmla="*/ 160020 w 241935"/>
                <a:gd name="connsiteY464" fmla="*/ 146870 h 261883"/>
                <a:gd name="connsiteX465" fmla="*/ 160020 w 241935"/>
                <a:gd name="connsiteY465" fmla="*/ 146870 h 261883"/>
                <a:gd name="connsiteX466" fmla="*/ 162878 w 241935"/>
                <a:gd name="connsiteY466" fmla="*/ 147822 h 261883"/>
                <a:gd name="connsiteX467" fmla="*/ 161925 w 241935"/>
                <a:gd name="connsiteY467" fmla="*/ 145917 h 261883"/>
                <a:gd name="connsiteX468" fmla="*/ 161925 w 241935"/>
                <a:gd name="connsiteY468" fmla="*/ 141155 h 261883"/>
                <a:gd name="connsiteX469" fmla="*/ 157163 w 241935"/>
                <a:gd name="connsiteY469" fmla="*/ 141155 h 261883"/>
                <a:gd name="connsiteX470" fmla="*/ 153353 w 241935"/>
                <a:gd name="connsiteY470" fmla="*/ 141155 h 261883"/>
                <a:gd name="connsiteX471" fmla="*/ 150495 w 241935"/>
                <a:gd name="connsiteY471" fmla="*/ 141155 h 261883"/>
                <a:gd name="connsiteX472" fmla="*/ 151448 w 241935"/>
                <a:gd name="connsiteY472" fmla="*/ 144964 h 261883"/>
                <a:gd name="connsiteX473" fmla="*/ 153353 w 241935"/>
                <a:gd name="connsiteY473" fmla="*/ 145917 h 261883"/>
                <a:gd name="connsiteX474" fmla="*/ 154305 w 241935"/>
                <a:gd name="connsiteY474" fmla="*/ 148775 h 261883"/>
                <a:gd name="connsiteX475" fmla="*/ 149543 w 241935"/>
                <a:gd name="connsiteY475" fmla="*/ 158300 h 261883"/>
                <a:gd name="connsiteX476" fmla="*/ 149543 w 241935"/>
                <a:gd name="connsiteY476" fmla="*/ 159252 h 261883"/>
                <a:gd name="connsiteX477" fmla="*/ 145733 w 241935"/>
                <a:gd name="connsiteY477" fmla="*/ 164967 h 261883"/>
                <a:gd name="connsiteX478" fmla="*/ 145733 w 241935"/>
                <a:gd name="connsiteY478" fmla="*/ 165920 h 261883"/>
                <a:gd name="connsiteX479" fmla="*/ 151448 w 241935"/>
                <a:gd name="connsiteY479" fmla="*/ 168777 h 261883"/>
                <a:gd name="connsiteX480" fmla="*/ 153353 w 241935"/>
                <a:gd name="connsiteY480" fmla="*/ 169730 h 261883"/>
                <a:gd name="connsiteX481" fmla="*/ 152400 w 241935"/>
                <a:gd name="connsiteY481" fmla="*/ 170682 h 261883"/>
                <a:gd name="connsiteX482" fmla="*/ 152400 w 241935"/>
                <a:gd name="connsiteY482" fmla="*/ 172587 h 261883"/>
                <a:gd name="connsiteX483" fmla="*/ 153353 w 241935"/>
                <a:gd name="connsiteY483" fmla="*/ 173539 h 261883"/>
                <a:gd name="connsiteX484" fmla="*/ 148590 w 241935"/>
                <a:gd name="connsiteY484" fmla="*/ 194495 h 261883"/>
                <a:gd name="connsiteX485" fmla="*/ 148590 w 241935"/>
                <a:gd name="connsiteY485" fmla="*/ 194495 h 261883"/>
                <a:gd name="connsiteX486" fmla="*/ 147638 w 241935"/>
                <a:gd name="connsiteY486" fmla="*/ 194495 h 261883"/>
                <a:gd name="connsiteX487" fmla="*/ 148590 w 241935"/>
                <a:gd name="connsiteY487" fmla="*/ 194495 h 261883"/>
                <a:gd name="connsiteX488" fmla="*/ 148590 w 241935"/>
                <a:gd name="connsiteY488" fmla="*/ 194495 h 261883"/>
                <a:gd name="connsiteX489" fmla="*/ 150495 w 241935"/>
                <a:gd name="connsiteY489" fmla="*/ 158300 h 261883"/>
                <a:gd name="connsiteX490" fmla="*/ 149543 w 241935"/>
                <a:gd name="connsiteY490" fmla="*/ 156395 h 261883"/>
                <a:gd name="connsiteX491" fmla="*/ 156210 w 241935"/>
                <a:gd name="connsiteY491" fmla="*/ 155442 h 261883"/>
                <a:gd name="connsiteX492" fmla="*/ 156210 w 241935"/>
                <a:gd name="connsiteY492" fmla="*/ 162110 h 261883"/>
                <a:gd name="connsiteX493" fmla="*/ 156210 w 241935"/>
                <a:gd name="connsiteY493" fmla="*/ 162110 h 261883"/>
                <a:gd name="connsiteX494" fmla="*/ 153353 w 241935"/>
                <a:gd name="connsiteY494" fmla="*/ 161157 h 261883"/>
                <a:gd name="connsiteX495" fmla="*/ 152400 w 241935"/>
                <a:gd name="connsiteY495" fmla="*/ 160205 h 261883"/>
                <a:gd name="connsiteX496" fmla="*/ 150495 w 241935"/>
                <a:gd name="connsiteY496" fmla="*/ 158300 h 261883"/>
                <a:gd name="connsiteX497" fmla="*/ 152400 w 241935"/>
                <a:gd name="connsiteY497" fmla="*/ 190685 h 261883"/>
                <a:gd name="connsiteX498" fmla="*/ 156210 w 241935"/>
                <a:gd name="connsiteY498" fmla="*/ 193542 h 261883"/>
                <a:gd name="connsiteX499" fmla="*/ 157163 w 241935"/>
                <a:gd name="connsiteY499" fmla="*/ 193542 h 261883"/>
                <a:gd name="connsiteX500" fmla="*/ 153353 w 241935"/>
                <a:gd name="connsiteY500" fmla="*/ 189732 h 261883"/>
                <a:gd name="connsiteX501" fmla="*/ 152400 w 241935"/>
                <a:gd name="connsiteY501" fmla="*/ 190685 h 261883"/>
                <a:gd name="connsiteX502" fmla="*/ 152400 w 241935"/>
                <a:gd name="connsiteY502" fmla="*/ 190685 h 261883"/>
                <a:gd name="connsiteX503" fmla="*/ 160973 w 241935"/>
                <a:gd name="connsiteY503" fmla="*/ 127820 h 261883"/>
                <a:gd name="connsiteX504" fmla="*/ 160973 w 241935"/>
                <a:gd name="connsiteY504" fmla="*/ 130677 h 261883"/>
                <a:gd name="connsiteX505" fmla="*/ 154305 w 241935"/>
                <a:gd name="connsiteY505" fmla="*/ 134487 h 261883"/>
                <a:gd name="connsiteX506" fmla="*/ 153353 w 241935"/>
                <a:gd name="connsiteY506" fmla="*/ 135439 h 261883"/>
                <a:gd name="connsiteX507" fmla="*/ 154305 w 241935"/>
                <a:gd name="connsiteY507" fmla="*/ 137345 h 261883"/>
                <a:gd name="connsiteX508" fmla="*/ 161925 w 241935"/>
                <a:gd name="connsiteY508" fmla="*/ 136392 h 261883"/>
                <a:gd name="connsiteX509" fmla="*/ 161925 w 241935"/>
                <a:gd name="connsiteY509" fmla="*/ 135439 h 261883"/>
                <a:gd name="connsiteX510" fmla="*/ 160020 w 241935"/>
                <a:gd name="connsiteY510" fmla="*/ 130677 h 261883"/>
                <a:gd name="connsiteX511" fmla="*/ 161925 w 241935"/>
                <a:gd name="connsiteY511" fmla="*/ 128772 h 261883"/>
                <a:gd name="connsiteX512" fmla="*/ 160973 w 241935"/>
                <a:gd name="connsiteY512" fmla="*/ 126867 h 261883"/>
                <a:gd name="connsiteX513" fmla="*/ 160020 w 241935"/>
                <a:gd name="connsiteY513" fmla="*/ 126867 h 261883"/>
                <a:gd name="connsiteX514" fmla="*/ 160973 w 241935"/>
                <a:gd name="connsiteY514" fmla="*/ 127820 h 261883"/>
                <a:gd name="connsiteX515" fmla="*/ 154305 w 241935"/>
                <a:gd name="connsiteY515" fmla="*/ 109722 h 261883"/>
                <a:gd name="connsiteX516" fmla="*/ 157163 w 241935"/>
                <a:gd name="connsiteY516" fmla="*/ 109722 h 261883"/>
                <a:gd name="connsiteX517" fmla="*/ 159068 w 241935"/>
                <a:gd name="connsiteY517" fmla="*/ 109722 h 261883"/>
                <a:gd name="connsiteX518" fmla="*/ 156210 w 241935"/>
                <a:gd name="connsiteY518" fmla="*/ 108770 h 261883"/>
                <a:gd name="connsiteX519" fmla="*/ 154305 w 241935"/>
                <a:gd name="connsiteY519" fmla="*/ 109722 h 261883"/>
                <a:gd name="connsiteX520" fmla="*/ 156210 w 241935"/>
                <a:gd name="connsiteY520" fmla="*/ 209735 h 261883"/>
                <a:gd name="connsiteX521" fmla="*/ 156210 w 241935"/>
                <a:gd name="connsiteY521" fmla="*/ 209735 h 261883"/>
                <a:gd name="connsiteX522" fmla="*/ 155258 w 241935"/>
                <a:gd name="connsiteY522" fmla="*/ 209735 h 261883"/>
                <a:gd name="connsiteX523" fmla="*/ 156210 w 241935"/>
                <a:gd name="connsiteY523" fmla="*/ 209735 h 261883"/>
                <a:gd name="connsiteX524" fmla="*/ 156210 w 241935"/>
                <a:gd name="connsiteY524" fmla="*/ 209735 h 261883"/>
                <a:gd name="connsiteX525" fmla="*/ 161925 w 241935"/>
                <a:gd name="connsiteY525" fmla="*/ 195447 h 261883"/>
                <a:gd name="connsiteX526" fmla="*/ 161925 w 241935"/>
                <a:gd name="connsiteY526" fmla="*/ 195447 h 261883"/>
                <a:gd name="connsiteX527" fmla="*/ 157163 w 241935"/>
                <a:gd name="connsiteY527" fmla="*/ 195447 h 261883"/>
                <a:gd name="connsiteX528" fmla="*/ 156210 w 241935"/>
                <a:gd name="connsiteY528" fmla="*/ 195447 h 261883"/>
                <a:gd name="connsiteX529" fmla="*/ 155258 w 241935"/>
                <a:gd name="connsiteY529" fmla="*/ 196400 h 261883"/>
                <a:gd name="connsiteX530" fmla="*/ 156210 w 241935"/>
                <a:gd name="connsiteY530" fmla="*/ 197352 h 261883"/>
                <a:gd name="connsiteX531" fmla="*/ 161925 w 241935"/>
                <a:gd name="connsiteY531" fmla="*/ 195447 h 261883"/>
                <a:gd name="connsiteX532" fmla="*/ 157163 w 241935"/>
                <a:gd name="connsiteY532" fmla="*/ 202114 h 261883"/>
                <a:gd name="connsiteX533" fmla="*/ 156210 w 241935"/>
                <a:gd name="connsiteY533" fmla="*/ 201162 h 261883"/>
                <a:gd name="connsiteX534" fmla="*/ 155258 w 241935"/>
                <a:gd name="connsiteY534" fmla="*/ 202114 h 261883"/>
                <a:gd name="connsiteX535" fmla="*/ 157163 w 241935"/>
                <a:gd name="connsiteY535" fmla="*/ 202114 h 261883"/>
                <a:gd name="connsiteX536" fmla="*/ 157163 w 241935"/>
                <a:gd name="connsiteY536" fmla="*/ 202114 h 261883"/>
                <a:gd name="connsiteX537" fmla="*/ 157163 w 241935"/>
                <a:gd name="connsiteY537" fmla="*/ 162110 h 261883"/>
                <a:gd name="connsiteX538" fmla="*/ 157163 w 241935"/>
                <a:gd name="connsiteY538" fmla="*/ 162110 h 261883"/>
                <a:gd name="connsiteX539" fmla="*/ 160020 w 241935"/>
                <a:gd name="connsiteY539" fmla="*/ 159252 h 261883"/>
                <a:gd name="connsiteX540" fmla="*/ 160020 w 241935"/>
                <a:gd name="connsiteY540" fmla="*/ 163062 h 261883"/>
                <a:gd name="connsiteX541" fmla="*/ 157163 w 241935"/>
                <a:gd name="connsiteY541" fmla="*/ 162110 h 261883"/>
                <a:gd name="connsiteX542" fmla="*/ 160020 w 241935"/>
                <a:gd name="connsiteY542" fmla="*/ 227832 h 261883"/>
                <a:gd name="connsiteX543" fmla="*/ 160020 w 241935"/>
                <a:gd name="connsiteY543" fmla="*/ 227832 h 261883"/>
                <a:gd name="connsiteX544" fmla="*/ 157163 w 241935"/>
                <a:gd name="connsiteY544" fmla="*/ 228785 h 261883"/>
                <a:gd name="connsiteX545" fmla="*/ 158115 w 241935"/>
                <a:gd name="connsiteY545" fmla="*/ 229737 h 261883"/>
                <a:gd name="connsiteX546" fmla="*/ 160020 w 241935"/>
                <a:gd name="connsiteY546" fmla="*/ 227832 h 261883"/>
                <a:gd name="connsiteX547" fmla="*/ 162878 w 241935"/>
                <a:gd name="connsiteY547" fmla="*/ 179255 h 261883"/>
                <a:gd name="connsiteX548" fmla="*/ 162878 w 241935"/>
                <a:gd name="connsiteY548" fmla="*/ 179255 h 261883"/>
                <a:gd name="connsiteX549" fmla="*/ 161925 w 241935"/>
                <a:gd name="connsiteY549" fmla="*/ 177350 h 261883"/>
                <a:gd name="connsiteX550" fmla="*/ 159068 w 241935"/>
                <a:gd name="connsiteY550" fmla="*/ 178302 h 261883"/>
                <a:gd name="connsiteX551" fmla="*/ 157163 w 241935"/>
                <a:gd name="connsiteY551" fmla="*/ 182112 h 261883"/>
                <a:gd name="connsiteX552" fmla="*/ 156210 w 241935"/>
                <a:gd name="connsiteY552" fmla="*/ 186875 h 261883"/>
                <a:gd name="connsiteX553" fmla="*/ 156210 w 241935"/>
                <a:gd name="connsiteY553" fmla="*/ 189732 h 261883"/>
                <a:gd name="connsiteX554" fmla="*/ 158115 w 241935"/>
                <a:gd name="connsiteY554" fmla="*/ 188780 h 261883"/>
                <a:gd name="connsiteX555" fmla="*/ 160020 w 241935"/>
                <a:gd name="connsiteY555" fmla="*/ 184017 h 261883"/>
                <a:gd name="connsiteX556" fmla="*/ 162878 w 241935"/>
                <a:gd name="connsiteY556" fmla="*/ 179255 h 261883"/>
                <a:gd name="connsiteX557" fmla="*/ 158115 w 241935"/>
                <a:gd name="connsiteY557" fmla="*/ 114485 h 261883"/>
                <a:gd name="connsiteX558" fmla="*/ 157163 w 241935"/>
                <a:gd name="connsiteY558" fmla="*/ 115437 h 261883"/>
                <a:gd name="connsiteX559" fmla="*/ 158115 w 241935"/>
                <a:gd name="connsiteY559" fmla="*/ 116389 h 261883"/>
                <a:gd name="connsiteX560" fmla="*/ 158115 w 241935"/>
                <a:gd name="connsiteY560" fmla="*/ 114485 h 261883"/>
                <a:gd name="connsiteX561" fmla="*/ 158115 w 241935"/>
                <a:gd name="connsiteY561" fmla="*/ 114485 h 261883"/>
                <a:gd name="connsiteX562" fmla="*/ 159068 w 241935"/>
                <a:gd name="connsiteY562" fmla="*/ 121152 h 261883"/>
                <a:gd name="connsiteX563" fmla="*/ 158115 w 241935"/>
                <a:gd name="connsiteY563" fmla="*/ 124010 h 261883"/>
                <a:gd name="connsiteX564" fmla="*/ 160020 w 241935"/>
                <a:gd name="connsiteY564" fmla="*/ 123057 h 261883"/>
                <a:gd name="connsiteX565" fmla="*/ 159068 w 241935"/>
                <a:gd name="connsiteY565" fmla="*/ 121152 h 261883"/>
                <a:gd name="connsiteX566" fmla="*/ 160973 w 241935"/>
                <a:gd name="connsiteY566" fmla="*/ 206877 h 261883"/>
                <a:gd name="connsiteX567" fmla="*/ 160973 w 241935"/>
                <a:gd name="connsiteY567" fmla="*/ 206877 h 261883"/>
                <a:gd name="connsiteX568" fmla="*/ 158115 w 241935"/>
                <a:gd name="connsiteY568" fmla="*/ 206877 h 261883"/>
                <a:gd name="connsiteX569" fmla="*/ 158115 w 241935"/>
                <a:gd name="connsiteY569" fmla="*/ 207830 h 261883"/>
                <a:gd name="connsiteX570" fmla="*/ 160973 w 241935"/>
                <a:gd name="connsiteY570" fmla="*/ 206877 h 261883"/>
                <a:gd name="connsiteX571" fmla="*/ 162878 w 241935"/>
                <a:gd name="connsiteY571" fmla="*/ 144012 h 261883"/>
                <a:gd name="connsiteX572" fmla="*/ 160973 w 241935"/>
                <a:gd name="connsiteY572" fmla="*/ 145917 h 261883"/>
                <a:gd name="connsiteX573" fmla="*/ 160973 w 241935"/>
                <a:gd name="connsiteY573" fmla="*/ 145917 h 261883"/>
                <a:gd name="connsiteX574" fmla="*/ 159068 w 241935"/>
                <a:gd name="connsiteY574" fmla="*/ 143060 h 261883"/>
                <a:gd name="connsiteX575" fmla="*/ 160973 w 241935"/>
                <a:gd name="connsiteY575" fmla="*/ 141155 h 261883"/>
                <a:gd name="connsiteX576" fmla="*/ 162878 w 241935"/>
                <a:gd name="connsiteY576" fmla="*/ 144012 h 261883"/>
                <a:gd name="connsiteX577" fmla="*/ 163830 w 241935"/>
                <a:gd name="connsiteY577" fmla="*/ 217355 h 261883"/>
                <a:gd name="connsiteX578" fmla="*/ 165735 w 241935"/>
                <a:gd name="connsiteY578" fmla="*/ 213545 h 261883"/>
                <a:gd name="connsiteX579" fmla="*/ 168593 w 241935"/>
                <a:gd name="connsiteY579" fmla="*/ 211639 h 261883"/>
                <a:gd name="connsiteX580" fmla="*/ 170498 w 241935"/>
                <a:gd name="connsiteY580" fmla="*/ 214497 h 261883"/>
                <a:gd name="connsiteX581" fmla="*/ 171450 w 241935"/>
                <a:gd name="connsiteY581" fmla="*/ 217355 h 261883"/>
                <a:gd name="connsiteX582" fmla="*/ 173355 w 241935"/>
                <a:gd name="connsiteY582" fmla="*/ 214497 h 261883"/>
                <a:gd name="connsiteX583" fmla="*/ 172403 w 241935"/>
                <a:gd name="connsiteY583" fmla="*/ 211639 h 261883"/>
                <a:gd name="connsiteX584" fmla="*/ 174308 w 241935"/>
                <a:gd name="connsiteY584" fmla="*/ 212592 h 261883"/>
                <a:gd name="connsiteX585" fmla="*/ 177165 w 241935"/>
                <a:gd name="connsiteY585" fmla="*/ 213545 h 261883"/>
                <a:gd name="connsiteX586" fmla="*/ 176213 w 241935"/>
                <a:gd name="connsiteY586" fmla="*/ 211639 h 261883"/>
                <a:gd name="connsiteX587" fmla="*/ 175260 w 241935"/>
                <a:gd name="connsiteY587" fmla="*/ 209735 h 261883"/>
                <a:gd name="connsiteX588" fmla="*/ 173355 w 241935"/>
                <a:gd name="connsiteY588" fmla="*/ 209735 h 261883"/>
                <a:gd name="connsiteX589" fmla="*/ 172403 w 241935"/>
                <a:gd name="connsiteY589" fmla="*/ 211639 h 261883"/>
                <a:gd name="connsiteX590" fmla="*/ 171450 w 241935"/>
                <a:gd name="connsiteY590" fmla="*/ 203067 h 261883"/>
                <a:gd name="connsiteX591" fmla="*/ 168593 w 241935"/>
                <a:gd name="connsiteY591" fmla="*/ 207830 h 261883"/>
                <a:gd name="connsiteX592" fmla="*/ 167640 w 241935"/>
                <a:gd name="connsiteY592" fmla="*/ 209735 h 261883"/>
                <a:gd name="connsiteX593" fmla="*/ 165735 w 241935"/>
                <a:gd name="connsiteY593" fmla="*/ 212592 h 261883"/>
                <a:gd name="connsiteX594" fmla="*/ 161925 w 241935"/>
                <a:gd name="connsiteY594" fmla="*/ 216402 h 261883"/>
                <a:gd name="connsiteX595" fmla="*/ 160973 w 241935"/>
                <a:gd name="connsiteY595" fmla="*/ 217355 h 261883"/>
                <a:gd name="connsiteX596" fmla="*/ 163830 w 241935"/>
                <a:gd name="connsiteY596" fmla="*/ 217355 h 261883"/>
                <a:gd name="connsiteX597" fmla="*/ 160973 w 241935"/>
                <a:gd name="connsiteY597" fmla="*/ 210687 h 261883"/>
                <a:gd name="connsiteX598" fmla="*/ 160973 w 241935"/>
                <a:gd name="connsiteY598" fmla="*/ 210687 h 261883"/>
                <a:gd name="connsiteX599" fmla="*/ 161925 w 241935"/>
                <a:gd name="connsiteY599" fmla="*/ 212592 h 261883"/>
                <a:gd name="connsiteX600" fmla="*/ 160973 w 241935"/>
                <a:gd name="connsiteY600" fmla="*/ 210687 h 261883"/>
                <a:gd name="connsiteX601" fmla="*/ 160973 w 241935"/>
                <a:gd name="connsiteY601" fmla="*/ 210687 h 261883"/>
                <a:gd name="connsiteX602" fmla="*/ 164783 w 241935"/>
                <a:gd name="connsiteY602" fmla="*/ 167825 h 261883"/>
                <a:gd name="connsiteX603" fmla="*/ 161925 w 241935"/>
                <a:gd name="connsiteY603" fmla="*/ 171635 h 261883"/>
                <a:gd name="connsiteX604" fmla="*/ 162878 w 241935"/>
                <a:gd name="connsiteY604" fmla="*/ 173539 h 261883"/>
                <a:gd name="connsiteX605" fmla="*/ 165735 w 241935"/>
                <a:gd name="connsiteY605" fmla="*/ 169730 h 261883"/>
                <a:gd name="connsiteX606" fmla="*/ 164783 w 241935"/>
                <a:gd name="connsiteY606" fmla="*/ 167825 h 261883"/>
                <a:gd name="connsiteX607" fmla="*/ 162878 w 241935"/>
                <a:gd name="connsiteY607" fmla="*/ 236405 h 261883"/>
                <a:gd name="connsiteX608" fmla="*/ 162878 w 241935"/>
                <a:gd name="connsiteY608" fmla="*/ 236405 h 261883"/>
                <a:gd name="connsiteX609" fmla="*/ 162878 w 241935"/>
                <a:gd name="connsiteY609" fmla="*/ 237357 h 261883"/>
                <a:gd name="connsiteX610" fmla="*/ 162878 w 241935"/>
                <a:gd name="connsiteY610" fmla="*/ 236405 h 261883"/>
                <a:gd name="connsiteX611" fmla="*/ 162878 w 241935"/>
                <a:gd name="connsiteY611" fmla="*/ 236405 h 261883"/>
                <a:gd name="connsiteX612" fmla="*/ 162878 w 241935"/>
                <a:gd name="connsiteY612" fmla="*/ 189732 h 261883"/>
                <a:gd name="connsiteX613" fmla="*/ 165735 w 241935"/>
                <a:gd name="connsiteY613" fmla="*/ 190685 h 261883"/>
                <a:gd name="connsiteX614" fmla="*/ 168593 w 241935"/>
                <a:gd name="connsiteY614" fmla="*/ 188780 h 261883"/>
                <a:gd name="connsiteX615" fmla="*/ 166688 w 241935"/>
                <a:gd name="connsiteY615" fmla="*/ 187827 h 261883"/>
                <a:gd name="connsiteX616" fmla="*/ 162878 w 241935"/>
                <a:gd name="connsiteY616" fmla="*/ 189732 h 261883"/>
                <a:gd name="connsiteX617" fmla="*/ 180023 w 241935"/>
                <a:gd name="connsiteY617" fmla="*/ 199257 h 261883"/>
                <a:gd name="connsiteX618" fmla="*/ 180023 w 241935"/>
                <a:gd name="connsiteY618" fmla="*/ 197352 h 261883"/>
                <a:gd name="connsiteX619" fmla="*/ 180975 w 241935"/>
                <a:gd name="connsiteY619" fmla="*/ 194495 h 261883"/>
                <a:gd name="connsiteX620" fmla="*/ 180023 w 241935"/>
                <a:gd name="connsiteY620" fmla="*/ 193542 h 261883"/>
                <a:gd name="connsiteX621" fmla="*/ 179070 w 241935"/>
                <a:gd name="connsiteY621" fmla="*/ 194495 h 261883"/>
                <a:gd name="connsiteX622" fmla="*/ 176213 w 241935"/>
                <a:gd name="connsiteY622" fmla="*/ 194495 h 261883"/>
                <a:gd name="connsiteX623" fmla="*/ 175260 w 241935"/>
                <a:gd name="connsiteY623" fmla="*/ 193542 h 261883"/>
                <a:gd name="connsiteX624" fmla="*/ 174308 w 241935"/>
                <a:gd name="connsiteY624" fmla="*/ 195447 h 261883"/>
                <a:gd name="connsiteX625" fmla="*/ 174308 w 241935"/>
                <a:gd name="connsiteY625" fmla="*/ 197352 h 261883"/>
                <a:gd name="connsiteX626" fmla="*/ 168593 w 241935"/>
                <a:gd name="connsiteY626" fmla="*/ 197352 h 261883"/>
                <a:gd name="connsiteX627" fmla="*/ 164783 w 241935"/>
                <a:gd name="connsiteY627" fmla="*/ 200210 h 261883"/>
                <a:gd name="connsiteX628" fmla="*/ 162878 w 241935"/>
                <a:gd name="connsiteY628" fmla="*/ 200210 h 261883"/>
                <a:gd name="connsiteX629" fmla="*/ 161925 w 241935"/>
                <a:gd name="connsiteY629" fmla="*/ 200210 h 261883"/>
                <a:gd name="connsiteX630" fmla="*/ 165735 w 241935"/>
                <a:gd name="connsiteY630" fmla="*/ 204020 h 261883"/>
                <a:gd name="connsiteX631" fmla="*/ 170498 w 241935"/>
                <a:gd name="connsiteY631" fmla="*/ 204972 h 261883"/>
                <a:gd name="connsiteX632" fmla="*/ 179070 w 241935"/>
                <a:gd name="connsiteY632" fmla="*/ 209735 h 261883"/>
                <a:gd name="connsiteX633" fmla="*/ 178118 w 241935"/>
                <a:gd name="connsiteY633" fmla="*/ 209735 h 261883"/>
                <a:gd name="connsiteX634" fmla="*/ 176213 w 241935"/>
                <a:gd name="connsiteY634" fmla="*/ 210687 h 261883"/>
                <a:gd name="connsiteX635" fmla="*/ 176213 w 241935"/>
                <a:gd name="connsiteY635" fmla="*/ 210687 h 261883"/>
                <a:gd name="connsiteX636" fmla="*/ 178118 w 241935"/>
                <a:gd name="connsiteY636" fmla="*/ 209735 h 261883"/>
                <a:gd name="connsiteX637" fmla="*/ 179070 w 241935"/>
                <a:gd name="connsiteY637" fmla="*/ 208782 h 261883"/>
                <a:gd name="connsiteX638" fmla="*/ 180023 w 241935"/>
                <a:gd name="connsiteY638" fmla="*/ 199257 h 261883"/>
                <a:gd name="connsiteX639" fmla="*/ 163830 w 241935"/>
                <a:gd name="connsiteY639" fmla="*/ 158300 h 261883"/>
                <a:gd name="connsiteX640" fmla="*/ 163830 w 241935"/>
                <a:gd name="connsiteY640" fmla="*/ 158300 h 261883"/>
                <a:gd name="connsiteX641" fmla="*/ 164783 w 241935"/>
                <a:gd name="connsiteY641" fmla="*/ 157347 h 261883"/>
                <a:gd name="connsiteX642" fmla="*/ 164783 w 241935"/>
                <a:gd name="connsiteY642" fmla="*/ 156395 h 261883"/>
                <a:gd name="connsiteX643" fmla="*/ 166688 w 241935"/>
                <a:gd name="connsiteY643" fmla="*/ 156395 h 261883"/>
                <a:gd name="connsiteX644" fmla="*/ 167640 w 241935"/>
                <a:gd name="connsiteY644" fmla="*/ 155442 h 261883"/>
                <a:gd name="connsiteX645" fmla="*/ 165735 w 241935"/>
                <a:gd name="connsiteY645" fmla="*/ 154489 h 261883"/>
                <a:gd name="connsiteX646" fmla="*/ 163830 w 241935"/>
                <a:gd name="connsiteY646" fmla="*/ 156395 h 261883"/>
                <a:gd name="connsiteX647" fmla="*/ 162878 w 241935"/>
                <a:gd name="connsiteY647" fmla="*/ 157347 h 261883"/>
                <a:gd name="connsiteX648" fmla="*/ 163830 w 241935"/>
                <a:gd name="connsiteY648" fmla="*/ 158300 h 261883"/>
                <a:gd name="connsiteX649" fmla="*/ 164783 w 241935"/>
                <a:gd name="connsiteY649" fmla="*/ 203067 h 261883"/>
                <a:gd name="connsiteX650" fmla="*/ 164783 w 241935"/>
                <a:gd name="connsiteY650" fmla="*/ 203067 h 261883"/>
                <a:gd name="connsiteX651" fmla="*/ 164783 w 241935"/>
                <a:gd name="connsiteY651" fmla="*/ 204020 h 261883"/>
                <a:gd name="connsiteX652" fmla="*/ 164783 w 241935"/>
                <a:gd name="connsiteY652" fmla="*/ 203067 h 261883"/>
                <a:gd name="connsiteX653" fmla="*/ 164783 w 241935"/>
                <a:gd name="connsiteY653" fmla="*/ 203067 h 261883"/>
                <a:gd name="connsiteX654" fmla="*/ 166688 w 241935"/>
                <a:gd name="connsiteY654" fmla="*/ 244025 h 261883"/>
                <a:gd name="connsiteX655" fmla="*/ 164783 w 241935"/>
                <a:gd name="connsiteY655" fmla="*/ 242120 h 261883"/>
                <a:gd name="connsiteX656" fmla="*/ 163830 w 241935"/>
                <a:gd name="connsiteY656" fmla="*/ 243072 h 261883"/>
                <a:gd name="connsiteX657" fmla="*/ 164783 w 241935"/>
                <a:gd name="connsiteY657" fmla="*/ 244977 h 261883"/>
                <a:gd name="connsiteX658" fmla="*/ 166688 w 241935"/>
                <a:gd name="connsiteY658" fmla="*/ 244025 h 261883"/>
                <a:gd name="connsiteX659" fmla="*/ 168593 w 241935"/>
                <a:gd name="connsiteY659" fmla="*/ 182112 h 261883"/>
                <a:gd name="connsiteX660" fmla="*/ 166688 w 241935"/>
                <a:gd name="connsiteY660" fmla="*/ 181160 h 261883"/>
                <a:gd name="connsiteX661" fmla="*/ 164783 w 241935"/>
                <a:gd name="connsiteY661" fmla="*/ 183064 h 261883"/>
                <a:gd name="connsiteX662" fmla="*/ 166688 w 241935"/>
                <a:gd name="connsiteY662" fmla="*/ 184970 h 261883"/>
                <a:gd name="connsiteX663" fmla="*/ 171450 w 241935"/>
                <a:gd name="connsiteY663" fmla="*/ 184970 h 261883"/>
                <a:gd name="connsiteX664" fmla="*/ 175260 w 241935"/>
                <a:gd name="connsiteY664" fmla="*/ 188780 h 261883"/>
                <a:gd name="connsiteX665" fmla="*/ 174308 w 241935"/>
                <a:gd name="connsiteY665" fmla="*/ 187827 h 261883"/>
                <a:gd name="connsiteX666" fmla="*/ 172403 w 241935"/>
                <a:gd name="connsiteY666" fmla="*/ 188780 h 261883"/>
                <a:gd name="connsiteX667" fmla="*/ 172403 w 241935"/>
                <a:gd name="connsiteY667" fmla="*/ 189732 h 261883"/>
                <a:gd name="connsiteX668" fmla="*/ 174308 w 241935"/>
                <a:gd name="connsiteY668" fmla="*/ 189732 h 261883"/>
                <a:gd name="connsiteX669" fmla="*/ 175260 w 241935"/>
                <a:gd name="connsiteY669" fmla="*/ 188780 h 261883"/>
                <a:gd name="connsiteX670" fmla="*/ 178118 w 241935"/>
                <a:gd name="connsiteY670" fmla="*/ 186875 h 261883"/>
                <a:gd name="connsiteX671" fmla="*/ 176213 w 241935"/>
                <a:gd name="connsiteY671" fmla="*/ 182112 h 261883"/>
                <a:gd name="connsiteX672" fmla="*/ 171450 w 241935"/>
                <a:gd name="connsiteY672" fmla="*/ 180207 h 261883"/>
                <a:gd name="connsiteX673" fmla="*/ 168593 w 241935"/>
                <a:gd name="connsiteY673" fmla="*/ 182112 h 261883"/>
                <a:gd name="connsiteX674" fmla="*/ 178118 w 241935"/>
                <a:gd name="connsiteY674" fmla="*/ 228785 h 261883"/>
                <a:gd name="connsiteX675" fmla="*/ 177165 w 241935"/>
                <a:gd name="connsiteY675" fmla="*/ 226880 h 261883"/>
                <a:gd name="connsiteX676" fmla="*/ 180023 w 241935"/>
                <a:gd name="connsiteY676" fmla="*/ 223070 h 261883"/>
                <a:gd name="connsiteX677" fmla="*/ 185738 w 241935"/>
                <a:gd name="connsiteY677" fmla="*/ 222117 h 261883"/>
                <a:gd name="connsiteX678" fmla="*/ 180975 w 241935"/>
                <a:gd name="connsiteY678" fmla="*/ 224022 h 261883"/>
                <a:gd name="connsiteX679" fmla="*/ 182880 w 241935"/>
                <a:gd name="connsiteY679" fmla="*/ 225927 h 261883"/>
                <a:gd name="connsiteX680" fmla="*/ 185738 w 241935"/>
                <a:gd name="connsiteY680" fmla="*/ 225927 h 261883"/>
                <a:gd name="connsiteX681" fmla="*/ 185738 w 241935"/>
                <a:gd name="connsiteY681" fmla="*/ 223070 h 261883"/>
                <a:gd name="connsiteX682" fmla="*/ 179070 w 241935"/>
                <a:gd name="connsiteY682" fmla="*/ 221164 h 261883"/>
                <a:gd name="connsiteX683" fmla="*/ 174308 w 241935"/>
                <a:gd name="connsiteY683" fmla="*/ 223070 h 261883"/>
                <a:gd name="connsiteX684" fmla="*/ 172403 w 241935"/>
                <a:gd name="connsiteY684" fmla="*/ 224975 h 261883"/>
                <a:gd name="connsiteX685" fmla="*/ 172403 w 241935"/>
                <a:gd name="connsiteY685" fmla="*/ 228785 h 261883"/>
                <a:gd name="connsiteX686" fmla="*/ 167640 w 241935"/>
                <a:gd name="connsiteY686" fmla="*/ 227832 h 261883"/>
                <a:gd name="connsiteX687" fmla="*/ 166688 w 241935"/>
                <a:gd name="connsiteY687" fmla="*/ 226880 h 261883"/>
                <a:gd name="connsiteX688" fmla="*/ 165735 w 241935"/>
                <a:gd name="connsiteY688" fmla="*/ 226880 h 261883"/>
                <a:gd name="connsiteX689" fmla="*/ 166688 w 241935"/>
                <a:gd name="connsiteY689" fmla="*/ 227832 h 261883"/>
                <a:gd name="connsiteX690" fmla="*/ 167640 w 241935"/>
                <a:gd name="connsiteY690" fmla="*/ 227832 h 261883"/>
                <a:gd name="connsiteX691" fmla="*/ 166688 w 241935"/>
                <a:gd name="connsiteY691" fmla="*/ 231642 h 261883"/>
                <a:gd name="connsiteX692" fmla="*/ 165735 w 241935"/>
                <a:gd name="connsiteY692" fmla="*/ 232595 h 261883"/>
                <a:gd name="connsiteX693" fmla="*/ 164783 w 241935"/>
                <a:gd name="connsiteY693" fmla="*/ 234500 h 261883"/>
                <a:gd name="connsiteX694" fmla="*/ 165735 w 241935"/>
                <a:gd name="connsiteY694" fmla="*/ 235452 h 261883"/>
                <a:gd name="connsiteX695" fmla="*/ 169545 w 241935"/>
                <a:gd name="connsiteY695" fmla="*/ 235452 h 261883"/>
                <a:gd name="connsiteX696" fmla="*/ 171450 w 241935"/>
                <a:gd name="connsiteY696" fmla="*/ 229737 h 261883"/>
                <a:gd name="connsiteX697" fmla="*/ 173355 w 241935"/>
                <a:gd name="connsiteY697" fmla="*/ 232595 h 261883"/>
                <a:gd name="connsiteX698" fmla="*/ 176213 w 241935"/>
                <a:gd name="connsiteY698" fmla="*/ 235452 h 261883"/>
                <a:gd name="connsiteX699" fmla="*/ 178118 w 241935"/>
                <a:gd name="connsiteY699" fmla="*/ 228785 h 261883"/>
                <a:gd name="connsiteX700" fmla="*/ 166688 w 241935"/>
                <a:gd name="connsiteY700" fmla="*/ 144012 h 261883"/>
                <a:gd name="connsiteX701" fmla="*/ 166688 w 241935"/>
                <a:gd name="connsiteY701" fmla="*/ 144012 h 261883"/>
                <a:gd name="connsiteX702" fmla="*/ 166688 w 241935"/>
                <a:gd name="connsiteY702" fmla="*/ 142107 h 261883"/>
                <a:gd name="connsiteX703" fmla="*/ 166688 w 241935"/>
                <a:gd name="connsiteY703" fmla="*/ 144012 h 261883"/>
                <a:gd name="connsiteX704" fmla="*/ 166688 w 241935"/>
                <a:gd name="connsiteY704" fmla="*/ 144012 h 261883"/>
                <a:gd name="connsiteX705" fmla="*/ 167640 w 241935"/>
                <a:gd name="connsiteY705" fmla="*/ 164014 h 261883"/>
                <a:gd name="connsiteX706" fmla="*/ 167640 w 241935"/>
                <a:gd name="connsiteY706" fmla="*/ 164014 h 261883"/>
                <a:gd name="connsiteX707" fmla="*/ 166688 w 241935"/>
                <a:gd name="connsiteY707" fmla="*/ 164014 h 261883"/>
                <a:gd name="connsiteX708" fmla="*/ 167640 w 241935"/>
                <a:gd name="connsiteY708" fmla="*/ 164014 h 261883"/>
                <a:gd name="connsiteX709" fmla="*/ 167640 w 241935"/>
                <a:gd name="connsiteY709" fmla="*/ 164014 h 261883"/>
                <a:gd name="connsiteX710" fmla="*/ 167640 w 241935"/>
                <a:gd name="connsiteY710" fmla="*/ 175445 h 261883"/>
                <a:gd name="connsiteX711" fmla="*/ 167640 w 241935"/>
                <a:gd name="connsiteY711" fmla="*/ 175445 h 261883"/>
                <a:gd name="connsiteX712" fmla="*/ 165735 w 241935"/>
                <a:gd name="connsiteY712" fmla="*/ 178302 h 261883"/>
                <a:gd name="connsiteX713" fmla="*/ 165735 w 241935"/>
                <a:gd name="connsiteY713" fmla="*/ 180207 h 261883"/>
                <a:gd name="connsiteX714" fmla="*/ 166688 w 241935"/>
                <a:gd name="connsiteY714" fmla="*/ 178302 h 261883"/>
                <a:gd name="connsiteX715" fmla="*/ 167640 w 241935"/>
                <a:gd name="connsiteY715" fmla="*/ 175445 h 261883"/>
                <a:gd name="connsiteX716" fmla="*/ 166688 w 241935"/>
                <a:gd name="connsiteY716" fmla="*/ 147822 h 261883"/>
                <a:gd name="connsiteX717" fmla="*/ 166688 w 241935"/>
                <a:gd name="connsiteY717" fmla="*/ 147822 h 261883"/>
                <a:gd name="connsiteX718" fmla="*/ 167640 w 241935"/>
                <a:gd name="connsiteY718" fmla="*/ 150680 h 261883"/>
                <a:gd name="connsiteX719" fmla="*/ 168593 w 241935"/>
                <a:gd name="connsiteY719" fmla="*/ 149727 h 261883"/>
                <a:gd name="connsiteX720" fmla="*/ 166688 w 241935"/>
                <a:gd name="connsiteY720" fmla="*/ 147822 h 261883"/>
                <a:gd name="connsiteX721" fmla="*/ 167640 w 241935"/>
                <a:gd name="connsiteY721" fmla="*/ 220212 h 261883"/>
                <a:gd name="connsiteX722" fmla="*/ 167640 w 241935"/>
                <a:gd name="connsiteY722" fmla="*/ 221164 h 261883"/>
                <a:gd name="connsiteX723" fmla="*/ 168593 w 241935"/>
                <a:gd name="connsiteY723" fmla="*/ 218307 h 261883"/>
                <a:gd name="connsiteX724" fmla="*/ 167640 w 241935"/>
                <a:gd name="connsiteY724" fmla="*/ 217355 h 261883"/>
                <a:gd name="connsiteX725" fmla="*/ 167640 w 241935"/>
                <a:gd name="connsiteY725" fmla="*/ 220212 h 261883"/>
                <a:gd name="connsiteX726" fmla="*/ 169545 w 241935"/>
                <a:gd name="connsiteY726" fmla="*/ 158300 h 261883"/>
                <a:gd name="connsiteX727" fmla="*/ 169545 w 241935"/>
                <a:gd name="connsiteY727" fmla="*/ 158300 h 261883"/>
                <a:gd name="connsiteX728" fmla="*/ 168593 w 241935"/>
                <a:gd name="connsiteY728" fmla="*/ 159252 h 261883"/>
                <a:gd name="connsiteX729" fmla="*/ 169545 w 241935"/>
                <a:gd name="connsiteY729" fmla="*/ 158300 h 261883"/>
                <a:gd name="connsiteX730" fmla="*/ 169545 w 241935"/>
                <a:gd name="connsiteY730" fmla="*/ 158300 h 261883"/>
                <a:gd name="connsiteX731" fmla="*/ 169545 w 241935"/>
                <a:gd name="connsiteY731" fmla="*/ 162110 h 261883"/>
                <a:gd name="connsiteX732" fmla="*/ 168593 w 241935"/>
                <a:gd name="connsiteY732" fmla="*/ 164967 h 261883"/>
                <a:gd name="connsiteX733" fmla="*/ 172403 w 241935"/>
                <a:gd name="connsiteY733" fmla="*/ 170682 h 261883"/>
                <a:gd name="connsiteX734" fmla="*/ 173355 w 241935"/>
                <a:gd name="connsiteY734" fmla="*/ 169730 h 261883"/>
                <a:gd name="connsiteX735" fmla="*/ 170498 w 241935"/>
                <a:gd name="connsiteY735" fmla="*/ 167825 h 261883"/>
                <a:gd name="connsiteX736" fmla="*/ 170498 w 241935"/>
                <a:gd name="connsiteY736" fmla="*/ 165920 h 261883"/>
                <a:gd name="connsiteX737" fmla="*/ 170498 w 241935"/>
                <a:gd name="connsiteY737" fmla="*/ 161157 h 261883"/>
                <a:gd name="connsiteX738" fmla="*/ 169545 w 241935"/>
                <a:gd name="connsiteY738" fmla="*/ 162110 h 261883"/>
                <a:gd name="connsiteX739" fmla="*/ 170498 w 241935"/>
                <a:gd name="connsiteY739" fmla="*/ 235452 h 261883"/>
                <a:gd name="connsiteX740" fmla="*/ 172403 w 241935"/>
                <a:gd name="connsiteY740" fmla="*/ 234500 h 261883"/>
                <a:gd name="connsiteX741" fmla="*/ 172403 w 241935"/>
                <a:gd name="connsiteY741" fmla="*/ 231642 h 261883"/>
                <a:gd name="connsiteX742" fmla="*/ 170498 w 241935"/>
                <a:gd name="connsiteY742" fmla="*/ 232595 h 261883"/>
                <a:gd name="connsiteX743" fmla="*/ 170498 w 241935"/>
                <a:gd name="connsiteY743" fmla="*/ 235452 h 261883"/>
                <a:gd name="connsiteX744" fmla="*/ 173355 w 241935"/>
                <a:gd name="connsiteY744" fmla="*/ 241167 h 261883"/>
                <a:gd name="connsiteX745" fmla="*/ 174308 w 241935"/>
                <a:gd name="connsiteY745" fmla="*/ 240214 h 261883"/>
                <a:gd name="connsiteX746" fmla="*/ 171450 w 241935"/>
                <a:gd name="connsiteY746" fmla="*/ 238310 h 261883"/>
                <a:gd name="connsiteX747" fmla="*/ 170498 w 241935"/>
                <a:gd name="connsiteY747" fmla="*/ 238310 h 261883"/>
                <a:gd name="connsiteX748" fmla="*/ 173355 w 241935"/>
                <a:gd name="connsiteY748" fmla="*/ 241167 h 261883"/>
                <a:gd name="connsiteX749" fmla="*/ 175260 w 241935"/>
                <a:gd name="connsiteY749" fmla="*/ 173539 h 261883"/>
                <a:gd name="connsiteX750" fmla="*/ 170498 w 241935"/>
                <a:gd name="connsiteY750" fmla="*/ 175445 h 261883"/>
                <a:gd name="connsiteX751" fmla="*/ 172403 w 241935"/>
                <a:gd name="connsiteY751" fmla="*/ 176397 h 261883"/>
                <a:gd name="connsiteX752" fmla="*/ 175260 w 241935"/>
                <a:gd name="connsiteY752" fmla="*/ 173539 h 261883"/>
                <a:gd name="connsiteX753" fmla="*/ 175260 w 241935"/>
                <a:gd name="connsiteY753" fmla="*/ 173539 h 261883"/>
                <a:gd name="connsiteX754" fmla="*/ 170498 w 241935"/>
                <a:gd name="connsiteY754" fmla="*/ 180207 h 261883"/>
                <a:gd name="connsiteX755" fmla="*/ 177165 w 241935"/>
                <a:gd name="connsiteY755" fmla="*/ 180207 h 261883"/>
                <a:gd name="connsiteX756" fmla="*/ 170498 w 241935"/>
                <a:gd name="connsiteY756" fmla="*/ 180207 h 261883"/>
                <a:gd name="connsiteX757" fmla="*/ 175260 w 241935"/>
                <a:gd name="connsiteY757" fmla="*/ 245930 h 261883"/>
                <a:gd name="connsiteX758" fmla="*/ 174308 w 241935"/>
                <a:gd name="connsiteY758" fmla="*/ 244977 h 261883"/>
                <a:gd name="connsiteX759" fmla="*/ 171450 w 241935"/>
                <a:gd name="connsiteY759" fmla="*/ 246882 h 261883"/>
                <a:gd name="connsiteX760" fmla="*/ 172403 w 241935"/>
                <a:gd name="connsiteY760" fmla="*/ 247835 h 261883"/>
                <a:gd name="connsiteX761" fmla="*/ 175260 w 241935"/>
                <a:gd name="connsiteY761" fmla="*/ 245930 h 261883"/>
                <a:gd name="connsiteX762" fmla="*/ 171450 w 241935"/>
                <a:gd name="connsiteY762" fmla="*/ 159252 h 261883"/>
                <a:gd name="connsiteX763" fmla="*/ 171450 w 241935"/>
                <a:gd name="connsiteY763" fmla="*/ 159252 h 261883"/>
                <a:gd name="connsiteX764" fmla="*/ 172403 w 241935"/>
                <a:gd name="connsiteY764" fmla="*/ 159252 h 261883"/>
                <a:gd name="connsiteX765" fmla="*/ 171450 w 241935"/>
                <a:gd name="connsiteY765" fmla="*/ 159252 h 261883"/>
                <a:gd name="connsiteX766" fmla="*/ 171450 w 241935"/>
                <a:gd name="connsiteY766" fmla="*/ 159252 h 261883"/>
                <a:gd name="connsiteX767" fmla="*/ 174308 w 241935"/>
                <a:gd name="connsiteY767" fmla="*/ 163062 h 261883"/>
                <a:gd name="connsiteX768" fmla="*/ 174308 w 241935"/>
                <a:gd name="connsiteY768" fmla="*/ 163062 h 261883"/>
                <a:gd name="connsiteX769" fmla="*/ 176213 w 241935"/>
                <a:gd name="connsiteY769" fmla="*/ 163062 h 261883"/>
                <a:gd name="connsiteX770" fmla="*/ 174308 w 241935"/>
                <a:gd name="connsiteY770" fmla="*/ 163062 h 261883"/>
                <a:gd name="connsiteX771" fmla="*/ 174308 w 241935"/>
                <a:gd name="connsiteY771" fmla="*/ 163062 h 261883"/>
                <a:gd name="connsiteX772" fmla="*/ 178118 w 241935"/>
                <a:gd name="connsiteY772" fmla="*/ 200210 h 261883"/>
                <a:gd name="connsiteX773" fmla="*/ 177165 w 241935"/>
                <a:gd name="connsiteY773" fmla="*/ 203067 h 261883"/>
                <a:gd name="connsiteX774" fmla="*/ 176213 w 241935"/>
                <a:gd name="connsiteY774" fmla="*/ 203067 h 261883"/>
                <a:gd name="connsiteX775" fmla="*/ 175260 w 241935"/>
                <a:gd name="connsiteY775" fmla="*/ 200210 h 261883"/>
                <a:gd name="connsiteX776" fmla="*/ 176213 w 241935"/>
                <a:gd name="connsiteY776" fmla="*/ 197352 h 261883"/>
                <a:gd name="connsiteX777" fmla="*/ 178118 w 241935"/>
                <a:gd name="connsiteY777" fmla="*/ 200210 h 261883"/>
                <a:gd name="connsiteX778" fmla="*/ 177165 w 241935"/>
                <a:gd name="connsiteY778" fmla="*/ 237357 h 261883"/>
                <a:gd name="connsiteX779" fmla="*/ 176213 w 241935"/>
                <a:gd name="connsiteY779" fmla="*/ 236405 h 261883"/>
                <a:gd name="connsiteX780" fmla="*/ 175260 w 241935"/>
                <a:gd name="connsiteY780" fmla="*/ 237357 h 261883"/>
                <a:gd name="connsiteX781" fmla="*/ 177165 w 241935"/>
                <a:gd name="connsiteY781" fmla="*/ 237357 h 261883"/>
                <a:gd name="connsiteX782" fmla="*/ 177165 w 241935"/>
                <a:gd name="connsiteY782" fmla="*/ 237357 h 261883"/>
                <a:gd name="connsiteX783" fmla="*/ 177165 w 241935"/>
                <a:gd name="connsiteY783" fmla="*/ 217355 h 261883"/>
                <a:gd name="connsiteX784" fmla="*/ 176213 w 241935"/>
                <a:gd name="connsiteY784" fmla="*/ 218307 h 261883"/>
                <a:gd name="connsiteX785" fmla="*/ 177165 w 241935"/>
                <a:gd name="connsiteY785" fmla="*/ 219260 h 261883"/>
                <a:gd name="connsiteX786" fmla="*/ 178118 w 241935"/>
                <a:gd name="connsiteY786" fmla="*/ 218307 h 261883"/>
                <a:gd name="connsiteX787" fmla="*/ 177165 w 241935"/>
                <a:gd name="connsiteY787" fmla="*/ 217355 h 261883"/>
                <a:gd name="connsiteX788" fmla="*/ 178118 w 241935"/>
                <a:gd name="connsiteY788" fmla="*/ 249739 h 261883"/>
                <a:gd name="connsiteX789" fmla="*/ 178118 w 241935"/>
                <a:gd name="connsiteY789" fmla="*/ 249739 h 261883"/>
                <a:gd name="connsiteX790" fmla="*/ 177165 w 241935"/>
                <a:gd name="connsiteY790" fmla="*/ 249739 h 261883"/>
                <a:gd name="connsiteX791" fmla="*/ 178118 w 241935"/>
                <a:gd name="connsiteY791" fmla="*/ 249739 h 261883"/>
                <a:gd name="connsiteX792" fmla="*/ 178118 w 241935"/>
                <a:gd name="connsiteY792" fmla="*/ 249739 h 261883"/>
                <a:gd name="connsiteX793" fmla="*/ 179070 w 241935"/>
                <a:gd name="connsiteY793" fmla="*/ 182112 h 261883"/>
                <a:gd name="connsiteX794" fmla="*/ 177165 w 241935"/>
                <a:gd name="connsiteY794" fmla="*/ 181160 h 261883"/>
                <a:gd name="connsiteX795" fmla="*/ 179070 w 241935"/>
                <a:gd name="connsiteY795" fmla="*/ 182112 h 261883"/>
                <a:gd name="connsiteX796" fmla="*/ 180023 w 241935"/>
                <a:gd name="connsiteY796" fmla="*/ 185922 h 261883"/>
                <a:gd name="connsiteX797" fmla="*/ 180975 w 241935"/>
                <a:gd name="connsiteY797" fmla="*/ 185922 h 261883"/>
                <a:gd name="connsiteX798" fmla="*/ 179070 w 241935"/>
                <a:gd name="connsiteY798" fmla="*/ 182112 h 261883"/>
                <a:gd name="connsiteX799" fmla="*/ 187643 w 241935"/>
                <a:gd name="connsiteY799" fmla="*/ 244977 h 261883"/>
                <a:gd name="connsiteX800" fmla="*/ 186690 w 241935"/>
                <a:gd name="connsiteY800" fmla="*/ 243072 h 261883"/>
                <a:gd name="connsiteX801" fmla="*/ 180975 w 241935"/>
                <a:gd name="connsiteY801" fmla="*/ 242120 h 261883"/>
                <a:gd name="connsiteX802" fmla="*/ 180023 w 241935"/>
                <a:gd name="connsiteY802" fmla="*/ 243072 h 261883"/>
                <a:gd name="connsiteX803" fmla="*/ 180023 w 241935"/>
                <a:gd name="connsiteY803" fmla="*/ 245930 h 261883"/>
                <a:gd name="connsiteX804" fmla="*/ 183833 w 241935"/>
                <a:gd name="connsiteY804" fmla="*/ 248787 h 261883"/>
                <a:gd name="connsiteX805" fmla="*/ 186690 w 241935"/>
                <a:gd name="connsiteY805" fmla="*/ 245930 h 261883"/>
                <a:gd name="connsiteX806" fmla="*/ 187643 w 241935"/>
                <a:gd name="connsiteY806" fmla="*/ 244977 h 261883"/>
                <a:gd name="connsiteX807" fmla="*/ 185738 w 241935"/>
                <a:gd name="connsiteY807" fmla="*/ 233547 h 261883"/>
                <a:gd name="connsiteX808" fmla="*/ 182880 w 241935"/>
                <a:gd name="connsiteY808" fmla="*/ 228785 h 261883"/>
                <a:gd name="connsiteX809" fmla="*/ 180975 w 241935"/>
                <a:gd name="connsiteY809" fmla="*/ 228785 h 261883"/>
                <a:gd name="connsiteX810" fmla="*/ 179070 w 241935"/>
                <a:gd name="connsiteY810" fmla="*/ 231642 h 261883"/>
                <a:gd name="connsiteX811" fmla="*/ 179070 w 241935"/>
                <a:gd name="connsiteY811" fmla="*/ 234500 h 261883"/>
                <a:gd name="connsiteX812" fmla="*/ 181928 w 241935"/>
                <a:gd name="connsiteY812" fmla="*/ 234500 h 261883"/>
                <a:gd name="connsiteX813" fmla="*/ 184785 w 241935"/>
                <a:gd name="connsiteY813" fmla="*/ 234500 h 261883"/>
                <a:gd name="connsiteX814" fmla="*/ 186690 w 241935"/>
                <a:gd name="connsiteY814" fmla="*/ 234500 h 261883"/>
                <a:gd name="connsiteX815" fmla="*/ 185738 w 241935"/>
                <a:gd name="connsiteY815" fmla="*/ 233547 h 261883"/>
                <a:gd name="connsiteX816" fmla="*/ 180023 w 241935"/>
                <a:gd name="connsiteY816" fmla="*/ 238310 h 261883"/>
                <a:gd name="connsiteX817" fmla="*/ 179070 w 241935"/>
                <a:gd name="connsiteY817" fmla="*/ 239262 h 261883"/>
                <a:gd name="connsiteX818" fmla="*/ 180023 w 241935"/>
                <a:gd name="connsiteY818" fmla="*/ 239262 h 261883"/>
                <a:gd name="connsiteX819" fmla="*/ 180023 w 241935"/>
                <a:gd name="connsiteY819" fmla="*/ 238310 h 261883"/>
                <a:gd name="connsiteX820" fmla="*/ 180023 w 241935"/>
                <a:gd name="connsiteY820" fmla="*/ 238310 h 261883"/>
                <a:gd name="connsiteX821" fmla="*/ 182880 w 241935"/>
                <a:gd name="connsiteY821" fmla="*/ 208782 h 261883"/>
                <a:gd name="connsiteX822" fmla="*/ 181928 w 241935"/>
                <a:gd name="connsiteY822" fmla="*/ 213545 h 261883"/>
                <a:gd name="connsiteX823" fmla="*/ 181928 w 241935"/>
                <a:gd name="connsiteY823" fmla="*/ 214497 h 261883"/>
                <a:gd name="connsiteX824" fmla="*/ 182880 w 241935"/>
                <a:gd name="connsiteY824" fmla="*/ 214497 h 261883"/>
                <a:gd name="connsiteX825" fmla="*/ 186690 w 241935"/>
                <a:gd name="connsiteY825" fmla="*/ 210687 h 261883"/>
                <a:gd name="connsiteX826" fmla="*/ 186690 w 241935"/>
                <a:gd name="connsiteY826" fmla="*/ 207830 h 261883"/>
                <a:gd name="connsiteX827" fmla="*/ 182880 w 241935"/>
                <a:gd name="connsiteY827" fmla="*/ 208782 h 261883"/>
                <a:gd name="connsiteX828" fmla="*/ 193358 w 241935"/>
                <a:gd name="connsiteY828" fmla="*/ 241167 h 261883"/>
                <a:gd name="connsiteX829" fmla="*/ 191453 w 241935"/>
                <a:gd name="connsiteY829" fmla="*/ 239262 h 261883"/>
                <a:gd name="connsiteX830" fmla="*/ 186690 w 241935"/>
                <a:gd name="connsiteY830" fmla="*/ 239262 h 261883"/>
                <a:gd name="connsiteX831" fmla="*/ 185738 w 241935"/>
                <a:gd name="connsiteY831" fmla="*/ 238310 h 261883"/>
                <a:gd name="connsiteX832" fmla="*/ 183833 w 241935"/>
                <a:gd name="connsiteY832" fmla="*/ 236405 h 261883"/>
                <a:gd name="connsiteX833" fmla="*/ 183833 w 241935"/>
                <a:gd name="connsiteY833" fmla="*/ 237357 h 261883"/>
                <a:gd name="connsiteX834" fmla="*/ 185738 w 241935"/>
                <a:gd name="connsiteY834" fmla="*/ 239262 h 261883"/>
                <a:gd name="connsiteX835" fmla="*/ 187643 w 241935"/>
                <a:gd name="connsiteY835" fmla="*/ 239262 h 261883"/>
                <a:gd name="connsiteX836" fmla="*/ 193358 w 241935"/>
                <a:gd name="connsiteY836" fmla="*/ 241167 h 261883"/>
                <a:gd name="connsiteX837" fmla="*/ 184785 w 241935"/>
                <a:gd name="connsiteY837" fmla="*/ 214497 h 261883"/>
                <a:gd name="connsiteX838" fmla="*/ 183833 w 241935"/>
                <a:gd name="connsiteY838" fmla="*/ 216402 h 261883"/>
                <a:gd name="connsiteX839" fmla="*/ 184785 w 241935"/>
                <a:gd name="connsiteY839" fmla="*/ 217355 h 261883"/>
                <a:gd name="connsiteX840" fmla="*/ 184785 w 241935"/>
                <a:gd name="connsiteY840" fmla="*/ 214497 h 261883"/>
                <a:gd name="connsiteX841" fmla="*/ 184785 w 241935"/>
                <a:gd name="connsiteY841" fmla="*/ 214497 h 261883"/>
                <a:gd name="connsiteX842" fmla="*/ 184785 w 241935"/>
                <a:gd name="connsiteY842" fmla="*/ 199257 h 261883"/>
                <a:gd name="connsiteX843" fmla="*/ 184785 w 241935"/>
                <a:gd name="connsiteY843" fmla="*/ 199257 h 261883"/>
                <a:gd name="connsiteX844" fmla="*/ 184785 w 241935"/>
                <a:gd name="connsiteY844" fmla="*/ 199257 h 261883"/>
                <a:gd name="connsiteX845" fmla="*/ 184785 w 241935"/>
                <a:gd name="connsiteY845" fmla="*/ 199257 h 261883"/>
                <a:gd name="connsiteX846" fmla="*/ 184785 w 241935"/>
                <a:gd name="connsiteY846" fmla="*/ 199257 h 261883"/>
                <a:gd name="connsiteX847" fmla="*/ 186690 w 241935"/>
                <a:gd name="connsiteY847" fmla="*/ 228785 h 261883"/>
                <a:gd name="connsiteX848" fmla="*/ 185738 w 241935"/>
                <a:gd name="connsiteY848" fmla="*/ 229737 h 261883"/>
                <a:gd name="connsiteX849" fmla="*/ 186690 w 241935"/>
                <a:gd name="connsiteY849" fmla="*/ 230689 h 261883"/>
                <a:gd name="connsiteX850" fmla="*/ 186690 w 241935"/>
                <a:gd name="connsiteY850" fmla="*/ 228785 h 261883"/>
                <a:gd name="connsiteX851" fmla="*/ 186690 w 241935"/>
                <a:gd name="connsiteY851" fmla="*/ 228785 h 261883"/>
                <a:gd name="connsiteX852" fmla="*/ 188595 w 241935"/>
                <a:gd name="connsiteY852" fmla="*/ 230689 h 261883"/>
                <a:gd name="connsiteX853" fmla="*/ 189548 w 241935"/>
                <a:gd name="connsiteY853" fmla="*/ 231642 h 261883"/>
                <a:gd name="connsiteX854" fmla="*/ 191453 w 241935"/>
                <a:gd name="connsiteY854" fmla="*/ 229737 h 261883"/>
                <a:gd name="connsiteX855" fmla="*/ 190500 w 241935"/>
                <a:gd name="connsiteY855" fmla="*/ 228785 h 261883"/>
                <a:gd name="connsiteX856" fmla="*/ 188595 w 241935"/>
                <a:gd name="connsiteY856" fmla="*/ 230689 h 261883"/>
                <a:gd name="connsiteX857" fmla="*/ 191453 w 241935"/>
                <a:gd name="connsiteY857" fmla="*/ 247835 h 261883"/>
                <a:gd name="connsiteX858" fmla="*/ 190500 w 241935"/>
                <a:gd name="connsiteY858" fmla="*/ 246882 h 261883"/>
                <a:gd name="connsiteX859" fmla="*/ 189548 w 241935"/>
                <a:gd name="connsiteY859" fmla="*/ 247835 h 261883"/>
                <a:gd name="connsiteX860" fmla="*/ 190500 w 241935"/>
                <a:gd name="connsiteY860" fmla="*/ 248787 h 261883"/>
                <a:gd name="connsiteX861" fmla="*/ 191453 w 241935"/>
                <a:gd name="connsiteY861" fmla="*/ 247835 h 261883"/>
                <a:gd name="connsiteX862" fmla="*/ 189548 w 241935"/>
                <a:gd name="connsiteY862" fmla="*/ 224975 h 261883"/>
                <a:gd name="connsiteX863" fmla="*/ 190500 w 241935"/>
                <a:gd name="connsiteY863" fmla="*/ 226880 h 261883"/>
                <a:gd name="connsiteX864" fmla="*/ 191453 w 241935"/>
                <a:gd name="connsiteY864" fmla="*/ 225927 h 261883"/>
                <a:gd name="connsiteX865" fmla="*/ 189548 w 241935"/>
                <a:gd name="connsiteY865" fmla="*/ 224975 h 261883"/>
                <a:gd name="connsiteX866" fmla="*/ 189548 w 241935"/>
                <a:gd name="connsiteY866" fmla="*/ 224975 h 261883"/>
                <a:gd name="connsiteX867" fmla="*/ 189548 w 241935"/>
                <a:gd name="connsiteY867" fmla="*/ 217355 h 261883"/>
                <a:gd name="connsiteX868" fmla="*/ 189548 w 241935"/>
                <a:gd name="connsiteY868" fmla="*/ 217355 h 261883"/>
                <a:gd name="connsiteX869" fmla="*/ 191453 w 241935"/>
                <a:gd name="connsiteY869" fmla="*/ 216402 h 261883"/>
                <a:gd name="connsiteX870" fmla="*/ 190500 w 241935"/>
                <a:gd name="connsiteY870" fmla="*/ 215450 h 261883"/>
                <a:gd name="connsiteX871" fmla="*/ 189548 w 241935"/>
                <a:gd name="connsiteY871" fmla="*/ 217355 h 261883"/>
                <a:gd name="connsiteX872" fmla="*/ 192405 w 241935"/>
                <a:gd name="connsiteY872" fmla="*/ 234500 h 261883"/>
                <a:gd name="connsiteX873" fmla="*/ 192405 w 241935"/>
                <a:gd name="connsiteY873" fmla="*/ 234500 h 261883"/>
                <a:gd name="connsiteX874" fmla="*/ 195263 w 241935"/>
                <a:gd name="connsiteY874" fmla="*/ 232595 h 261883"/>
                <a:gd name="connsiteX875" fmla="*/ 194310 w 241935"/>
                <a:gd name="connsiteY875" fmla="*/ 231642 h 261883"/>
                <a:gd name="connsiteX876" fmla="*/ 192405 w 241935"/>
                <a:gd name="connsiteY876" fmla="*/ 234500 h 261883"/>
                <a:gd name="connsiteX877" fmla="*/ 195263 w 241935"/>
                <a:gd name="connsiteY877" fmla="*/ 242120 h 261883"/>
                <a:gd name="connsiteX878" fmla="*/ 194310 w 241935"/>
                <a:gd name="connsiteY878" fmla="*/ 242120 h 261883"/>
                <a:gd name="connsiteX879" fmla="*/ 195263 w 241935"/>
                <a:gd name="connsiteY879" fmla="*/ 242120 h 261883"/>
                <a:gd name="connsiteX880" fmla="*/ 196215 w 241935"/>
                <a:gd name="connsiteY880" fmla="*/ 244025 h 261883"/>
                <a:gd name="connsiteX881" fmla="*/ 195263 w 241935"/>
                <a:gd name="connsiteY881" fmla="*/ 242120 h 261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</a:cxnLst>
              <a:rect l="l" t="t" r="r" b="b"/>
              <a:pathLst>
                <a:path w="241935" h="261883">
                  <a:moveTo>
                    <a:pt x="240983" y="257360"/>
                  </a:moveTo>
                  <a:cubicBezTo>
                    <a:pt x="240030" y="259264"/>
                    <a:pt x="238125" y="260217"/>
                    <a:pt x="236220" y="260217"/>
                  </a:cubicBezTo>
                  <a:cubicBezTo>
                    <a:pt x="228600" y="261170"/>
                    <a:pt x="220028" y="260217"/>
                    <a:pt x="213360" y="260217"/>
                  </a:cubicBezTo>
                  <a:cubicBezTo>
                    <a:pt x="201930" y="260217"/>
                    <a:pt x="191453" y="259264"/>
                    <a:pt x="180975" y="261170"/>
                  </a:cubicBezTo>
                  <a:cubicBezTo>
                    <a:pt x="174308" y="262122"/>
                    <a:pt x="167640" y="262122"/>
                    <a:pt x="160973" y="261170"/>
                  </a:cubicBezTo>
                  <a:cubicBezTo>
                    <a:pt x="153353" y="260217"/>
                    <a:pt x="144780" y="260217"/>
                    <a:pt x="137160" y="261170"/>
                  </a:cubicBezTo>
                  <a:cubicBezTo>
                    <a:pt x="132398" y="262122"/>
                    <a:pt x="126683" y="261170"/>
                    <a:pt x="121920" y="261170"/>
                  </a:cubicBezTo>
                  <a:lnTo>
                    <a:pt x="120968" y="261170"/>
                  </a:lnTo>
                  <a:cubicBezTo>
                    <a:pt x="119063" y="260217"/>
                    <a:pt x="116205" y="260217"/>
                    <a:pt x="116205" y="257360"/>
                  </a:cubicBezTo>
                  <a:cubicBezTo>
                    <a:pt x="116205" y="254502"/>
                    <a:pt x="119063" y="252597"/>
                    <a:pt x="120968" y="252597"/>
                  </a:cubicBezTo>
                  <a:cubicBezTo>
                    <a:pt x="126683" y="253550"/>
                    <a:pt x="132398" y="251645"/>
                    <a:pt x="137160" y="250692"/>
                  </a:cubicBezTo>
                  <a:cubicBezTo>
                    <a:pt x="141923" y="250692"/>
                    <a:pt x="144780" y="246882"/>
                    <a:pt x="146685" y="243072"/>
                  </a:cubicBezTo>
                  <a:cubicBezTo>
                    <a:pt x="147638" y="240214"/>
                    <a:pt x="148590" y="236405"/>
                    <a:pt x="147638" y="232595"/>
                  </a:cubicBezTo>
                  <a:cubicBezTo>
                    <a:pt x="144780" y="221164"/>
                    <a:pt x="141923" y="209735"/>
                    <a:pt x="137160" y="198305"/>
                  </a:cubicBezTo>
                  <a:cubicBezTo>
                    <a:pt x="135255" y="192589"/>
                    <a:pt x="134303" y="191637"/>
                    <a:pt x="127635" y="191637"/>
                  </a:cubicBezTo>
                  <a:cubicBezTo>
                    <a:pt x="120968" y="191637"/>
                    <a:pt x="114300" y="191637"/>
                    <a:pt x="108585" y="191637"/>
                  </a:cubicBezTo>
                  <a:cubicBezTo>
                    <a:pt x="101918" y="191637"/>
                    <a:pt x="95250" y="191637"/>
                    <a:pt x="89535" y="191637"/>
                  </a:cubicBezTo>
                  <a:cubicBezTo>
                    <a:pt x="81915" y="192589"/>
                    <a:pt x="74295" y="191637"/>
                    <a:pt x="67628" y="192589"/>
                  </a:cubicBezTo>
                  <a:cubicBezTo>
                    <a:pt x="62865" y="192589"/>
                    <a:pt x="61913" y="193542"/>
                    <a:pt x="60008" y="198305"/>
                  </a:cubicBezTo>
                  <a:cubicBezTo>
                    <a:pt x="55245" y="209735"/>
                    <a:pt x="52388" y="222117"/>
                    <a:pt x="48578" y="233547"/>
                  </a:cubicBezTo>
                  <a:cubicBezTo>
                    <a:pt x="46673" y="240214"/>
                    <a:pt x="48578" y="244977"/>
                    <a:pt x="54293" y="247835"/>
                  </a:cubicBezTo>
                  <a:cubicBezTo>
                    <a:pt x="58103" y="249739"/>
                    <a:pt x="61913" y="250692"/>
                    <a:pt x="65723" y="250692"/>
                  </a:cubicBezTo>
                  <a:cubicBezTo>
                    <a:pt x="70485" y="250692"/>
                    <a:pt x="75248" y="250692"/>
                    <a:pt x="80010" y="251645"/>
                  </a:cubicBezTo>
                  <a:cubicBezTo>
                    <a:pt x="82868" y="251645"/>
                    <a:pt x="84773" y="253550"/>
                    <a:pt x="84773" y="256407"/>
                  </a:cubicBezTo>
                  <a:cubicBezTo>
                    <a:pt x="84773" y="259264"/>
                    <a:pt x="82868" y="260217"/>
                    <a:pt x="79058" y="260217"/>
                  </a:cubicBezTo>
                  <a:cubicBezTo>
                    <a:pt x="70485" y="260217"/>
                    <a:pt x="62865" y="261170"/>
                    <a:pt x="54293" y="260217"/>
                  </a:cubicBezTo>
                  <a:lnTo>
                    <a:pt x="38100" y="260217"/>
                  </a:lnTo>
                  <a:cubicBezTo>
                    <a:pt x="34290" y="260217"/>
                    <a:pt x="31433" y="261170"/>
                    <a:pt x="27623" y="260217"/>
                  </a:cubicBezTo>
                  <a:cubicBezTo>
                    <a:pt x="25718" y="260217"/>
                    <a:pt x="23813" y="260217"/>
                    <a:pt x="21908" y="260217"/>
                  </a:cubicBezTo>
                  <a:cubicBezTo>
                    <a:pt x="20003" y="261170"/>
                    <a:pt x="17145" y="261170"/>
                    <a:pt x="15240" y="260217"/>
                  </a:cubicBezTo>
                  <a:cubicBezTo>
                    <a:pt x="12383" y="259264"/>
                    <a:pt x="8573" y="259264"/>
                    <a:pt x="5715" y="259264"/>
                  </a:cubicBezTo>
                  <a:cubicBezTo>
                    <a:pt x="4763" y="259264"/>
                    <a:pt x="2858" y="259264"/>
                    <a:pt x="1905" y="258312"/>
                  </a:cubicBezTo>
                  <a:cubicBezTo>
                    <a:pt x="953" y="257360"/>
                    <a:pt x="0" y="255455"/>
                    <a:pt x="0" y="253550"/>
                  </a:cubicBezTo>
                  <a:cubicBezTo>
                    <a:pt x="953" y="251645"/>
                    <a:pt x="1905" y="251645"/>
                    <a:pt x="3810" y="251645"/>
                  </a:cubicBezTo>
                  <a:lnTo>
                    <a:pt x="11430" y="251645"/>
                  </a:lnTo>
                  <a:cubicBezTo>
                    <a:pt x="15240" y="251645"/>
                    <a:pt x="19050" y="250692"/>
                    <a:pt x="21908" y="247835"/>
                  </a:cubicBezTo>
                  <a:cubicBezTo>
                    <a:pt x="30480" y="242120"/>
                    <a:pt x="37148" y="234500"/>
                    <a:pt x="40005" y="224022"/>
                  </a:cubicBezTo>
                  <a:cubicBezTo>
                    <a:pt x="45720" y="205925"/>
                    <a:pt x="52388" y="187827"/>
                    <a:pt x="59055" y="169730"/>
                  </a:cubicBezTo>
                  <a:cubicBezTo>
                    <a:pt x="64770" y="154489"/>
                    <a:pt x="69533" y="138297"/>
                    <a:pt x="75248" y="123057"/>
                  </a:cubicBezTo>
                  <a:cubicBezTo>
                    <a:pt x="86678" y="91625"/>
                    <a:pt x="95250" y="59239"/>
                    <a:pt x="105728" y="27807"/>
                  </a:cubicBezTo>
                  <a:cubicBezTo>
                    <a:pt x="108585" y="20187"/>
                    <a:pt x="109538" y="13520"/>
                    <a:pt x="113348" y="5900"/>
                  </a:cubicBezTo>
                  <a:cubicBezTo>
                    <a:pt x="115253" y="2089"/>
                    <a:pt x="117158" y="-768"/>
                    <a:pt x="121920" y="185"/>
                  </a:cubicBezTo>
                  <a:lnTo>
                    <a:pt x="124778" y="185"/>
                  </a:lnTo>
                  <a:cubicBezTo>
                    <a:pt x="134303" y="185"/>
                    <a:pt x="134303" y="185"/>
                    <a:pt x="137160" y="8757"/>
                  </a:cubicBezTo>
                  <a:lnTo>
                    <a:pt x="156210" y="62097"/>
                  </a:lnTo>
                  <a:cubicBezTo>
                    <a:pt x="159068" y="68764"/>
                    <a:pt x="160973" y="75432"/>
                    <a:pt x="163830" y="82100"/>
                  </a:cubicBezTo>
                  <a:cubicBezTo>
                    <a:pt x="171450" y="104960"/>
                    <a:pt x="179070" y="127820"/>
                    <a:pt x="186690" y="151632"/>
                  </a:cubicBezTo>
                  <a:cubicBezTo>
                    <a:pt x="189548" y="161157"/>
                    <a:pt x="193358" y="169730"/>
                    <a:pt x="195263" y="180207"/>
                  </a:cubicBezTo>
                  <a:cubicBezTo>
                    <a:pt x="196215" y="184017"/>
                    <a:pt x="197168" y="187827"/>
                    <a:pt x="198120" y="190685"/>
                  </a:cubicBezTo>
                  <a:cubicBezTo>
                    <a:pt x="202883" y="204020"/>
                    <a:pt x="208598" y="216402"/>
                    <a:pt x="213360" y="229737"/>
                  </a:cubicBezTo>
                  <a:cubicBezTo>
                    <a:pt x="215265" y="234500"/>
                    <a:pt x="217170" y="238310"/>
                    <a:pt x="220980" y="242120"/>
                  </a:cubicBezTo>
                  <a:cubicBezTo>
                    <a:pt x="224790" y="245930"/>
                    <a:pt x="228600" y="248787"/>
                    <a:pt x="234315" y="249739"/>
                  </a:cubicBezTo>
                  <a:cubicBezTo>
                    <a:pt x="236220" y="249739"/>
                    <a:pt x="239078" y="250692"/>
                    <a:pt x="241935" y="251645"/>
                  </a:cubicBezTo>
                  <a:cubicBezTo>
                    <a:pt x="239078" y="253550"/>
                    <a:pt x="240983" y="254502"/>
                    <a:pt x="240983" y="257360"/>
                  </a:cubicBezTo>
                  <a:close/>
                  <a:moveTo>
                    <a:pt x="128588" y="177350"/>
                  </a:moveTo>
                  <a:lnTo>
                    <a:pt x="126683" y="172587"/>
                  </a:lnTo>
                  <a:cubicBezTo>
                    <a:pt x="120968" y="152585"/>
                    <a:pt x="115253" y="132582"/>
                    <a:pt x="107633" y="113532"/>
                  </a:cubicBezTo>
                  <a:cubicBezTo>
                    <a:pt x="104775" y="106864"/>
                    <a:pt x="102870" y="100197"/>
                    <a:pt x="100013" y="93530"/>
                  </a:cubicBezTo>
                  <a:cubicBezTo>
                    <a:pt x="100013" y="92577"/>
                    <a:pt x="99060" y="90672"/>
                    <a:pt x="97155" y="90672"/>
                  </a:cubicBezTo>
                  <a:cubicBezTo>
                    <a:pt x="95250" y="90672"/>
                    <a:pt x="95250" y="92577"/>
                    <a:pt x="94298" y="94482"/>
                  </a:cubicBezTo>
                  <a:lnTo>
                    <a:pt x="94298" y="94482"/>
                  </a:lnTo>
                  <a:cubicBezTo>
                    <a:pt x="90488" y="106864"/>
                    <a:pt x="86678" y="119247"/>
                    <a:pt x="81915" y="130677"/>
                  </a:cubicBezTo>
                  <a:cubicBezTo>
                    <a:pt x="76200" y="145917"/>
                    <a:pt x="72390" y="162110"/>
                    <a:pt x="64770" y="176397"/>
                  </a:cubicBezTo>
                  <a:cubicBezTo>
                    <a:pt x="62865" y="181160"/>
                    <a:pt x="63818" y="182112"/>
                    <a:pt x="68580" y="182112"/>
                  </a:cubicBezTo>
                  <a:cubicBezTo>
                    <a:pt x="78105" y="183064"/>
                    <a:pt x="87630" y="181160"/>
                    <a:pt x="95250" y="182112"/>
                  </a:cubicBezTo>
                  <a:cubicBezTo>
                    <a:pt x="103823" y="181160"/>
                    <a:pt x="110490" y="181160"/>
                    <a:pt x="117158" y="181160"/>
                  </a:cubicBezTo>
                  <a:cubicBezTo>
                    <a:pt x="120015" y="181160"/>
                    <a:pt x="121920" y="181160"/>
                    <a:pt x="123825" y="180207"/>
                  </a:cubicBezTo>
                  <a:cubicBezTo>
                    <a:pt x="129540" y="181160"/>
                    <a:pt x="129540" y="180207"/>
                    <a:pt x="128588" y="177350"/>
                  </a:cubicBezTo>
                  <a:close/>
                  <a:moveTo>
                    <a:pt x="106680" y="78289"/>
                  </a:moveTo>
                  <a:cubicBezTo>
                    <a:pt x="106680" y="78289"/>
                    <a:pt x="107633" y="78289"/>
                    <a:pt x="107633" y="78289"/>
                  </a:cubicBezTo>
                  <a:cubicBezTo>
                    <a:pt x="107633" y="78289"/>
                    <a:pt x="107633" y="78289"/>
                    <a:pt x="107633" y="77337"/>
                  </a:cubicBezTo>
                  <a:cubicBezTo>
                    <a:pt x="107633" y="78289"/>
                    <a:pt x="107633" y="77337"/>
                    <a:pt x="106680" y="78289"/>
                  </a:cubicBezTo>
                  <a:cubicBezTo>
                    <a:pt x="106680" y="77337"/>
                    <a:pt x="106680" y="78289"/>
                    <a:pt x="106680" y="78289"/>
                  </a:cubicBezTo>
                  <a:close/>
                  <a:moveTo>
                    <a:pt x="107633" y="70670"/>
                  </a:moveTo>
                  <a:cubicBezTo>
                    <a:pt x="107633" y="70670"/>
                    <a:pt x="107633" y="71622"/>
                    <a:pt x="107633" y="70670"/>
                  </a:cubicBezTo>
                  <a:cubicBezTo>
                    <a:pt x="108585" y="70670"/>
                    <a:pt x="108585" y="70670"/>
                    <a:pt x="108585" y="70670"/>
                  </a:cubicBezTo>
                  <a:cubicBezTo>
                    <a:pt x="109538" y="69717"/>
                    <a:pt x="108585" y="69717"/>
                    <a:pt x="107633" y="70670"/>
                  </a:cubicBezTo>
                  <a:cubicBezTo>
                    <a:pt x="107633" y="69717"/>
                    <a:pt x="107633" y="70670"/>
                    <a:pt x="107633" y="70670"/>
                  </a:cubicBezTo>
                  <a:close/>
                  <a:moveTo>
                    <a:pt x="107633" y="55430"/>
                  </a:moveTo>
                  <a:cubicBezTo>
                    <a:pt x="108585" y="56382"/>
                    <a:pt x="110490" y="57335"/>
                    <a:pt x="111443" y="57335"/>
                  </a:cubicBezTo>
                  <a:lnTo>
                    <a:pt x="112395" y="55430"/>
                  </a:lnTo>
                  <a:cubicBezTo>
                    <a:pt x="112395" y="54477"/>
                    <a:pt x="112395" y="54477"/>
                    <a:pt x="112395" y="54477"/>
                  </a:cubicBezTo>
                  <a:cubicBezTo>
                    <a:pt x="111443" y="54477"/>
                    <a:pt x="110490" y="54477"/>
                    <a:pt x="110490" y="54477"/>
                  </a:cubicBezTo>
                  <a:cubicBezTo>
                    <a:pt x="109538" y="54477"/>
                    <a:pt x="108585" y="54477"/>
                    <a:pt x="107633" y="55430"/>
                  </a:cubicBezTo>
                  <a:lnTo>
                    <a:pt x="107633" y="55430"/>
                  </a:lnTo>
                  <a:close/>
                  <a:moveTo>
                    <a:pt x="109538" y="61145"/>
                  </a:moveTo>
                  <a:cubicBezTo>
                    <a:pt x="108585" y="61145"/>
                    <a:pt x="108585" y="61145"/>
                    <a:pt x="109538" y="61145"/>
                  </a:cubicBezTo>
                  <a:cubicBezTo>
                    <a:pt x="109538" y="61145"/>
                    <a:pt x="109538" y="61145"/>
                    <a:pt x="109538" y="61145"/>
                  </a:cubicBezTo>
                  <a:cubicBezTo>
                    <a:pt x="109538" y="61145"/>
                    <a:pt x="109538" y="61145"/>
                    <a:pt x="109538" y="61145"/>
                  </a:cubicBezTo>
                  <a:cubicBezTo>
                    <a:pt x="109538" y="61145"/>
                    <a:pt x="109538" y="61145"/>
                    <a:pt x="109538" y="61145"/>
                  </a:cubicBezTo>
                  <a:close/>
                  <a:moveTo>
                    <a:pt x="111443" y="73527"/>
                  </a:moveTo>
                  <a:cubicBezTo>
                    <a:pt x="110490" y="74480"/>
                    <a:pt x="110490" y="74480"/>
                    <a:pt x="111443" y="75432"/>
                  </a:cubicBezTo>
                  <a:cubicBezTo>
                    <a:pt x="112395" y="77337"/>
                    <a:pt x="112395" y="79242"/>
                    <a:pt x="111443" y="80195"/>
                  </a:cubicBezTo>
                  <a:cubicBezTo>
                    <a:pt x="111443" y="81147"/>
                    <a:pt x="111443" y="82100"/>
                    <a:pt x="112395" y="82100"/>
                  </a:cubicBezTo>
                  <a:cubicBezTo>
                    <a:pt x="113348" y="82100"/>
                    <a:pt x="115253" y="81147"/>
                    <a:pt x="115253" y="79242"/>
                  </a:cubicBezTo>
                  <a:cubicBezTo>
                    <a:pt x="113348" y="77337"/>
                    <a:pt x="114300" y="75432"/>
                    <a:pt x="113348" y="74480"/>
                  </a:cubicBezTo>
                  <a:cubicBezTo>
                    <a:pt x="113348" y="73527"/>
                    <a:pt x="112395" y="73527"/>
                    <a:pt x="111443" y="73527"/>
                  </a:cubicBezTo>
                  <a:close/>
                  <a:moveTo>
                    <a:pt x="113348" y="50667"/>
                  </a:moveTo>
                  <a:cubicBezTo>
                    <a:pt x="113348" y="51620"/>
                    <a:pt x="113348" y="51620"/>
                    <a:pt x="113348" y="50667"/>
                  </a:cubicBezTo>
                  <a:cubicBezTo>
                    <a:pt x="114300" y="51620"/>
                    <a:pt x="115253" y="51620"/>
                    <a:pt x="115253" y="50667"/>
                  </a:cubicBezTo>
                  <a:cubicBezTo>
                    <a:pt x="117158" y="49714"/>
                    <a:pt x="119063" y="49714"/>
                    <a:pt x="120968" y="51620"/>
                  </a:cubicBezTo>
                  <a:cubicBezTo>
                    <a:pt x="120968" y="49714"/>
                    <a:pt x="120968" y="47810"/>
                    <a:pt x="120015" y="46857"/>
                  </a:cubicBezTo>
                  <a:cubicBezTo>
                    <a:pt x="118110" y="44952"/>
                    <a:pt x="118110" y="49714"/>
                    <a:pt x="115253" y="48762"/>
                  </a:cubicBezTo>
                  <a:cubicBezTo>
                    <a:pt x="115253" y="47810"/>
                    <a:pt x="117158" y="45905"/>
                    <a:pt x="114300" y="44952"/>
                  </a:cubicBezTo>
                  <a:cubicBezTo>
                    <a:pt x="114300" y="46857"/>
                    <a:pt x="114300" y="47810"/>
                    <a:pt x="115253" y="48762"/>
                  </a:cubicBezTo>
                  <a:cubicBezTo>
                    <a:pt x="115253" y="49714"/>
                    <a:pt x="115253" y="50667"/>
                    <a:pt x="115253" y="51620"/>
                  </a:cubicBezTo>
                  <a:cubicBezTo>
                    <a:pt x="115253" y="50667"/>
                    <a:pt x="114300" y="50667"/>
                    <a:pt x="113348" y="50667"/>
                  </a:cubicBezTo>
                  <a:close/>
                  <a:moveTo>
                    <a:pt x="114300" y="69717"/>
                  </a:moveTo>
                  <a:cubicBezTo>
                    <a:pt x="113348" y="69717"/>
                    <a:pt x="113348" y="70670"/>
                    <a:pt x="114300" y="69717"/>
                  </a:cubicBezTo>
                  <a:cubicBezTo>
                    <a:pt x="114300" y="71622"/>
                    <a:pt x="115253" y="71622"/>
                    <a:pt x="116205" y="71622"/>
                  </a:cubicBezTo>
                  <a:cubicBezTo>
                    <a:pt x="116205" y="71622"/>
                    <a:pt x="117158" y="71622"/>
                    <a:pt x="116205" y="70670"/>
                  </a:cubicBezTo>
                  <a:cubicBezTo>
                    <a:pt x="115253" y="70670"/>
                    <a:pt x="115253" y="69717"/>
                    <a:pt x="114300" y="69717"/>
                  </a:cubicBezTo>
                  <a:close/>
                  <a:moveTo>
                    <a:pt x="114300" y="44000"/>
                  </a:moveTo>
                  <a:cubicBezTo>
                    <a:pt x="115253" y="43047"/>
                    <a:pt x="116205" y="43047"/>
                    <a:pt x="117158" y="43047"/>
                  </a:cubicBezTo>
                  <a:cubicBezTo>
                    <a:pt x="118110" y="43047"/>
                    <a:pt x="118110" y="42095"/>
                    <a:pt x="118110" y="42095"/>
                  </a:cubicBezTo>
                  <a:cubicBezTo>
                    <a:pt x="118110" y="42095"/>
                    <a:pt x="118110" y="41142"/>
                    <a:pt x="117158" y="41142"/>
                  </a:cubicBezTo>
                  <a:cubicBezTo>
                    <a:pt x="116205" y="41142"/>
                    <a:pt x="113348" y="41142"/>
                    <a:pt x="114300" y="44000"/>
                  </a:cubicBezTo>
                  <a:close/>
                  <a:moveTo>
                    <a:pt x="123825" y="60192"/>
                  </a:moveTo>
                  <a:cubicBezTo>
                    <a:pt x="123825" y="60192"/>
                    <a:pt x="123825" y="60192"/>
                    <a:pt x="123825" y="60192"/>
                  </a:cubicBezTo>
                  <a:cubicBezTo>
                    <a:pt x="121920" y="60192"/>
                    <a:pt x="121920" y="61145"/>
                    <a:pt x="121920" y="62097"/>
                  </a:cubicBezTo>
                  <a:lnTo>
                    <a:pt x="119063" y="62097"/>
                  </a:lnTo>
                  <a:cubicBezTo>
                    <a:pt x="119063" y="60192"/>
                    <a:pt x="117158" y="60192"/>
                    <a:pt x="115253" y="60192"/>
                  </a:cubicBezTo>
                  <a:lnTo>
                    <a:pt x="115253" y="60192"/>
                  </a:lnTo>
                  <a:cubicBezTo>
                    <a:pt x="116205" y="62097"/>
                    <a:pt x="117158" y="62097"/>
                    <a:pt x="119063" y="62097"/>
                  </a:cubicBezTo>
                  <a:lnTo>
                    <a:pt x="119063" y="62097"/>
                  </a:lnTo>
                  <a:cubicBezTo>
                    <a:pt x="120015" y="63050"/>
                    <a:pt x="120015" y="64002"/>
                    <a:pt x="120968" y="64002"/>
                  </a:cubicBezTo>
                  <a:cubicBezTo>
                    <a:pt x="121920" y="64002"/>
                    <a:pt x="121920" y="63050"/>
                    <a:pt x="121920" y="62097"/>
                  </a:cubicBezTo>
                  <a:cubicBezTo>
                    <a:pt x="122873" y="62097"/>
                    <a:pt x="123825" y="61145"/>
                    <a:pt x="123825" y="60192"/>
                  </a:cubicBezTo>
                  <a:close/>
                  <a:moveTo>
                    <a:pt x="116205" y="92577"/>
                  </a:moveTo>
                  <a:cubicBezTo>
                    <a:pt x="116205" y="93530"/>
                    <a:pt x="116205" y="94482"/>
                    <a:pt x="118110" y="94482"/>
                  </a:cubicBezTo>
                  <a:cubicBezTo>
                    <a:pt x="119063" y="94482"/>
                    <a:pt x="119063" y="93530"/>
                    <a:pt x="119063" y="93530"/>
                  </a:cubicBezTo>
                  <a:cubicBezTo>
                    <a:pt x="119063" y="92577"/>
                    <a:pt x="119063" y="91625"/>
                    <a:pt x="118110" y="90672"/>
                  </a:cubicBezTo>
                  <a:cubicBezTo>
                    <a:pt x="116205" y="90672"/>
                    <a:pt x="116205" y="91625"/>
                    <a:pt x="116205" y="92577"/>
                  </a:cubicBezTo>
                  <a:close/>
                  <a:moveTo>
                    <a:pt x="116205" y="99245"/>
                  </a:moveTo>
                  <a:cubicBezTo>
                    <a:pt x="116205" y="99245"/>
                    <a:pt x="116205" y="100197"/>
                    <a:pt x="116205" y="99245"/>
                  </a:cubicBezTo>
                  <a:cubicBezTo>
                    <a:pt x="118110" y="99245"/>
                    <a:pt x="121920" y="101150"/>
                    <a:pt x="121920" y="97339"/>
                  </a:cubicBezTo>
                  <a:cubicBezTo>
                    <a:pt x="121920" y="97339"/>
                    <a:pt x="122873" y="97339"/>
                    <a:pt x="122873" y="97339"/>
                  </a:cubicBezTo>
                  <a:cubicBezTo>
                    <a:pt x="123825" y="97339"/>
                    <a:pt x="124778" y="98292"/>
                    <a:pt x="125730" y="96387"/>
                  </a:cubicBezTo>
                  <a:cubicBezTo>
                    <a:pt x="125730" y="95435"/>
                    <a:pt x="125730" y="93530"/>
                    <a:pt x="124778" y="93530"/>
                  </a:cubicBezTo>
                  <a:cubicBezTo>
                    <a:pt x="122873" y="93530"/>
                    <a:pt x="123825" y="95435"/>
                    <a:pt x="122873" y="95435"/>
                  </a:cubicBezTo>
                  <a:lnTo>
                    <a:pt x="121920" y="96387"/>
                  </a:lnTo>
                  <a:cubicBezTo>
                    <a:pt x="120015" y="98292"/>
                    <a:pt x="118110" y="98292"/>
                    <a:pt x="116205" y="99245"/>
                  </a:cubicBezTo>
                  <a:cubicBezTo>
                    <a:pt x="116205" y="98292"/>
                    <a:pt x="116205" y="99245"/>
                    <a:pt x="116205" y="99245"/>
                  </a:cubicBezTo>
                  <a:close/>
                  <a:moveTo>
                    <a:pt x="131445" y="120200"/>
                  </a:moveTo>
                  <a:cubicBezTo>
                    <a:pt x="132398" y="119247"/>
                    <a:pt x="132398" y="118295"/>
                    <a:pt x="131445" y="117342"/>
                  </a:cubicBezTo>
                  <a:cubicBezTo>
                    <a:pt x="130493" y="115437"/>
                    <a:pt x="126683" y="115437"/>
                    <a:pt x="128588" y="111627"/>
                  </a:cubicBezTo>
                  <a:cubicBezTo>
                    <a:pt x="125730" y="110675"/>
                    <a:pt x="124778" y="107817"/>
                    <a:pt x="123825" y="105912"/>
                  </a:cubicBezTo>
                  <a:cubicBezTo>
                    <a:pt x="121920" y="103055"/>
                    <a:pt x="120015" y="103055"/>
                    <a:pt x="117158" y="103055"/>
                  </a:cubicBezTo>
                  <a:cubicBezTo>
                    <a:pt x="116205" y="103055"/>
                    <a:pt x="116205" y="103055"/>
                    <a:pt x="115253" y="104007"/>
                  </a:cubicBezTo>
                  <a:cubicBezTo>
                    <a:pt x="115253" y="104960"/>
                    <a:pt x="116205" y="104960"/>
                    <a:pt x="117158" y="104960"/>
                  </a:cubicBezTo>
                  <a:cubicBezTo>
                    <a:pt x="120015" y="104960"/>
                    <a:pt x="121920" y="105912"/>
                    <a:pt x="120968" y="108770"/>
                  </a:cubicBezTo>
                  <a:cubicBezTo>
                    <a:pt x="120015" y="108770"/>
                    <a:pt x="119063" y="107817"/>
                    <a:pt x="118110" y="107817"/>
                  </a:cubicBezTo>
                  <a:cubicBezTo>
                    <a:pt x="118110" y="107817"/>
                    <a:pt x="117158" y="107817"/>
                    <a:pt x="117158" y="107817"/>
                  </a:cubicBezTo>
                  <a:cubicBezTo>
                    <a:pt x="118110" y="109722"/>
                    <a:pt x="118110" y="111627"/>
                    <a:pt x="120015" y="111627"/>
                  </a:cubicBezTo>
                  <a:cubicBezTo>
                    <a:pt x="120968" y="111627"/>
                    <a:pt x="120015" y="109722"/>
                    <a:pt x="120968" y="108770"/>
                  </a:cubicBezTo>
                  <a:cubicBezTo>
                    <a:pt x="124778" y="109722"/>
                    <a:pt x="123825" y="112580"/>
                    <a:pt x="124778" y="115437"/>
                  </a:cubicBezTo>
                  <a:lnTo>
                    <a:pt x="126683" y="116389"/>
                  </a:lnTo>
                  <a:cubicBezTo>
                    <a:pt x="127635" y="116389"/>
                    <a:pt x="129540" y="117342"/>
                    <a:pt x="129540" y="118295"/>
                  </a:cubicBezTo>
                  <a:cubicBezTo>
                    <a:pt x="129540" y="119247"/>
                    <a:pt x="127635" y="119247"/>
                    <a:pt x="127635" y="119247"/>
                  </a:cubicBezTo>
                  <a:cubicBezTo>
                    <a:pt x="126683" y="119247"/>
                    <a:pt x="125730" y="120200"/>
                    <a:pt x="126683" y="121152"/>
                  </a:cubicBezTo>
                  <a:cubicBezTo>
                    <a:pt x="128588" y="122105"/>
                    <a:pt x="130493" y="122105"/>
                    <a:pt x="131445" y="120200"/>
                  </a:cubicBezTo>
                  <a:close/>
                  <a:moveTo>
                    <a:pt x="118110" y="36380"/>
                  </a:moveTo>
                  <a:cubicBezTo>
                    <a:pt x="119063" y="38285"/>
                    <a:pt x="120015" y="38285"/>
                    <a:pt x="121920" y="39237"/>
                  </a:cubicBezTo>
                  <a:cubicBezTo>
                    <a:pt x="121920" y="39237"/>
                    <a:pt x="122873" y="39237"/>
                    <a:pt x="122873" y="38285"/>
                  </a:cubicBezTo>
                  <a:cubicBezTo>
                    <a:pt x="121920" y="36380"/>
                    <a:pt x="120015" y="36380"/>
                    <a:pt x="118110" y="36380"/>
                  </a:cubicBezTo>
                  <a:cubicBezTo>
                    <a:pt x="118110" y="35427"/>
                    <a:pt x="117158" y="36380"/>
                    <a:pt x="118110" y="36380"/>
                  </a:cubicBezTo>
                  <a:close/>
                  <a:moveTo>
                    <a:pt x="121920" y="51620"/>
                  </a:moveTo>
                  <a:lnTo>
                    <a:pt x="121920" y="51620"/>
                  </a:lnTo>
                  <a:cubicBezTo>
                    <a:pt x="121920" y="52572"/>
                    <a:pt x="121920" y="53525"/>
                    <a:pt x="123825" y="53525"/>
                  </a:cubicBezTo>
                  <a:cubicBezTo>
                    <a:pt x="123825" y="53525"/>
                    <a:pt x="124778" y="53525"/>
                    <a:pt x="124778" y="52572"/>
                  </a:cubicBezTo>
                  <a:cubicBezTo>
                    <a:pt x="122873" y="52572"/>
                    <a:pt x="122873" y="52572"/>
                    <a:pt x="121920" y="51620"/>
                  </a:cubicBezTo>
                  <a:close/>
                  <a:moveTo>
                    <a:pt x="121920" y="88767"/>
                  </a:moveTo>
                  <a:cubicBezTo>
                    <a:pt x="121920" y="88767"/>
                    <a:pt x="121920" y="88767"/>
                    <a:pt x="121920" y="88767"/>
                  </a:cubicBezTo>
                  <a:lnTo>
                    <a:pt x="121920" y="88767"/>
                  </a:lnTo>
                  <a:cubicBezTo>
                    <a:pt x="122873" y="89720"/>
                    <a:pt x="122873" y="89720"/>
                    <a:pt x="121920" y="88767"/>
                  </a:cubicBezTo>
                  <a:cubicBezTo>
                    <a:pt x="122873" y="88767"/>
                    <a:pt x="122873" y="88767"/>
                    <a:pt x="121920" y="88767"/>
                  </a:cubicBezTo>
                  <a:close/>
                  <a:moveTo>
                    <a:pt x="123825" y="49714"/>
                  </a:moveTo>
                  <a:cubicBezTo>
                    <a:pt x="125730" y="49714"/>
                    <a:pt x="126683" y="49714"/>
                    <a:pt x="127635" y="47810"/>
                  </a:cubicBezTo>
                  <a:cubicBezTo>
                    <a:pt x="127635" y="46857"/>
                    <a:pt x="126683" y="46857"/>
                    <a:pt x="126683" y="46857"/>
                  </a:cubicBezTo>
                  <a:cubicBezTo>
                    <a:pt x="124778" y="46857"/>
                    <a:pt x="123825" y="47810"/>
                    <a:pt x="122873" y="48762"/>
                  </a:cubicBezTo>
                  <a:cubicBezTo>
                    <a:pt x="122873" y="49714"/>
                    <a:pt x="123825" y="49714"/>
                    <a:pt x="123825" y="49714"/>
                  </a:cubicBezTo>
                  <a:close/>
                  <a:moveTo>
                    <a:pt x="122873" y="33522"/>
                  </a:moveTo>
                  <a:cubicBezTo>
                    <a:pt x="122873" y="33522"/>
                    <a:pt x="122873" y="34475"/>
                    <a:pt x="122873" y="33522"/>
                  </a:cubicBezTo>
                  <a:cubicBezTo>
                    <a:pt x="123825" y="34475"/>
                    <a:pt x="123825" y="33522"/>
                    <a:pt x="123825" y="33522"/>
                  </a:cubicBezTo>
                  <a:lnTo>
                    <a:pt x="122873" y="33522"/>
                  </a:lnTo>
                  <a:lnTo>
                    <a:pt x="122873" y="33522"/>
                  </a:lnTo>
                  <a:close/>
                  <a:moveTo>
                    <a:pt x="124778" y="115437"/>
                  </a:moveTo>
                  <a:cubicBezTo>
                    <a:pt x="123825" y="115437"/>
                    <a:pt x="123825" y="116389"/>
                    <a:pt x="123825" y="116389"/>
                  </a:cubicBezTo>
                  <a:cubicBezTo>
                    <a:pt x="123825" y="116389"/>
                    <a:pt x="123825" y="116389"/>
                    <a:pt x="124778" y="117342"/>
                  </a:cubicBezTo>
                  <a:cubicBezTo>
                    <a:pt x="124778" y="117342"/>
                    <a:pt x="124778" y="116389"/>
                    <a:pt x="124778" y="115437"/>
                  </a:cubicBezTo>
                  <a:cubicBezTo>
                    <a:pt x="125730" y="116389"/>
                    <a:pt x="125730" y="115437"/>
                    <a:pt x="124778" y="115437"/>
                  </a:cubicBezTo>
                  <a:lnTo>
                    <a:pt x="124778" y="115437"/>
                  </a:lnTo>
                  <a:close/>
                  <a:moveTo>
                    <a:pt x="124778" y="40189"/>
                  </a:moveTo>
                  <a:cubicBezTo>
                    <a:pt x="124778" y="41142"/>
                    <a:pt x="125730" y="41142"/>
                    <a:pt x="125730" y="41142"/>
                  </a:cubicBezTo>
                  <a:cubicBezTo>
                    <a:pt x="126683" y="41142"/>
                    <a:pt x="126683" y="40189"/>
                    <a:pt x="126683" y="40189"/>
                  </a:cubicBezTo>
                  <a:cubicBezTo>
                    <a:pt x="126683" y="39237"/>
                    <a:pt x="126683" y="39237"/>
                    <a:pt x="125730" y="39237"/>
                  </a:cubicBezTo>
                  <a:cubicBezTo>
                    <a:pt x="124778" y="39237"/>
                    <a:pt x="124778" y="40189"/>
                    <a:pt x="124778" y="40189"/>
                  </a:cubicBezTo>
                  <a:close/>
                  <a:moveTo>
                    <a:pt x="133350" y="96387"/>
                  </a:moveTo>
                  <a:cubicBezTo>
                    <a:pt x="135255" y="95435"/>
                    <a:pt x="137160" y="94482"/>
                    <a:pt x="136208" y="92577"/>
                  </a:cubicBezTo>
                  <a:cubicBezTo>
                    <a:pt x="136208" y="90672"/>
                    <a:pt x="133350" y="90672"/>
                    <a:pt x="134303" y="87814"/>
                  </a:cubicBezTo>
                  <a:cubicBezTo>
                    <a:pt x="134303" y="86862"/>
                    <a:pt x="133350" y="86862"/>
                    <a:pt x="133350" y="86862"/>
                  </a:cubicBezTo>
                  <a:cubicBezTo>
                    <a:pt x="131445" y="88767"/>
                    <a:pt x="129540" y="90672"/>
                    <a:pt x="127635" y="92577"/>
                  </a:cubicBezTo>
                  <a:cubicBezTo>
                    <a:pt x="127635" y="92577"/>
                    <a:pt x="127635" y="93530"/>
                    <a:pt x="127635" y="93530"/>
                  </a:cubicBezTo>
                  <a:cubicBezTo>
                    <a:pt x="129540" y="94482"/>
                    <a:pt x="128588" y="96387"/>
                    <a:pt x="127635" y="97339"/>
                  </a:cubicBezTo>
                  <a:cubicBezTo>
                    <a:pt x="126683" y="99245"/>
                    <a:pt x="126683" y="102102"/>
                    <a:pt x="125730" y="104007"/>
                  </a:cubicBezTo>
                  <a:cubicBezTo>
                    <a:pt x="125730" y="104007"/>
                    <a:pt x="125730" y="104960"/>
                    <a:pt x="125730" y="104960"/>
                  </a:cubicBezTo>
                  <a:cubicBezTo>
                    <a:pt x="125730" y="106864"/>
                    <a:pt x="126683" y="107817"/>
                    <a:pt x="128588" y="107817"/>
                  </a:cubicBezTo>
                  <a:cubicBezTo>
                    <a:pt x="130493" y="106864"/>
                    <a:pt x="128588" y="105912"/>
                    <a:pt x="128588" y="104960"/>
                  </a:cubicBezTo>
                  <a:cubicBezTo>
                    <a:pt x="128588" y="104007"/>
                    <a:pt x="127635" y="103055"/>
                    <a:pt x="129540" y="103055"/>
                  </a:cubicBezTo>
                  <a:cubicBezTo>
                    <a:pt x="132398" y="104007"/>
                    <a:pt x="131445" y="103055"/>
                    <a:pt x="130493" y="101150"/>
                  </a:cubicBezTo>
                  <a:cubicBezTo>
                    <a:pt x="130493" y="99245"/>
                    <a:pt x="129540" y="97339"/>
                    <a:pt x="133350" y="96387"/>
                  </a:cubicBezTo>
                  <a:close/>
                  <a:moveTo>
                    <a:pt x="126683" y="134487"/>
                  </a:moveTo>
                  <a:cubicBezTo>
                    <a:pt x="126683" y="135439"/>
                    <a:pt x="127635" y="135439"/>
                    <a:pt x="127635" y="135439"/>
                  </a:cubicBezTo>
                  <a:lnTo>
                    <a:pt x="128588" y="134487"/>
                  </a:lnTo>
                  <a:cubicBezTo>
                    <a:pt x="128588" y="134487"/>
                    <a:pt x="127635" y="133535"/>
                    <a:pt x="126683" y="134487"/>
                  </a:cubicBezTo>
                  <a:cubicBezTo>
                    <a:pt x="126683" y="133535"/>
                    <a:pt x="126683" y="133535"/>
                    <a:pt x="126683" y="134487"/>
                  </a:cubicBezTo>
                  <a:close/>
                  <a:moveTo>
                    <a:pt x="134303" y="72575"/>
                  </a:moveTo>
                  <a:cubicBezTo>
                    <a:pt x="133350" y="71622"/>
                    <a:pt x="132398" y="71622"/>
                    <a:pt x="132398" y="70670"/>
                  </a:cubicBezTo>
                  <a:cubicBezTo>
                    <a:pt x="131445" y="69717"/>
                    <a:pt x="131445" y="68764"/>
                    <a:pt x="130493" y="69717"/>
                  </a:cubicBezTo>
                  <a:cubicBezTo>
                    <a:pt x="129540" y="70670"/>
                    <a:pt x="129540" y="70670"/>
                    <a:pt x="130493" y="71622"/>
                  </a:cubicBezTo>
                  <a:cubicBezTo>
                    <a:pt x="131445" y="74480"/>
                    <a:pt x="132398" y="73527"/>
                    <a:pt x="134303" y="72575"/>
                  </a:cubicBezTo>
                  <a:cubicBezTo>
                    <a:pt x="135255" y="73527"/>
                    <a:pt x="136208" y="76385"/>
                    <a:pt x="134303" y="76385"/>
                  </a:cubicBezTo>
                  <a:cubicBezTo>
                    <a:pt x="131445" y="76385"/>
                    <a:pt x="130493" y="77337"/>
                    <a:pt x="128588" y="78289"/>
                  </a:cubicBezTo>
                  <a:cubicBezTo>
                    <a:pt x="127635" y="78289"/>
                    <a:pt x="126683" y="77337"/>
                    <a:pt x="126683" y="79242"/>
                  </a:cubicBezTo>
                  <a:cubicBezTo>
                    <a:pt x="126683" y="80195"/>
                    <a:pt x="128588" y="80195"/>
                    <a:pt x="129540" y="80195"/>
                  </a:cubicBezTo>
                  <a:cubicBezTo>
                    <a:pt x="131445" y="79242"/>
                    <a:pt x="133350" y="79242"/>
                    <a:pt x="135255" y="81147"/>
                  </a:cubicBezTo>
                  <a:lnTo>
                    <a:pt x="135255" y="81147"/>
                  </a:lnTo>
                  <a:cubicBezTo>
                    <a:pt x="138113" y="80195"/>
                    <a:pt x="137160" y="78289"/>
                    <a:pt x="137160" y="76385"/>
                  </a:cubicBezTo>
                  <a:cubicBezTo>
                    <a:pt x="138113" y="74480"/>
                    <a:pt x="140018" y="72575"/>
                    <a:pt x="138113" y="71622"/>
                  </a:cubicBezTo>
                  <a:cubicBezTo>
                    <a:pt x="137160" y="69717"/>
                    <a:pt x="136208" y="72575"/>
                    <a:pt x="134303" y="72575"/>
                  </a:cubicBezTo>
                  <a:close/>
                  <a:moveTo>
                    <a:pt x="127635" y="59239"/>
                  </a:moveTo>
                  <a:cubicBezTo>
                    <a:pt x="127635" y="59239"/>
                    <a:pt x="126683" y="60192"/>
                    <a:pt x="127635" y="59239"/>
                  </a:cubicBezTo>
                  <a:cubicBezTo>
                    <a:pt x="127635" y="60192"/>
                    <a:pt x="127635" y="61145"/>
                    <a:pt x="127635" y="60192"/>
                  </a:cubicBezTo>
                  <a:cubicBezTo>
                    <a:pt x="128588" y="58287"/>
                    <a:pt x="131445" y="61145"/>
                    <a:pt x="131445" y="58287"/>
                  </a:cubicBezTo>
                  <a:cubicBezTo>
                    <a:pt x="131445" y="58287"/>
                    <a:pt x="132398" y="59239"/>
                    <a:pt x="133350" y="59239"/>
                  </a:cubicBezTo>
                  <a:cubicBezTo>
                    <a:pt x="133350" y="59239"/>
                    <a:pt x="133350" y="58287"/>
                    <a:pt x="133350" y="58287"/>
                  </a:cubicBezTo>
                  <a:cubicBezTo>
                    <a:pt x="132398" y="57335"/>
                    <a:pt x="131445" y="58287"/>
                    <a:pt x="131445" y="58287"/>
                  </a:cubicBezTo>
                  <a:cubicBezTo>
                    <a:pt x="129540" y="58287"/>
                    <a:pt x="128588" y="58287"/>
                    <a:pt x="127635" y="59239"/>
                  </a:cubicBezTo>
                  <a:close/>
                  <a:moveTo>
                    <a:pt x="128588" y="69717"/>
                  </a:moveTo>
                  <a:cubicBezTo>
                    <a:pt x="128588" y="68764"/>
                    <a:pt x="128588" y="68764"/>
                    <a:pt x="128588" y="69717"/>
                  </a:cubicBezTo>
                  <a:lnTo>
                    <a:pt x="128588" y="67812"/>
                  </a:lnTo>
                  <a:cubicBezTo>
                    <a:pt x="127635" y="67812"/>
                    <a:pt x="127635" y="68764"/>
                    <a:pt x="128588" y="69717"/>
                  </a:cubicBezTo>
                  <a:cubicBezTo>
                    <a:pt x="127635" y="68764"/>
                    <a:pt x="127635" y="69717"/>
                    <a:pt x="128588" y="69717"/>
                  </a:cubicBezTo>
                  <a:close/>
                  <a:moveTo>
                    <a:pt x="133350" y="134487"/>
                  </a:moveTo>
                  <a:cubicBezTo>
                    <a:pt x="133350" y="135439"/>
                    <a:pt x="134303" y="135439"/>
                    <a:pt x="134303" y="135439"/>
                  </a:cubicBezTo>
                  <a:cubicBezTo>
                    <a:pt x="134303" y="135439"/>
                    <a:pt x="135255" y="134487"/>
                    <a:pt x="135255" y="134487"/>
                  </a:cubicBezTo>
                  <a:cubicBezTo>
                    <a:pt x="135255" y="133535"/>
                    <a:pt x="134303" y="132582"/>
                    <a:pt x="134303" y="131630"/>
                  </a:cubicBezTo>
                  <a:cubicBezTo>
                    <a:pt x="134303" y="129725"/>
                    <a:pt x="135255" y="128772"/>
                    <a:pt x="136208" y="128772"/>
                  </a:cubicBezTo>
                  <a:cubicBezTo>
                    <a:pt x="138113" y="128772"/>
                    <a:pt x="138113" y="129725"/>
                    <a:pt x="138113" y="130677"/>
                  </a:cubicBezTo>
                  <a:cubicBezTo>
                    <a:pt x="137160" y="130677"/>
                    <a:pt x="137160" y="131630"/>
                    <a:pt x="137160" y="131630"/>
                  </a:cubicBezTo>
                  <a:cubicBezTo>
                    <a:pt x="137160" y="131630"/>
                    <a:pt x="137160" y="132582"/>
                    <a:pt x="138113" y="131630"/>
                  </a:cubicBezTo>
                  <a:cubicBezTo>
                    <a:pt x="139065" y="131630"/>
                    <a:pt x="138113" y="130677"/>
                    <a:pt x="139065" y="129725"/>
                  </a:cubicBezTo>
                  <a:cubicBezTo>
                    <a:pt x="140018" y="126867"/>
                    <a:pt x="142875" y="125914"/>
                    <a:pt x="144780" y="124010"/>
                  </a:cubicBezTo>
                  <a:cubicBezTo>
                    <a:pt x="145733" y="123057"/>
                    <a:pt x="148590" y="124010"/>
                    <a:pt x="147638" y="121152"/>
                  </a:cubicBezTo>
                  <a:cubicBezTo>
                    <a:pt x="147638" y="120200"/>
                    <a:pt x="148590" y="120200"/>
                    <a:pt x="148590" y="121152"/>
                  </a:cubicBezTo>
                  <a:cubicBezTo>
                    <a:pt x="152400" y="122105"/>
                    <a:pt x="153353" y="125914"/>
                    <a:pt x="156210" y="127820"/>
                  </a:cubicBezTo>
                  <a:cubicBezTo>
                    <a:pt x="156210" y="127820"/>
                    <a:pt x="156210" y="129725"/>
                    <a:pt x="157163" y="128772"/>
                  </a:cubicBezTo>
                  <a:cubicBezTo>
                    <a:pt x="157163" y="128772"/>
                    <a:pt x="157163" y="127820"/>
                    <a:pt x="158115" y="126867"/>
                  </a:cubicBezTo>
                  <a:cubicBezTo>
                    <a:pt x="158115" y="125914"/>
                    <a:pt x="158115" y="125914"/>
                    <a:pt x="157163" y="124962"/>
                  </a:cubicBezTo>
                  <a:cubicBezTo>
                    <a:pt x="154305" y="123057"/>
                    <a:pt x="156210" y="121152"/>
                    <a:pt x="158115" y="119247"/>
                  </a:cubicBezTo>
                  <a:lnTo>
                    <a:pt x="158115" y="119247"/>
                  </a:lnTo>
                  <a:cubicBezTo>
                    <a:pt x="156210" y="118295"/>
                    <a:pt x="155258" y="116389"/>
                    <a:pt x="154305" y="114485"/>
                  </a:cubicBezTo>
                  <a:cubicBezTo>
                    <a:pt x="153353" y="112580"/>
                    <a:pt x="151448" y="111627"/>
                    <a:pt x="150495" y="109722"/>
                  </a:cubicBezTo>
                  <a:cubicBezTo>
                    <a:pt x="149543" y="108770"/>
                    <a:pt x="149543" y="107817"/>
                    <a:pt x="148590" y="108770"/>
                  </a:cubicBezTo>
                  <a:cubicBezTo>
                    <a:pt x="147638" y="109722"/>
                    <a:pt x="148590" y="109722"/>
                    <a:pt x="149543" y="110675"/>
                  </a:cubicBezTo>
                  <a:cubicBezTo>
                    <a:pt x="151448" y="112580"/>
                    <a:pt x="150495" y="114485"/>
                    <a:pt x="149543" y="116389"/>
                  </a:cubicBezTo>
                  <a:cubicBezTo>
                    <a:pt x="148590" y="118295"/>
                    <a:pt x="147638" y="116389"/>
                    <a:pt x="146685" y="116389"/>
                  </a:cubicBezTo>
                  <a:cubicBezTo>
                    <a:pt x="144780" y="116389"/>
                    <a:pt x="145733" y="115437"/>
                    <a:pt x="145733" y="114485"/>
                  </a:cubicBezTo>
                  <a:cubicBezTo>
                    <a:pt x="146685" y="112580"/>
                    <a:pt x="145733" y="111627"/>
                    <a:pt x="143828" y="110675"/>
                  </a:cubicBezTo>
                  <a:cubicBezTo>
                    <a:pt x="143828" y="109722"/>
                    <a:pt x="143828" y="108770"/>
                    <a:pt x="144780" y="108770"/>
                  </a:cubicBezTo>
                  <a:cubicBezTo>
                    <a:pt x="145733" y="108770"/>
                    <a:pt x="145733" y="107817"/>
                    <a:pt x="145733" y="107817"/>
                  </a:cubicBezTo>
                  <a:cubicBezTo>
                    <a:pt x="144780" y="107817"/>
                    <a:pt x="143828" y="106864"/>
                    <a:pt x="142875" y="106864"/>
                  </a:cubicBezTo>
                  <a:cubicBezTo>
                    <a:pt x="141923" y="106864"/>
                    <a:pt x="142875" y="108770"/>
                    <a:pt x="142875" y="108770"/>
                  </a:cubicBezTo>
                  <a:lnTo>
                    <a:pt x="142875" y="110675"/>
                  </a:lnTo>
                  <a:lnTo>
                    <a:pt x="140970" y="110675"/>
                  </a:lnTo>
                  <a:cubicBezTo>
                    <a:pt x="140018" y="109722"/>
                    <a:pt x="140018" y="109722"/>
                    <a:pt x="139065" y="108770"/>
                  </a:cubicBezTo>
                  <a:cubicBezTo>
                    <a:pt x="138113" y="107817"/>
                    <a:pt x="137160" y="106864"/>
                    <a:pt x="136208" y="107817"/>
                  </a:cubicBezTo>
                  <a:cubicBezTo>
                    <a:pt x="135255" y="108770"/>
                    <a:pt x="133350" y="109722"/>
                    <a:pt x="134303" y="110675"/>
                  </a:cubicBezTo>
                  <a:cubicBezTo>
                    <a:pt x="135255" y="111627"/>
                    <a:pt x="136208" y="109722"/>
                    <a:pt x="137160" y="109722"/>
                  </a:cubicBezTo>
                  <a:cubicBezTo>
                    <a:pt x="138113" y="109722"/>
                    <a:pt x="139065" y="110675"/>
                    <a:pt x="140970" y="109722"/>
                  </a:cubicBezTo>
                  <a:cubicBezTo>
                    <a:pt x="140018" y="110675"/>
                    <a:pt x="140970" y="113532"/>
                    <a:pt x="139065" y="113532"/>
                  </a:cubicBezTo>
                  <a:cubicBezTo>
                    <a:pt x="136208" y="113532"/>
                    <a:pt x="136208" y="115437"/>
                    <a:pt x="136208" y="117342"/>
                  </a:cubicBezTo>
                  <a:cubicBezTo>
                    <a:pt x="136208" y="118295"/>
                    <a:pt x="137160" y="119247"/>
                    <a:pt x="135255" y="119247"/>
                  </a:cubicBezTo>
                  <a:cubicBezTo>
                    <a:pt x="134303" y="119247"/>
                    <a:pt x="133350" y="120200"/>
                    <a:pt x="133350" y="121152"/>
                  </a:cubicBezTo>
                  <a:cubicBezTo>
                    <a:pt x="133350" y="122105"/>
                    <a:pt x="135255" y="121152"/>
                    <a:pt x="136208" y="122105"/>
                  </a:cubicBezTo>
                  <a:cubicBezTo>
                    <a:pt x="137160" y="122105"/>
                    <a:pt x="139065" y="121152"/>
                    <a:pt x="140018" y="121152"/>
                  </a:cubicBezTo>
                  <a:cubicBezTo>
                    <a:pt x="140970" y="121152"/>
                    <a:pt x="141923" y="119247"/>
                    <a:pt x="142875" y="120200"/>
                  </a:cubicBezTo>
                  <a:cubicBezTo>
                    <a:pt x="143828" y="122105"/>
                    <a:pt x="141923" y="123057"/>
                    <a:pt x="140970" y="123057"/>
                  </a:cubicBezTo>
                  <a:cubicBezTo>
                    <a:pt x="140018" y="123057"/>
                    <a:pt x="139065" y="123057"/>
                    <a:pt x="138113" y="124010"/>
                  </a:cubicBezTo>
                  <a:cubicBezTo>
                    <a:pt x="137160" y="124010"/>
                    <a:pt x="135255" y="124010"/>
                    <a:pt x="135255" y="124010"/>
                  </a:cubicBezTo>
                  <a:cubicBezTo>
                    <a:pt x="134303" y="126867"/>
                    <a:pt x="133350" y="124962"/>
                    <a:pt x="132398" y="124010"/>
                  </a:cubicBezTo>
                  <a:cubicBezTo>
                    <a:pt x="130493" y="123057"/>
                    <a:pt x="129540" y="123057"/>
                    <a:pt x="129540" y="124962"/>
                  </a:cubicBezTo>
                  <a:cubicBezTo>
                    <a:pt x="129540" y="126867"/>
                    <a:pt x="129540" y="128772"/>
                    <a:pt x="132398" y="128772"/>
                  </a:cubicBezTo>
                  <a:cubicBezTo>
                    <a:pt x="132398" y="131630"/>
                    <a:pt x="133350" y="132582"/>
                    <a:pt x="133350" y="134487"/>
                  </a:cubicBezTo>
                  <a:close/>
                  <a:moveTo>
                    <a:pt x="134303" y="141155"/>
                  </a:moveTo>
                  <a:cubicBezTo>
                    <a:pt x="133350" y="142107"/>
                    <a:pt x="132398" y="143060"/>
                    <a:pt x="132398" y="144012"/>
                  </a:cubicBezTo>
                  <a:cubicBezTo>
                    <a:pt x="131445" y="144964"/>
                    <a:pt x="132398" y="146870"/>
                    <a:pt x="133350" y="146870"/>
                  </a:cubicBezTo>
                  <a:cubicBezTo>
                    <a:pt x="134303" y="146870"/>
                    <a:pt x="134303" y="145917"/>
                    <a:pt x="134303" y="144964"/>
                  </a:cubicBezTo>
                  <a:cubicBezTo>
                    <a:pt x="134303" y="144012"/>
                    <a:pt x="134303" y="142107"/>
                    <a:pt x="134303" y="141155"/>
                  </a:cubicBezTo>
                  <a:close/>
                  <a:moveTo>
                    <a:pt x="133350" y="83052"/>
                  </a:moveTo>
                  <a:cubicBezTo>
                    <a:pt x="134303" y="83052"/>
                    <a:pt x="135255" y="82100"/>
                    <a:pt x="135255" y="81147"/>
                  </a:cubicBezTo>
                  <a:cubicBezTo>
                    <a:pt x="134303" y="80195"/>
                    <a:pt x="132398" y="80195"/>
                    <a:pt x="133350" y="83052"/>
                  </a:cubicBezTo>
                  <a:cubicBezTo>
                    <a:pt x="132398" y="82100"/>
                    <a:pt x="132398" y="83052"/>
                    <a:pt x="133350" y="83052"/>
                  </a:cubicBezTo>
                  <a:close/>
                  <a:moveTo>
                    <a:pt x="133350" y="99245"/>
                  </a:moveTo>
                  <a:cubicBezTo>
                    <a:pt x="133350" y="100197"/>
                    <a:pt x="133350" y="100197"/>
                    <a:pt x="134303" y="100197"/>
                  </a:cubicBezTo>
                  <a:cubicBezTo>
                    <a:pt x="135255" y="100197"/>
                    <a:pt x="135255" y="99245"/>
                    <a:pt x="135255" y="99245"/>
                  </a:cubicBezTo>
                  <a:cubicBezTo>
                    <a:pt x="135255" y="99245"/>
                    <a:pt x="135255" y="99245"/>
                    <a:pt x="133350" y="99245"/>
                  </a:cubicBezTo>
                  <a:cubicBezTo>
                    <a:pt x="134303" y="99245"/>
                    <a:pt x="134303" y="99245"/>
                    <a:pt x="133350" y="99245"/>
                  </a:cubicBezTo>
                  <a:close/>
                  <a:moveTo>
                    <a:pt x="137160" y="160205"/>
                  </a:moveTo>
                  <a:cubicBezTo>
                    <a:pt x="138113" y="161157"/>
                    <a:pt x="140018" y="162110"/>
                    <a:pt x="140970" y="163062"/>
                  </a:cubicBezTo>
                  <a:cubicBezTo>
                    <a:pt x="140970" y="164014"/>
                    <a:pt x="140018" y="164967"/>
                    <a:pt x="141923" y="165920"/>
                  </a:cubicBezTo>
                  <a:cubicBezTo>
                    <a:pt x="142875" y="165920"/>
                    <a:pt x="142875" y="165920"/>
                    <a:pt x="142875" y="164967"/>
                  </a:cubicBezTo>
                  <a:cubicBezTo>
                    <a:pt x="142875" y="163062"/>
                    <a:pt x="141923" y="164014"/>
                    <a:pt x="140970" y="163062"/>
                  </a:cubicBezTo>
                  <a:cubicBezTo>
                    <a:pt x="141923" y="159252"/>
                    <a:pt x="143828" y="156395"/>
                    <a:pt x="140970" y="152585"/>
                  </a:cubicBezTo>
                  <a:cubicBezTo>
                    <a:pt x="140018" y="150680"/>
                    <a:pt x="141923" y="147822"/>
                    <a:pt x="138113" y="146870"/>
                  </a:cubicBezTo>
                  <a:cubicBezTo>
                    <a:pt x="138113" y="146870"/>
                    <a:pt x="138113" y="144964"/>
                    <a:pt x="138113" y="144012"/>
                  </a:cubicBezTo>
                  <a:cubicBezTo>
                    <a:pt x="139065" y="142107"/>
                    <a:pt x="140018" y="140202"/>
                    <a:pt x="141923" y="140202"/>
                  </a:cubicBezTo>
                  <a:cubicBezTo>
                    <a:pt x="142875" y="142107"/>
                    <a:pt x="143828" y="141155"/>
                    <a:pt x="144780" y="141155"/>
                  </a:cubicBezTo>
                  <a:cubicBezTo>
                    <a:pt x="143828" y="140202"/>
                    <a:pt x="142875" y="139250"/>
                    <a:pt x="141923" y="140202"/>
                  </a:cubicBezTo>
                  <a:cubicBezTo>
                    <a:pt x="140970" y="137345"/>
                    <a:pt x="138113" y="136392"/>
                    <a:pt x="136208" y="136392"/>
                  </a:cubicBezTo>
                  <a:cubicBezTo>
                    <a:pt x="133350" y="136392"/>
                    <a:pt x="133350" y="136392"/>
                    <a:pt x="133350" y="140202"/>
                  </a:cubicBezTo>
                  <a:cubicBezTo>
                    <a:pt x="134303" y="141155"/>
                    <a:pt x="136208" y="142107"/>
                    <a:pt x="135255" y="143060"/>
                  </a:cubicBezTo>
                  <a:cubicBezTo>
                    <a:pt x="133350" y="146870"/>
                    <a:pt x="134303" y="150680"/>
                    <a:pt x="137160" y="153537"/>
                  </a:cubicBezTo>
                  <a:cubicBezTo>
                    <a:pt x="138113" y="154489"/>
                    <a:pt x="138113" y="155442"/>
                    <a:pt x="137160" y="155442"/>
                  </a:cubicBezTo>
                  <a:cubicBezTo>
                    <a:pt x="134303" y="158300"/>
                    <a:pt x="136208" y="159252"/>
                    <a:pt x="137160" y="160205"/>
                  </a:cubicBezTo>
                  <a:close/>
                  <a:moveTo>
                    <a:pt x="144780" y="97339"/>
                  </a:moveTo>
                  <a:cubicBezTo>
                    <a:pt x="143828" y="98292"/>
                    <a:pt x="143828" y="99245"/>
                    <a:pt x="144780" y="100197"/>
                  </a:cubicBezTo>
                  <a:cubicBezTo>
                    <a:pt x="142875" y="100197"/>
                    <a:pt x="140970" y="100197"/>
                    <a:pt x="140018" y="102102"/>
                  </a:cubicBezTo>
                  <a:cubicBezTo>
                    <a:pt x="139065" y="102102"/>
                    <a:pt x="137160" y="102102"/>
                    <a:pt x="137160" y="102102"/>
                  </a:cubicBezTo>
                  <a:cubicBezTo>
                    <a:pt x="136208" y="103055"/>
                    <a:pt x="134303" y="104960"/>
                    <a:pt x="135255" y="105912"/>
                  </a:cubicBezTo>
                  <a:cubicBezTo>
                    <a:pt x="136208" y="107817"/>
                    <a:pt x="137160" y="104960"/>
                    <a:pt x="138113" y="104960"/>
                  </a:cubicBezTo>
                  <a:cubicBezTo>
                    <a:pt x="139065" y="104007"/>
                    <a:pt x="140018" y="104007"/>
                    <a:pt x="140018" y="103055"/>
                  </a:cubicBezTo>
                  <a:cubicBezTo>
                    <a:pt x="140970" y="105912"/>
                    <a:pt x="143828" y="106864"/>
                    <a:pt x="147638" y="105912"/>
                  </a:cubicBezTo>
                  <a:cubicBezTo>
                    <a:pt x="147638" y="106864"/>
                    <a:pt x="146685" y="107817"/>
                    <a:pt x="148590" y="107817"/>
                  </a:cubicBezTo>
                  <a:cubicBezTo>
                    <a:pt x="148590" y="107817"/>
                    <a:pt x="148590" y="107817"/>
                    <a:pt x="148590" y="107817"/>
                  </a:cubicBezTo>
                  <a:cubicBezTo>
                    <a:pt x="148590" y="106864"/>
                    <a:pt x="148590" y="106864"/>
                    <a:pt x="147638" y="105912"/>
                  </a:cubicBezTo>
                  <a:cubicBezTo>
                    <a:pt x="145733" y="104007"/>
                    <a:pt x="142875" y="103055"/>
                    <a:pt x="140018" y="103055"/>
                  </a:cubicBezTo>
                  <a:lnTo>
                    <a:pt x="140018" y="102102"/>
                  </a:lnTo>
                  <a:cubicBezTo>
                    <a:pt x="141923" y="102102"/>
                    <a:pt x="143828" y="102102"/>
                    <a:pt x="144780" y="100197"/>
                  </a:cubicBezTo>
                  <a:cubicBezTo>
                    <a:pt x="146685" y="100197"/>
                    <a:pt x="147638" y="99245"/>
                    <a:pt x="148590" y="98292"/>
                  </a:cubicBezTo>
                  <a:cubicBezTo>
                    <a:pt x="149543" y="97339"/>
                    <a:pt x="150495" y="97339"/>
                    <a:pt x="150495" y="95435"/>
                  </a:cubicBezTo>
                  <a:cubicBezTo>
                    <a:pt x="150495" y="95435"/>
                    <a:pt x="149543" y="94482"/>
                    <a:pt x="149543" y="94482"/>
                  </a:cubicBezTo>
                  <a:cubicBezTo>
                    <a:pt x="148590" y="95435"/>
                    <a:pt x="149543" y="96387"/>
                    <a:pt x="148590" y="97339"/>
                  </a:cubicBezTo>
                  <a:lnTo>
                    <a:pt x="148590" y="97339"/>
                  </a:lnTo>
                  <a:cubicBezTo>
                    <a:pt x="147638" y="97339"/>
                    <a:pt x="146685" y="96387"/>
                    <a:pt x="144780" y="97339"/>
                  </a:cubicBezTo>
                  <a:close/>
                  <a:moveTo>
                    <a:pt x="135255" y="55430"/>
                  </a:moveTo>
                  <a:lnTo>
                    <a:pt x="135255" y="55430"/>
                  </a:lnTo>
                  <a:cubicBezTo>
                    <a:pt x="136208" y="55430"/>
                    <a:pt x="136208" y="55430"/>
                    <a:pt x="135255" y="55430"/>
                  </a:cubicBezTo>
                  <a:cubicBezTo>
                    <a:pt x="136208" y="54477"/>
                    <a:pt x="136208" y="54477"/>
                    <a:pt x="135255" y="55430"/>
                  </a:cubicBezTo>
                  <a:cubicBezTo>
                    <a:pt x="135255" y="54477"/>
                    <a:pt x="135255" y="54477"/>
                    <a:pt x="135255" y="55430"/>
                  </a:cubicBezTo>
                  <a:close/>
                  <a:moveTo>
                    <a:pt x="146685" y="180207"/>
                  </a:moveTo>
                  <a:cubicBezTo>
                    <a:pt x="148590" y="180207"/>
                    <a:pt x="148590" y="178302"/>
                    <a:pt x="148590" y="177350"/>
                  </a:cubicBezTo>
                  <a:cubicBezTo>
                    <a:pt x="147638" y="175445"/>
                    <a:pt x="147638" y="174492"/>
                    <a:pt x="148590" y="172587"/>
                  </a:cubicBezTo>
                  <a:cubicBezTo>
                    <a:pt x="149543" y="169730"/>
                    <a:pt x="147638" y="167825"/>
                    <a:pt x="145733" y="167825"/>
                  </a:cubicBezTo>
                  <a:cubicBezTo>
                    <a:pt x="142875" y="166872"/>
                    <a:pt x="140970" y="166872"/>
                    <a:pt x="139065" y="164014"/>
                  </a:cubicBezTo>
                  <a:cubicBezTo>
                    <a:pt x="139065" y="164014"/>
                    <a:pt x="138113" y="164014"/>
                    <a:pt x="138113" y="164014"/>
                  </a:cubicBezTo>
                  <a:cubicBezTo>
                    <a:pt x="138113" y="164014"/>
                    <a:pt x="138113" y="164967"/>
                    <a:pt x="138113" y="164967"/>
                  </a:cubicBezTo>
                  <a:cubicBezTo>
                    <a:pt x="140970" y="166872"/>
                    <a:pt x="138113" y="169730"/>
                    <a:pt x="140018" y="172587"/>
                  </a:cubicBezTo>
                  <a:cubicBezTo>
                    <a:pt x="140970" y="173539"/>
                    <a:pt x="141923" y="174492"/>
                    <a:pt x="142875" y="174492"/>
                  </a:cubicBezTo>
                  <a:cubicBezTo>
                    <a:pt x="143828" y="175445"/>
                    <a:pt x="143828" y="176397"/>
                    <a:pt x="144780" y="176397"/>
                  </a:cubicBezTo>
                  <a:cubicBezTo>
                    <a:pt x="144780" y="178302"/>
                    <a:pt x="142875" y="179255"/>
                    <a:pt x="144780" y="181160"/>
                  </a:cubicBezTo>
                  <a:cubicBezTo>
                    <a:pt x="143828" y="182112"/>
                    <a:pt x="145733" y="180207"/>
                    <a:pt x="146685" y="180207"/>
                  </a:cubicBezTo>
                  <a:close/>
                  <a:moveTo>
                    <a:pt x="137160" y="97339"/>
                  </a:moveTo>
                  <a:cubicBezTo>
                    <a:pt x="137160" y="97339"/>
                    <a:pt x="138113" y="97339"/>
                    <a:pt x="137160" y="97339"/>
                  </a:cubicBezTo>
                  <a:cubicBezTo>
                    <a:pt x="138113" y="97339"/>
                    <a:pt x="139065" y="97339"/>
                    <a:pt x="138113" y="96387"/>
                  </a:cubicBezTo>
                  <a:cubicBezTo>
                    <a:pt x="138113" y="96387"/>
                    <a:pt x="138113" y="96387"/>
                    <a:pt x="137160" y="96387"/>
                  </a:cubicBezTo>
                  <a:cubicBezTo>
                    <a:pt x="138113" y="96387"/>
                    <a:pt x="137160" y="96387"/>
                    <a:pt x="137160" y="97339"/>
                  </a:cubicBezTo>
                  <a:close/>
                  <a:moveTo>
                    <a:pt x="141923" y="84005"/>
                  </a:moveTo>
                  <a:cubicBezTo>
                    <a:pt x="140018" y="84005"/>
                    <a:pt x="138113" y="84957"/>
                    <a:pt x="138113" y="87814"/>
                  </a:cubicBezTo>
                  <a:cubicBezTo>
                    <a:pt x="137160" y="89720"/>
                    <a:pt x="140018" y="89720"/>
                    <a:pt x="140018" y="90672"/>
                  </a:cubicBezTo>
                  <a:cubicBezTo>
                    <a:pt x="140018" y="90672"/>
                    <a:pt x="140018" y="91625"/>
                    <a:pt x="140970" y="91625"/>
                  </a:cubicBezTo>
                  <a:cubicBezTo>
                    <a:pt x="140970" y="91625"/>
                    <a:pt x="140970" y="90672"/>
                    <a:pt x="141923" y="90672"/>
                  </a:cubicBezTo>
                  <a:cubicBezTo>
                    <a:pt x="141923" y="89720"/>
                    <a:pt x="141923" y="88767"/>
                    <a:pt x="140970" y="88767"/>
                  </a:cubicBezTo>
                  <a:cubicBezTo>
                    <a:pt x="140018" y="88767"/>
                    <a:pt x="138113" y="87814"/>
                    <a:pt x="137160" y="87814"/>
                  </a:cubicBezTo>
                  <a:cubicBezTo>
                    <a:pt x="139065" y="86862"/>
                    <a:pt x="140018" y="85910"/>
                    <a:pt x="141923" y="85910"/>
                  </a:cubicBezTo>
                  <a:lnTo>
                    <a:pt x="141923" y="85910"/>
                  </a:lnTo>
                  <a:cubicBezTo>
                    <a:pt x="142875" y="84957"/>
                    <a:pt x="143828" y="83052"/>
                    <a:pt x="141923" y="84005"/>
                  </a:cubicBezTo>
                  <a:close/>
                  <a:moveTo>
                    <a:pt x="140970" y="181160"/>
                  </a:moveTo>
                  <a:cubicBezTo>
                    <a:pt x="140970" y="180207"/>
                    <a:pt x="140018" y="180207"/>
                    <a:pt x="139065" y="180207"/>
                  </a:cubicBezTo>
                  <a:cubicBezTo>
                    <a:pt x="139065" y="180207"/>
                    <a:pt x="138113" y="180207"/>
                    <a:pt x="138113" y="181160"/>
                  </a:cubicBezTo>
                  <a:cubicBezTo>
                    <a:pt x="138113" y="182112"/>
                    <a:pt x="139065" y="182112"/>
                    <a:pt x="139065" y="182112"/>
                  </a:cubicBezTo>
                  <a:cubicBezTo>
                    <a:pt x="139065" y="182112"/>
                    <a:pt x="140970" y="182112"/>
                    <a:pt x="140970" y="181160"/>
                  </a:cubicBezTo>
                  <a:close/>
                  <a:moveTo>
                    <a:pt x="139065" y="134487"/>
                  </a:moveTo>
                  <a:cubicBezTo>
                    <a:pt x="139065" y="134487"/>
                    <a:pt x="138113" y="134487"/>
                    <a:pt x="139065" y="134487"/>
                  </a:cubicBezTo>
                  <a:cubicBezTo>
                    <a:pt x="138113" y="135439"/>
                    <a:pt x="139065" y="135439"/>
                    <a:pt x="140018" y="135439"/>
                  </a:cubicBezTo>
                  <a:cubicBezTo>
                    <a:pt x="139065" y="135439"/>
                    <a:pt x="140018" y="135439"/>
                    <a:pt x="139065" y="134487"/>
                  </a:cubicBezTo>
                  <a:close/>
                  <a:moveTo>
                    <a:pt x="143828" y="176397"/>
                  </a:moveTo>
                  <a:cubicBezTo>
                    <a:pt x="143828" y="175445"/>
                    <a:pt x="144780" y="173539"/>
                    <a:pt x="141923" y="174492"/>
                  </a:cubicBezTo>
                  <a:cubicBezTo>
                    <a:pt x="140970" y="173539"/>
                    <a:pt x="140018" y="172587"/>
                    <a:pt x="139065" y="172587"/>
                  </a:cubicBezTo>
                  <a:cubicBezTo>
                    <a:pt x="139065" y="170682"/>
                    <a:pt x="140018" y="168777"/>
                    <a:pt x="142875" y="169730"/>
                  </a:cubicBezTo>
                  <a:cubicBezTo>
                    <a:pt x="145733" y="170682"/>
                    <a:pt x="145733" y="172587"/>
                    <a:pt x="143828" y="176397"/>
                  </a:cubicBezTo>
                  <a:close/>
                  <a:moveTo>
                    <a:pt x="139065" y="159252"/>
                  </a:moveTo>
                  <a:cubicBezTo>
                    <a:pt x="139065" y="158300"/>
                    <a:pt x="139065" y="158300"/>
                    <a:pt x="139065" y="159252"/>
                  </a:cubicBezTo>
                  <a:cubicBezTo>
                    <a:pt x="140018" y="158300"/>
                    <a:pt x="140970" y="158300"/>
                    <a:pt x="140970" y="159252"/>
                  </a:cubicBezTo>
                  <a:cubicBezTo>
                    <a:pt x="140970" y="159252"/>
                    <a:pt x="140018" y="159252"/>
                    <a:pt x="139065" y="159252"/>
                  </a:cubicBezTo>
                  <a:cubicBezTo>
                    <a:pt x="139065" y="160205"/>
                    <a:pt x="139065" y="159252"/>
                    <a:pt x="139065" y="159252"/>
                  </a:cubicBezTo>
                  <a:close/>
                  <a:moveTo>
                    <a:pt x="152400" y="129725"/>
                  </a:moveTo>
                  <a:cubicBezTo>
                    <a:pt x="150495" y="127820"/>
                    <a:pt x="151448" y="131630"/>
                    <a:pt x="149543" y="131630"/>
                  </a:cubicBezTo>
                  <a:cubicBezTo>
                    <a:pt x="149543" y="131630"/>
                    <a:pt x="148590" y="131630"/>
                    <a:pt x="148590" y="131630"/>
                  </a:cubicBezTo>
                  <a:lnTo>
                    <a:pt x="148590" y="129725"/>
                  </a:lnTo>
                  <a:cubicBezTo>
                    <a:pt x="148590" y="128772"/>
                    <a:pt x="149543" y="127820"/>
                    <a:pt x="147638" y="127820"/>
                  </a:cubicBezTo>
                  <a:cubicBezTo>
                    <a:pt x="146685" y="127820"/>
                    <a:pt x="146685" y="128772"/>
                    <a:pt x="145733" y="128772"/>
                  </a:cubicBezTo>
                  <a:cubicBezTo>
                    <a:pt x="144780" y="130677"/>
                    <a:pt x="141923" y="131630"/>
                    <a:pt x="141923" y="134487"/>
                  </a:cubicBezTo>
                  <a:cubicBezTo>
                    <a:pt x="141923" y="135439"/>
                    <a:pt x="140970" y="135439"/>
                    <a:pt x="140018" y="135439"/>
                  </a:cubicBezTo>
                  <a:lnTo>
                    <a:pt x="141923" y="136392"/>
                  </a:lnTo>
                  <a:cubicBezTo>
                    <a:pt x="146685" y="138297"/>
                    <a:pt x="147638" y="138297"/>
                    <a:pt x="147638" y="133535"/>
                  </a:cubicBezTo>
                  <a:lnTo>
                    <a:pt x="147638" y="133535"/>
                  </a:lnTo>
                  <a:cubicBezTo>
                    <a:pt x="148590" y="133535"/>
                    <a:pt x="149543" y="133535"/>
                    <a:pt x="150495" y="133535"/>
                  </a:cubicBezTo>
                  <a:cubicBezTo>
                    <a:pt x="152400" y="132582"/>
                    <a:pt x="153353" y="130677"/>
                    <a:pt x="152400" y="129725"/>
                  </a:cubicBezTo>
                  <a:close/>
                  <a:moveTo>
                    <a:pt x="141923" y="112580"/>
                  </a:moveTo>
                  <a:lnTo>
                    <a:pt x="143828" y="112580"/>
                  </a:lnTo>
                  <a:cubicBezTo>
                    <a:pt x="143828" y="113532"/>
                    <a:pt x="144780" y="115437"/>
                    <a:pt x="142875" y="115437"/>
                  </a:cubicBezTo>
                  <a:cubicBezTo>
                    <a:pt x="140970" y="115437"/>
                    <a:pt x="141923" y="113532"/>
                    <a:pt x="141923" y="112580"/>
                  </a:cubicBezTo>
                  <a:close/>
                  <a:moveTo>
                    <a:pt x="143828" y="84957"/>
                  </a:moveTo>
                  <a:lnTo>
                    <a:pt x="143828" y="84957"/>
                  </a:lnTo>
                  <a:cubicBezTo>
                    <a:pt x="142875" y="84957"/>
                    <a:pt x="142875" y="84957"/>
                    <a:pt x="143828" y="84957"/>
                  </a:cubicBezTo>
                  <a:cubicBezTo>
                    <a:pt x="143828" y="85910"/>
                    <a:pt x="144780" y="87814"/>
                    <a:pt x="146685" y="86862"/>
                  </a:cubicBezTo>
                  <a:cubicBezTo>
                    <a:pt x="146685" y="86862"/>
                    <a:pt x="147638" y="86862"/>
                    <a:pt x="147638" y="85910"/>
                  </a:cubicBezTo>
                  <a:cubicBezTo>
                    <a:pt x="145733" y="84957"/>
                    <a:pt x="144780" y="85910"/>
                    <a:pt x="143828" y="84957"/>
                  </a:cubicBezTo>
                  <a:close/>
                  <a:moveTo>
                    <a:pt x="146685" y="151632"/>
                  </a:moveTo>
                  <a:cubicBezTo>
                    <a:pt x="149543" y="151632"/>
                    <a:pt x="150495" y="148775"/>
                    <a:pt x="151448" y="144964"/>
                  </a:cubicBezTo>
                  <a:cubicBezTo>
                    <a:pt x="151448" y="143060"/>
                    <a:pt x="151448" y="142107"/>
                    <a:pt x="149543" y="142107"/>
                  </a:cubicBezTo>
                  <a:cubicBezTo>
                    <a:pt x="148590" y="142107"/>
                    <a:pt x="146685" y="142107"/>
                    <a:pt x="145733" y="142107"/>
                  </a:cubicBezTo>
                  <a:cubicBezTo>
                    <a:pt x="145733" y="143060"/>
                    <a:pt x="145733" y="144964"/>
                    <a:pt x="144780" y="145917"/>
                  </a:cubicBezTo>
                  <a:cubicBezTo>
                    <a:pt x="143828" y="146870"/>
                    <a:pt x="143828" y="146870"/>
                    <a:pt x="143828" y="147822"/>
                  </a:cubicBezTo>
                  <a:cubicBezTo>
                    <a:pt x="144780" y="148775"/>
                    <a:pt x="145733" y="147822"/>
                    <a:pt x="145733" y="147822"/>
                  </a:cubicBezTo>
                  <a:cubicBezTo>
                    <a:pt x="146685" y="147822"/>
                    <a:pt x="146685" y="145917"/>
                    <a:pt x="147638" y="145917"/>
                  </a:cubicBezTo>
                  <a:cubicBezTo>
                    <a:pt x="148590" y="146870"/>
                    <a:pt x="147638" y="147822"/>
                    <a:pt x="146685" y="148775"/>
                  </a:cubicBezTo>
                  <a:lnTo>
                    <a:pt x="146685" y="151632"/>
                  </a:lnTo>
                  <a:cubicBezTo>
                    <a:pt x="143828" y="150680"/>
                    <a:pt x="144780" y="152585"/>
                    <a:pt x="145733" y="154489"/>
                  </a:cubicBezTo>
                  <a:cubicBezTo>
                    <a:pt x="145733" y="155442"/>
                    <a:pt x="146685" y="155442"/>
                    <a:pt x="146685" y="155442"/>
                  </a:cubicBezTo>
                  <a:cubicBezTo>
                    <a:pt x="147638" y="154489"/>
                    <a:pt x="146685" y="153537"/>
                    <a:pt x="146685" y="151632"/>
                  </a:cubicBezTo>
                  <a:cubicBezTo>
                    <a:pt x="146685" y="152585"/>
                    <a:pt x="146685" y="151632"/>
                    <a:pt x="146685" y="151632"/>
                  </a:cubicBezTo>
                  <a:close/>
                  <a:moveTo>
                    <a:pt x="149543" y="188780"/>
                  </a:moveTo>
                  <a:cubicBezTo>
                    <a:pt x="148590" y="186875"/>
                    <a:pt x="148590" y="185922"/>
                    <a:pt x="149543" y="184017"/>
                  </a:cubicBezTo>
                  <a:cubicBezTo>
                    <a:pt x="149543" y="183064"/>
                    <a:pt x="149543" y="183064"/>
                    <a:pt x="148590" y="183064"/>
                  </a:cubicBezTo>
                  <a:lnTo>
                    <a:pt x="148590" y="183064"/>
                  </a:lnTo>
                  <a:cubicBezTo>
                    <a:pt x="147638" y="184017"/>
                    <a:pt x="145733" y="184017"/>
                    <a:pt x="145733" y="185922"/>
                  </a:cubicBezTo>
                  <a:cubicBezTo>
                    <a:pt x="144780" y="186875"/>
                    <a:pt x="147638" y="189732"/>
                    <a:pt x="149543" y="188780"/>
                  </a:cubicBezTo>
                  <a:cubicBezTo>
                    <a:pt x="148590" y="189732"/>
                    <a:pt x="149543" y="188780"/>
                    <a:pt x="149543" y="188780"/>
                  </a:cubicBezTo>
                  <a:close/>
                  <a:moveTo>
                    <a:pt x="148590" y="131630"/>
                  </a:moveTo>
                  <a:lnTo>
                    <a:pt x="147638" y="134487"/>
                  </a:lnTo>
                  <a:lnTo>
                    <a:pt x="147638" y="134487"/>
                  </a:lnTo>
                  <a:cubicBezTo>
                    <a:pt x="145733" y="132582"/>
                    <a:pt x="146685" y="132582"/>
                    <a:pt x="148590" y="131630"/>
                  </a:cubicBezTo>
                  <a:close/>
                  <a:moveTo>
                    <a:pt x="153353" y="173539"/>
                  </a:moveTo>
                  <a:cubicBezTo>
                    <a:pt x="152400" y="175445"/>
                    <a:pt x="151448" y="177350"/>
                    <a:pt x="152400" y="179255"/>
                  </a:cubicBezTo>
                  <a:cubicBezTo>
                    <a:pt x="152400" y="180207"/>
                    <a:pt x="153353" y="180207"/>
                    <a:pt x="153353" y="180207"/>
                  </a:cubicBezTo>
                  <a:cubicBezTo>
                    <a:pt x="154305" y="180207"/>
                    <a:pt x="154305" y="179255"/>
                    <a:pt x="154305" y="179255"/>
                  </a:cubicBezTo>
                  <a:cubicBezTo>
                    <a:pt x="154305" y="177350"/>
                    <a:pt x="157163" y="176397"/>
                    <a:pt x="155258" y="173539"/>
                  </a:cubicBezTo>
                  <a:cubicBezTo>
                    <a:pt x="155258" y="172587"/>
                    <a:pt x="156210" y="172587"/>
                    <a:pt x="157163" y="173539"/>
                  </a:cubicBezTo>
                  <a:cubicBezTo>
                    <a:pt x="158115" y="173539"/>
                    <a:pt x="158115" y="176397"/>
                    <a:pt x="160020" y="174492"/>
                  </a:cubicBezTo>
                  <a:cubicBezTo>
                    <a:pt x="160973" y="173539"/>
                    <a:pt x="159068" y="172587"/>
                    <a:pt x="158115" y="171635"/>
                  </a:cubicBezTo>
                  <a:cubicBezTo>
                    <a:pt x="158115" y="170682"/>
                    <a:pt x="158115" y="169730"/>
                    <a:pt x="157163" y="169730"/>
                  </a:cubicBezTo>
                  <a:cubicBezTo>
                    <a:pt x="157163" y="169730"/>
                    <a:pt x="158115" y="169730"/>
                    <a:pt x="158115" y="169730"/>
                  </a:cubicBezTo>
                  <a:cubicBezTo>
                    <a:pt x="158115" y="169730"/>
                    <a:pt x="158115" y="168777"/>
                    <a:pt x="157163" y="168777"/>
                  </a:cubicBezTo>
                  <a:cubicBezTo>
                    <a:pt x="156210" y="168777"/>
                    <a:pt x="156210" y="168777"/>
                    <a:pt x="156210" y="169730"/>
                  </a:cubicBezTo>
                  <a:cubicBezTo>
                    <a:pt x="155258" y="168777"/>
                    <a:pt x="154305" y="167825"/>
                    <a:pt x="155258" y="166872"/>
                  </a:cubicBezTo>
                  <a:cubicBezTo>
                    <a:pt x="156210" y="165920"/>
                    <a:pt x="157163" y="166872"/>
                    <a:pt x="158115" y="166872"/>
                  </a:cubicBezTo>
                  <a:cubicBezTo>
                    <a:pt x="160973" y="167825"/>
                    <a:pt x="163830" y="164967"/>
                    <a:pt x="162878" y="163062"/>
                  </a:cubicBezTo>
                  <a:cubicBezTo>
                    <a:pt x="160973" y="160205"/>
                    <a:pt x="160973" y="156395"/>
                    <a:pt x="159068" y="153537"/>
                  </a:cubicBezTo>
                  <a:cubicBezTo>
                    <a:pt x="158115" y="152585"/>
                    <a:pt x="158115" y="151632"/>
                    <a:pt x="158115" y="150680"/>
                  </a:cubicBezTo>
                  <a:cubicBezTo>
                    <a:pt x="157163" y="150680"/>
                    <a:pt x="156210" y="150680"/>
                    <a:pt x="156210" y="149727"/>
                  </a:cubicBezTo>
                  <a:cubicBezTo>
                    <a:pt x="156210" y="148775"/>
                    <a:pt x="156210" y="148775"/>
                    <a:pt x="157163" y="148775"/>
                  </a:cubicBezTo>
                  <a:cubicBezTo>
                    <a:pt x="158115" y="148775"/>
                    <a:pt x="158115" y="149727"/>
                    <a:pt x="159068" y="150680"/>
                  </a:cubicBezTo>
                  <a:cubicBezTo>
                    <a:pt x="160020" y="149727"/>
                    <a:pt x="160020" y="148775"/>
                    <a:pt x="160020" y="146870"/>
                  </a:cubicBezTo>
                  <a:lnTo>
                    <a:pt x="160020" y="146870"/>
                  </a:lnTo>
                  <a:cubicBezTo>
                    <a:pt x="160973" y="147822"/>
                    <a:pt x="161925" y="148775"/>
                    <a:pt x="162878" y="147822"/>
                  </a:cubicBezTo>
                  <a:cubicBezTo>
                    <a:pt x="163830" y="146870"/>
                    <a:pt x="161925" y="145917"/>
                    <a:pt x="161925" y="145917"/>
                  </a:cubicBezTo>
                  <a:cubicBezTo>
                    <a:pt x="162878" y="144012"/>
                    <a:pt x="163830" y="143060"/>
                    <a:pt x="161925" y="141155"/>
                  </a:cubicBezTo>
                  <a:cubicBezTo>
                    <a:pt x="160973" y="139250"/>
                    <a:pt x="159068" y="140202"/>
                    <a:pt x="157163" y="141155"/>
                  </a:cubicBezTo>
                  <a:cubicBezTo>
                    <a:pt x="156210" y="142107"/>
                    <a:pt x="154305" y="141155"/>
                    <a:pt x="153353" y="141155"/>
                  </a:cubicBezTo>
                  <a:cubicBezTo>
                    <a:pt x="152400" y="140202"/>
                    <a:pt x="151448" y="140202"/>
                    <a:pt x="150495" y="141155"/>
                  </a:cubicBezTo>
                  <a:cubicBezTo>
                    <a:pt x="150495" y="142107"/>
                    <a:pt x="149543" y="144012"/>
                    <a:pt x="151448" y="144964"/>
                  </a:cubicBezTo>
                  <a:lnTo>
                    <a:pt x="153353" y="145917"/>
                  </a:lnTo>
                  <a:cubicBezTo>
                    <a:pt x="154305" y="146870"/>
                    <a:pt x="155258" y="147822"/>
                    <a:pt x="154305" y="148775"/>
                  </a:cubicBezTo>
                  <a:cubicBezTo>
                    <a:pt x="152400" y="151632"/>
                    <a:pt x="153353" y="156395"/>
                    <a:pt x="149543" y="158300"/>
                  </a:cubicBezTo>
                  <a:cubicBezTo>
                    <a:pt x="149543" y="158300"/>
                    <a:pt x="149543" y="159252"/>
                    <a:pt x="149543" y="159252"/>
                  </a:cubicBezTo>
                  <a:cubicBezTo>
                    <a:pt x="145733" y="159252"/>
                    <a:pt x="148590" y="164014"/>
                    <a:pt x="145733" y="164967"/>
                  </a:cubicBezTo>
                  <a:cubicBezTo>
                    <a:pt x="145733" y="164967"/>
                    <a:pt x="145733" y="165920"/>
                    <a:pt x="145733" y="165920"/>
                  </a:cubicBezTo>
                  <a:cubicBezTo>
                    <a:pt x="146685" y="168777"/>
                    <a:pt x="148590" y="169730"/>
                    <a:pt x="151448" y="168777"/>
                  </a:cubicBezTo>
                  <a:cubicBezTo>
                    <a:pt x="152400" y="168777"/>
                    <a:pt x="152400" y="168777"/>
                    <a:pt x="153353" y="169730"/>
                  </a:cubicBezTo>
                  <a:cubicBezTo>
                    <a:pt x="153353" y="169730"/>
                    <a:pt x="152400" y="170682"/>
                    <a:pt x="152400" y="170682"/>
                  </a:cubicBezTo>
                  <a:cubicBezTo>
                    <a:pt x="150495" y="171635"/>
                    <a:pt x="148590" y="171635"/>
                    <a:pt x="152400" y="172587"/>
                  </a:cubicBezTo>
                  <a:cubicBezTo>
                    <a:pt x="154305" y="170682"/>
                    <a:pt x="153353" y="172587"/>
                    <a:pt x="153353" y="173539"/>
                  </a:cubicBezTo>
                  <a:close/>
                  <a:moveTo>
                    <a:pt x="148590" y="194495"/>
                  </a:moveTo>
                  <a:cubicBezTo>
                    <a:pt x="148590" y="193542"/>
                    <a:pt x="148590" y="193542"/>
                    <a:pt x="148590" y="194495"/>
                  </a:cubicBezTo>
                  <a:cubicBezTo>
                    <a:pt x="147638" y="194495"/>
                    <a:pt x="147638" y="194495"/>
                    <a:pt x="147638" y="194495"/>
                  </a:cubicBezTo>
                  <a:cubicBezTo>
                    <a:pt x="146685" y="194495"/>
                    <a:pt x="147638" y="194495"/>
                    <a:pt x="148590" y="194495"/>
                  </a:cubicBezTo>
                  <a:cubicBezTo>
                    <a:pt x="147638" y="194495"/>
                    <a:pt x="147638" y="194495"/>
                    <a:pt x="148590" y="194495"/>
                  </a:cubicBezTo>
                  <a:close/>
                  <a:moveTo>
                    <a:pt x="150495" y="158300"/>
                  </a:moveTo>
                  <a:cubicBezTo>
                    <a:pt x="150495" y="158300"/>
                    <a:pt x="150495" y="157347"/>
                    <a:pt x="149543" y="156395"/>
                  </a:cubicBezTo>
                  <a:cubicBezTo>
                    <a:pt x="151448" y="156395"/>
                    <a:pt x="153353" y="155442"/>
                    <a:pt x="156210" y="155442"/>
                  </a:cubicBezTo>
                  <a:cubicBezTo>
                    <a:pt x="156210" y="157347"/>
                    <a:pt x="156210" y="160205"/>
                    <a:pt x="156210" y="162110"/>
                  </a:cubicBezTo>
                  <a:lnTo>
                    <a:pt x="156210" y="162110"/>
                  </a:lnTo>
                  <a:cubicBezTo>
                    <a:pt x="155258" y="162110"/>
                    <a:pt x="153353" y="165920"/>
                    <a:pt x="153353" y="161157"/>
                  </a:cubicBezTo>
                  <a:cubicBezTo>
                    <a:pt x="153353" y="161157"/>
                    <a:pt x="153353" y="160205"/>
                    <a:pt x="152400" y="160205"/>
                  </a:cubicBezTo>
                  <a:cubicBezTo>
                    <a:pt x="148590" y="164014"/>
                    <a:pt x="151448" y="159252"/>
                    <a:pt x="150495" y="158300"/>
                  </a:cubicBezTo>
                  <a:close/>
                  <a:moveTo>
                    <a:pt x="152400" y="190685"/>
                  </a:moveTo>
                  <a:cubicBezTo>
                    <a:pt x="154305" y="190685"/>
                    <a:pt x="155258" y="192589"/>
                    <a:pt x="156210" y="193542"/>
                  </a:cubicBezTo>
                  <a:cubicBezTo>
                    <a:pt x="157163" y="193542"/>
                    <a:pt x="157163" y="193542"/>
                    <a:pt x="157163" y="193542"/>
                  </a:cubicBezTo>
                  <a:cubicBezTo>
                    <a:pt x="157163" y="192589"/>
                    <a:pt x="154305" y="189732"/>
                    <a:pt x="153353" y="189732"/>
                  </a:cubicBezTo>
                  <a:cubicBezTo>
                    <a:pt x="153353" y="189732"/>
                    <a:pt x="152400" y="189732"/>
                    <a:pt x="152400" y="190685"/>
                  </a:cubicBezTo>
                  <a:cubicBezTo>
                    <a:pt x="152400" y="189732"/>
                    <a:pt x="152400" y="190685"/>
                    <a:pt x="152400" y="190685"/>
                  </a:cubicBezTo>
                  <a:close/>
                  <a:moveTo>
                    <a:pt x="160973" y="127820"/>
                  </a:moveTo>
                  <a:lnTo>
                    <a:pt x="160973" y="130677"/>
                  </a:lnTo>
                  <a:cubicBezTo>
                    <a:pt x="160020" y="133535"/>
                    <a:pt x="158115" y="136392"/>
                    <a:pt x="154305" y="134487"/>
                  </a:cubicBezTo>
                  <a:cubicBezTo>
                    <a:pt x="154305" y="134487"/>
                    <a:pt x="153353" y="134487"/>
                    <a:pt x="153353" y="135439"/>
                  </a:cubicBezTo>
                  <a:cubicBezTo>
                    <a:pt x="153353" y="136392"/>
                    <a:pt x="154305" y="136392"/>
                    <a:pt x="154305" y="137345"/>
                  </a:cubicBezTo>
                  <a:cubicBezTo>
                    <a:pt x="155258" y="137345"/>
                    <a:pt x="160973" y="137345"/>
                    <a:pt x="161925" y="136392"/>
                  </a:cubicBezTo>
                  <a:cubicBezTo>
                    <a:pt x="162878" y="136392"/>
                    <a:pt x="162878" y="135439"/>
                    <a:pt x="161925" y="135439"/>
                  </a:cubicBezTo>
                  <a:cubicBezTo>
                    <a:pt x="160973" y="134487"/>
                    <a:pt x="161925" y="132582"/>
                    <a:pt x="160020" y="130677"/>
                  </a:cubicBezTo>
                  <a:cubicBezTo>
                    <a:pt x="160973" y="130677"/>
                    <a:pt x="161925" y="129725"/>
                    <a:pt x="161925" y="128772"/>
                  </a:cubicBezTo>
                  <a:cubicBezTo>
                    <a:pt x="161925" y="127820"/>
                    <a:pt x="161925" y="126867"/>
                    <a:pt x="160973" y="126867"/>
                  </a:cubicBezTo>
                  <a:cubicBezTo>
                    <a:pt x="160973" y="126867"/>
                    <a:pt x="160020" y="125914"/>
                    <a:pt x="160020" y="126867"/>
                  </a:cubicBezTo>
                  <a:cubicBezTo>
                    <a:pt x="160020" y="125914"/>
                    <a:pt x="160020" y="126867"/>
                    <a:pt x="160973" y="127820"/>
                  </a:cubicBezTo>
                  <a:close/>
                  <a:moveTo>
                    <a:pt x="154305" y="109722"/>
                  </a:moveTo>
                  <a:cubicBezTo>
                    <a:pt x="154305" y="110675"/>
                    <a:pt x="156210" y="109722"/>
                    <a:pt x="157163" y="109722"/>
                  </a:cubicBezTo>
                  <a:cubicBezTo>
                    <a:pt x="157163" y="108770"/>
                    <a:pt x="159068" y="110675"/>
                    <a:pt x="159068" y="109722"/>
                  </a:cubicBezTo>
                  <a:cubicBezTo>
                    <a:pt x="159068" y="108770"/>
                    <a:pt x="157163" y="108770"/>
                    <a:pt x="156210" y="108770"/>
                  </a:cubicBezTo>
                  <a:cubicBezTo>
                    <a:pt x="155258" y="108770"/>
                    <a:pt x="154305" y="108770"/>
                    <a:pt x="154305" y="109722"/>
                  </a:cubicBezTo>
                  <a:close/>
                  <a:moveTo>
                    <a:pt x="156210" y="209735"/>
                  </a:moveTo>
                  <a:cubicBezTo>
                    <a:pt x="155258" y="209735"/>
                    <a:pt x="155258" y="209735"/>
                    <a:pt x="156210" y="209735"/>
                  </a:cubicBezTo>
                  <a:lnTo>
                    <a:pt x="155258" y="209735"/>
                  </a:lnTo>
                  <a:cubicBezTo>
                    <a:pt x="155258" y="209735"/>
                    <a:pt x="155258" y="210687"/>
                    <a:pt x="156210" y="209735"/>
                  </a:cubicBezTo>
                  <a:cubicBezTo>
                    <a:pt x="155258" y="210687"/>
                    <a:pt x="155258" y="209735"/>
                    <a:pt x="156210" y="209735"/>
                  </a:cubicBezTo>
                  <a:close/>
                  <a:moveTo>
                    <a:pt x="161925" y="195447"/>
                  </a:moveTo>
                  <a:cubicBezTo>
                    <a:pt x="161925" y="195447"/>
                    <a:pt x="161925" y="195447"/>
                    <a:pt x="161925" y="195447"/>
                  </a:cubicBezTo>
                  <a:cubicBezTo>
                    <a:pt x="160020" y="193542"/>
                    <a:pt x="159068" y="195447"/>
                    <a:pt x="157163" y="195447"/>
                  </a:cubicBezTo>
                  <a:lnTo>
                    <a:pt x="156210" y="195447"/>
                  </a:lnTo>
                  <a:cubicBezTo>
                    <a:pt x="155258" y="195447"/>
                    <a:pt x="155258" y="195447"/>
                    <a:pt x="155258" y="196400"/>
                  </a:cubicBezTo>
                  <a:cubicBezTo>
                    <a:pt x="155258" y="196400"/>
                    <a:pt x="156210" y="197352"/>
                    <a:pt x="156210" y="197352"/>
                  </a:cubicBezTo>
                  <a:cubicBezTo>
                    <a:pt x="158115" y="197352"/>
                    <a:pt x="160020" y="196400"/>
                    <a:pt x="161925" y="195447"/>
                  </a:cubicBezTo>
                  <a:close/>
                  <a:moveTo>
                    <a:pt x="157163" y="202114"/>
                  </a:moveTo>
                  <a:cubicBezTo>
                    <a:pt x="157163" y="201162"/>
                    <a:pt x="157163" y="201162"/>
                    <a:pt x="156210" y="201162"/>
                  </a:cubicBezTo>
                  <a:cubicBezTo>
                    <a:pt x="156210" y="201162"/>
                    <a:pt x="155258" y="201162"/>
                    <a:pt x="155258" y="202114"/>
                  </a:cubicBezTo>
                  <a:cubicBezTo>
                    <a:pt x="155258" y="202114"/>
                    <a:pt x="155258" y="202114"/>
                    <a:pt x="157163" y="202114"/>
                  </a:cubicBezTo>
                  <a:cubicBezTo>
                    <a:pt x="157163" y="203067"/>
                    <a:pt x="157163" y="202114"/>
                    <a:pt x="157163" y="202114"/>
                  </a:cubicBezTo>
                  <a:close/>
                  <a:moveTo>
                    <a:pt x="157163" y="162110"/>
                  </a:moveTo>
                  <a:lnTo>
                    <a:pt x="157163" y="162110"/>
                  </a:lnTo>
                  <a:cubicBezTo>
                    <a:pt x="159068" y="160205"/>
                    <a:pt x="159068" y="158300"/>
                    <a:pt x="160020" y="159252"/>
                  </a:cubicBezTo>
                  <a:cubicBezTo>
                    <a:pt x="160973" y="160205"/>
                    <a:pt x="160973" y="163062"/>
                    <a:pt x="160020" y="163062"/>
                  </a:cubicBezTo>
                  <a:cubicBezTo>
                    <a:pt x="159068" y="164967"/>
                    <a:pt x="158115" y="163062"/>
                    <a:pt x="157163" y="162110"/>
                  </a:cubicBezTo>
                  <a:close/>
                  <a:moveTo>
                    <a:pt x="160020" y="227832"/>
                  </a:moveTo>
                  <a:cubicBezTo>
                    <a:pt x="160020" y="226880"/>
                    <a:pt x="159068" y="226880"/>
                    <a:pt x="160020" y="227832"/>
                  </a:cubicBezTo>
                  <a:cubicBezTo>
                    <a:pt x="158115" y="226880"/>
                    <a:pt x="157163" y="227832"/>
                    <a:pt x="157163" y="228785"/>
                  </a:cubicBezTo>
                  <a:cubicBezTo>
                    <a:pt x="157163" y="229737"/>
                    <a:pt x="157163" y="229737"/>
                    <a:pt x="158115" y="229737"/>
                  </a:cubicBezTo>
                  <a:cubicBezTo>
                    <a:pt x="158115" y="228785"/>
                    <a:pt x="159068" y="228785"/>
                    <a:pt x="160020" y="227832"/>
                  </a:cubicBezTo>
                  <a:close/>
                  <a:moveTo>
                    <a:pt x="162878" y="179255"/>
                  </a:moveTo>
                  <a:lnTo>
                    <a:pt x="162878" y="179255"/>
                  </a:lnTo>
                  <a:cubicBezTo>
                    <a:pt x="162878" y="177350"/>
                    <a:pt x="162878" y="177350"/>
                    <a:pt x="161925" y="177350"/>
                  </a:cubicBezTo>
                  <a:cubicBezTo>
                    <a:pt x="160973" y="177350"/>
                    <a:pt x="160020" y="178302"/>
                    <a:pt x="159068" y="178302"/>
                  </a:cubicBezTo>
                  <a:cubicBezTo>
                    <a:pt x="156210" y="178302"/>
                    <a:pt x="155258" y="179255"/>
                    <a:pt x="157163" y="182112"/>
                  </a:cubicBezTo>
                  <a:cubicBezTo>
                    <a:pt x="158115" y="184017"/>
                    <a:pt x="158115" y="184970"/>
                    <a:pt x="156210" y="186875"/>
                  </a:cubicBezTo>
                  <a:cubicBezTo>
                    <a:pt x="155258" y="187827"/>
                    <a:pt x="155258" y="188780"/>
                    <a:pt x="156210" y="189732"/>
                  </a:cubicBezTo>
                  <a:cubicBezTo>
                    <a:pt x="157163" y="190685"/>
                    <a:pt x="158115" y="189732"/>
                    <a:pt x="158115" y="188780"/>
                  </a:cubicBezTo>
                  <a:cubicBezTo>
                    <a:pt x="160020" y="187827"/>
                    <a:pt x="161925" y="186875"/>
                    <a:pt x="160020" y="184017"/>
                  </a:cubicBezTo>
                  <a:cubicBezTo>
                    <a:pt x="160973" y="182112"/>
                    <a:pt x="161925" y="180207"/>
                    <a:pt x="162878" y="179255"/>
                  </a:cubicBezTo>
                  <a:close/>
                  <a:moveTo>
                    <a:pt x="158115" y="114485"/>
                  </a:moveTo>
                  <a:cubicBezTo>
                    <a:pt x="157163" y="114485"/>
                    <a:pt x="157163" y="115437"/>
                    <a:pt x="157163" y="115437"/>
                  </a:cubicBezTo>
                  <a:cubicBezTo>
                    <a:pt x="157163" y="116389"/>
                    <a:pt x="157163" y="116389"/>
                    <a:pt x="158115" y="116389"/>
                  </a:cubicBezTo>
                  <a:cubicBezTo>
                    <a:pt x="159068" y="116389"/>
                    <a:pt x="160020" y="116389"/>
                    <a:pt x="158115" y="114485"/>
                  </a:cubicBezTo>
                  <a:cubicBezTo>
                    <a:pt x="159068" y="114485"/>
                    <a:pt x="159068" y="114485"/>
                    <a:pt x="158115" y="114485"/>
                  </a:cubicBezTo>
                  <a:close/>
                  <a:moveTo>
                    <a:pt x="159068" y="121152"/>
                  </a:moveTo>
                  <a:cubicBezTo>
                    <a:pt x="159068" y="122105"/>
                    <a:pt x="157163" y="123057"/>
                    <a:pt x="158115" y="124010"/>
                  </a:cubicBezTo>
                  <a:cubicBezTo>
                    <a:pt x="159068" y="124010"/>
                    <a:pt x="159068" y="124010"/>
                    <a:pt x="160020" y="123057"/>
                  </a:cubicBezTo>
                  <a:cubicBezTo>
                    <a:pt x="160020" y="122105"/>
                    <a:pt x="160973" y="121152"/>
                    <a:pt x="159068" y="121152"/>
                  </a:cubicBezTo>
                  <a:close/>
                  <a:moveTo>
                    <a:pt x="160973" y="206877"/>
                  </a:moveTo>
                  <a:cubicBezTo>
                    <a:pt x="160973" y="205925"/>
                    <a:pt x="160973" y="205925"/>
                    <a:pt x="160973" y="206877"/>
                  </a:cubicBezTo>
                  <a:cubicBezTo>
                    <a:pt x="159068" y="205925"/>
                    <a:pt x="159068" y="206877"/>
                    <a:pt x="158115" y="206877"/>
                  </a:cubicBezTo>
                  <a:cubicBezTo>
                    <a:pt x="158115" y="207830"/>
                    <a:pt x="158115" y="207830"/>
                    <a:pt x="158115" y="207830"/>
                  </a:cubicBezTo>
                  <a:cubicBezTo>
                    <a:pt x="160020" y="208782"/>
                    <a:pt x="160973" y="207830"/>
                    <a:pt x="160973" y="206877"/>
                  </a:cubicBezTo>
                  <a:close/>
                  <a:moveTo>
                    <a:pt x="162878" y="144012"/>
                  </a:moveTo>
                  <a:cubicBezTo>
                    <a:pt x="160973" y="144012"/>
                    <a:pt x="160973" y="144964"/>
                    <a:pt x="160973" y="145917"/>
                  </a:cubicBezTo>
                  <a:lnTo>
                    <a:pt x="160973" y="145917"/>
                  </a:lnTo>
                  <a:cubicBezTo>
                    <a:pt x="159068" y="144964"/>
                    <a:pt x="159068" y="144012"/>
                    <a:pt x="159068" y="143060"/>
                  </a:cubicBezTo>
                  <a:cubicBezTo>
                    <a:pt x="159068" y="142107"/>
                    <a:pt x="160020" y="141155"/>
                    <a:pt x="160973" y="141155"/>
                  </a:cubicBezTo>
                  <a:cubicBezTo>
                    <a:pt x="161925" y="141155"/>
                    <a:pt x="161925" y="143060"/>
                    <a:pt x="162878" y="144012"/>
                  </a:cubicBezTo>
                  <a:close/>
                  <a:moveTo>
                    <a:pt x="163830" y="217355"/>
                  </a:moveTo>
                  <a:cubicBezTo>
                    <a:pt x="164783" y="216402"/>
                    <a:pt x="165735" y="215450"/>
                    <a:pt x="165735" y="213545"/>
                  </a:cubicBezTo>
                  <a:cubicBezTo>
                    <a:pt x="166688" y="211639"/>
                    <a:pt x="167640" y="210687"/>
                    <a:pt x="168593" y="211639"/>
                  </a:cubicBezTo>
                  <a:cubicBezTo>
                    <a:pt x="170498" y="212592"/>
                    <a:pt x="170498" y="213545"/>
                    <a:pt x="170498" y="214497"/>
                  </a:cubicBezTo>
                  <a:cubicBezTo>
                    <a:pt x="170498" y="215450"/>
                    <a:pt x="169545" y="217355"/>
                    <a:pt x="171450" y="217355"/>
                  </a:cubicBezTo>
                  <a:cubicBezTo>
                    <a:pt x="173355" y="217355"/>
                    <a:pt x="173355" y="216402"/>
                    <a:pt x="173355" y="214497"/>
                  </a:cubicBezTo>
                  <a:cubicBezTo>
                    <a:pt x="173355" y="213545"/>
                    <a:pt x="172403" y="212592"/>
                    <a:pt x="172403" y="211639"/>
                  </a:cubicBezTo>
                  <a:cubicBezTo>
                    <a:pt x="173355" y="211639"/>
                    <a:pt x="174308" y="211639"/>
                    <a:pt x="174308" y="212592"/>
                  </a:cubicBezTo>
                  <a:cubicBezTo>
                    <a:pt x="175260" y="214497"/>
                    <a:pt x="176213" y="213545"/>
                    <a:pt x="177165" y="213545"/>
                  </a:cubicBezTo>
                  <a:cubicBezTo>
                    <a:pt x="179070" y="211639"/>
                    <a:pt x="176213" y="211639"/>
                    <a:pt x="176213" y="211639"/>
                  </a:cubicBezTo>
                  <a:cubicBezTo>
                    <a:pt x="176213" y="210687"/>
                    <a:pt x="175260" y="210687"/>
                    <a:pt x="175260" y="209735"/>
                  </a:cubicBezTo>
                  <a:cubicBezTo>
                    <a:pt x="174308" y="208782"/>
                    <a:pt x="174308" y="208782"/>
                    <a:pt x="173355" y="209735"/>
                  </a:cubicBezTo>
                  <a:lnTo>
                    <a:pt x="172403" y="211639"/>
                  </a:lnTo>
                  <a:cubicBezTo>
                    <a:pt x="171450" y="208782"/>
                    <a:pt x="169545" y="205925"/>
                    <a:pt x="171450" y="203067"/>
                  </a:cubicBezTo>
                  <a:cubicBezTo>
                    <a:pt x="169545" y="204020"/>
                    <a:pt x="168593" y="205925"/>
                    <a:pt x="168593" y="207830"/>
                  </a:cubicBezTo>
                  <a:cubicBezTo>
                    <a:pt x="168593" y="208782"/>
                    <a:pt x="168593" y="209735"/>
                    <a:pt x="167640" y="209735"/>
                  </a:cubicBezTo>
                  <a:cubicBezTo>
                    <a:pt x="162878" y="207830"/>
                    <a:pt x="165735" y="210687"/>
                    <a:pt x="165735" y="212592"/>
                  </a:cubicBezTo>
                  <a:cubicBezTo>
                    <a:pt x="165735" y="214497"/>
                    <a:pt x="164783" y="216402"/>
                    <a:pt x="161925" y="216402"/>
                  </a:cubicBezTo>
                  <a:cubicBezTo>
                    <a:pt x="160973" y="216402"/>
                    <a:pt x="160020" y="216402"/>
                    <a:pt x="160973" y="217355"/>
                  </a:cubicBezTo>
                  <a:cubicBezTo>
                    <a:pt x="160973" y="217355"/>
                    <a:pt x="162878" y="218307"/>
                    <a:pt x="163830" y="217355"/>
                  </a:cubicBezTo>
                  <a:close/>
                  <a:moveTo>
                    <a:pt x="160973" y="210687"/>
                  </a:moveTo>
                  <a:cubicBezTo>
                    <a:pt x="160973" y="211639"/>
                    <a:pt x="160020" y="211639"/>
                    <a:pt x="160973" y="210687"/>
                  </a:cubicBezTo>
                  <a:cubicBezTo>
                    <a:pt x="160973" y="211639"/>
                    <a:pt x="160973" y="212592"/>
                    <a:pt x="161925" y="212592"/>
                  </a:cubicBezTo>
                  <a:cubicBezTo>
                    <a:pt x="161925" y="212592"/>
                    <a:pt x="161925" y="211639"/>
                    <a:pt x="160973" y="210687"/>
                  </a:cubicBezTo>
                  <a:cubicBezTo>
                    <a:pt x="161925" y="211639"/>
                    <a:pt x="160973" y="210687"/>
                    <a:pt x="160973" y="210687"/>
                  </a:cubicBezTo>
                  <a:close/>
                  <a:moveTo>
                    <a:pt x="164783" y="167825"/>
                  </a:moveTo>
                  <a:cubicBezTo>
                    <a:pt x="162878" y="168777"/>
                    <a:pt x="161925" y="169730"/>
                    <a:pt x="161925" y="171635"/>
                  </a:cubicBezTo>
                  <a:cubicBezTo>
                    <a:pt x="161925" y="172587"/>
                    <a:pt x="161925" y="173539"/>
                    <a:pt x="162878" y="173539"/>
                  </a:cubicBezTo>
                  <a:cubicBezTo>
                    <a:pt x="163830" y="172587"/>
                    <a:pt x="164783" y="170682"/>
                    <a:pt x="165735" y="169730"/>
                  </a:cubicBezTo>
                  <a:cubicBezTo>
                    <a:pt x="166688" y="168777"/>
                    <a:pt x="165735" y="167825"/>
                    <a:pt x="164783" y="167825"/>
                  </a:cubicBezTo>
                  <a:close/>
                  <a:moveTo>
                    <a:pt x="162878" y="236405"/>
                  </a:moveTo>
                  <a:cubicBezTo>
                    <a:pt x="162878" y="236405"/>
                    <a:pt x="162878" y="236405"/>
                    <a:pt x="162878" y="236405"/>
                  </a:cubicBezTo>
                  <a:cubicBezTo>
                    <a:pt x="161925" y="237357"/>
                    <a:pt x="162878" y="237357"/>
                    <a:pt x="162878" y="237357"/>
                  </a:cubicBezTo>
                  <a:cubicBezTo>
                    <a:pt x="162878" y="237357"/>
                    <a:pt x="163830" y="237357"/>
                    <a:pt x="162878" y="236405"/>
                  </a:cubicBezTo>
                  <a:cubicBezTo>
                    <a:pt x="163830" y="236405"/>
                    <a:pt x="163830" y="236405"/>
                    <a:pt x="162878" y="236405"/>
                  </a:cubicBezTo>
                  <a:close/>
                  <a:moveTo>
                    <a:pt x="162878" y="189732"/>
                  </a:moveTo>
                  <a:cubicBezTo>
                    <a:pt x="162878" y="190685"/>
                    <a:pt x="164783" y="190685"/>
                    <a:pt x="165735" y="190685"/>
                  </a:cubicBezTo>
                  <a:cubicBezTo>
                    <a:pt x="167640" y="190685"/>
                    <a:pt x="168593" y="189732"/>
                    <a:pt x="168593" y="188780"/>
                  </a:cubicBezTo>
                  <a:cubicBezTo>
                    <a:pt x="168593" y="186875"/>
                    <a:pt x="166688" y="188780"/>
                    <a:pt x="166688" y="187827"/>
                  </a:cubicBezTo>
                  <a:cubicBezTo>
                    <a:pt x="165735" y="188780"/>
                    <a:pt x="163830" y="187827"/>
                    <a:pt x="162878" y="189732"/>
                  </a:cubicBezTo>
                  <a:close/>
                  <a:moveTo>
                    <a:pt x="180023" y="199257"/>
                  </a:moveTo>
                  <a:cubicBezTo>
                    <a:pt x="179070" y="199257"/>
                    <a:pt x="180023" y="198305"/>
                    <a:pt x="180023" y="197352"/>
                  </a:cubicBezTo>
                  <a:cubicBezTo>
                    <a:pt x="180023" y="196400"/>
                    <a:pt x="180975" y="195447"/>
                    <a:pt x="180975" y="194495"/>
                  </a:cubicBezTo>
                  <a:cubicBezTo>
                    <a:pt x="180975" y="194495"/>
                    <a:pt x="180975" y="193542"/>
                    <a:pt x="180023" y="193542"/>
                  </a:cubicBezTo>
                  <a:cubicBezTo>
                    <a:pt x="179070" y="193542"/>
                    <a:pt x="179070" y="193542"/>
                    <a:pt x="179070" y="194495"/>
                  </a:cubicBezTo>
                  <a:cubicBezTo>
                    <a:pt x="179070" y="196400"/>
                    <a:pt x="178118" y="196400"/>
                    <a:pt x="176213" y="194495"/>
                  </a:cubicBezTo>
                  <a:cubicBezTo>
                    <a:pt x="176213" y="194495"/>
                    <a:pt x="176213" y="193542"/>
                    <a:pt x="175260" y="193542"/>
                  </a:cubicBezTo>
                  <a:cubicBezTo>
                    <a:pt x="174308" y="193542"/>
                    <a:pt x="174308" y="194495"/>
                    <a:pt x="174308" y="195447"/>
                  </a:cubicBezTo>
                  <a:cubicBezTo>
                    <a:pt x="174308" y="196400"/>
                    <a:pt x="174308" y="196400"/>
                    <a:pt x="174308" y="197352"/>
                  </a:cubicBezTo>
                  <a:cubicBezTo>
                    <a:pt x="172403" y="195447"/>
                    <a:pt x="171450" y="195447"/>
                    <a:pt x="168593" y="197352"/>
                  </a:cubicBezTo>
                  <a:cubicBezTo>
                    <a:pt x="167640" y="198305"/>
                    <a:pt x="166688" y="199257"/>
                    <a:pt x="164783" y="200210"/>
                  </a:cubicBezTo>
                  <a:cubicBezTo>
                    <a:pt x="164783" y="201162"/>
                    <a:pt x="163830" y="201162"/>
                    <a:pt x="162878" y="200210"/>
                  </a:cubicBezTo>
                  <a:cubicBezTo>
                    <a:pt x="161925" y="199257"/>
                    <a:pt x="161925" y="199257"/>
                    <a:pt x="161925" y="200210"/>
                  </a:cubicBezTo>
                  <a:cubicBezTo>
                    <a:pt x="160973" y="202114"/>
                    <a:pt x="162878" y="204020"/>
                    <a:pt x="165735" y="204020"/>
                  </a:cubicBezTo>
                  <a:cubicBezTo>
                    <a:pt x="167640" y="204020"/>
                    <a:pt x="168593" y="204020"/>
                    <a:pt x="170498" y="204972"/>
                  </a:cubicBezTo>
                  <a:cubicBezTo>
                    <a:pt x="173355" y="206877"/>
                    <a:pt x="178118" y="205925"/>
                    <a:pt x="179070" y="209735"/>
                  </a:cubicBezTo>
                  <a:lnTo>
                    <a:pt x="178118" y="209735"/>
                  </a:lnTo>
                  <a:cubicBezTo>
                    <a:pt x="177165" y="209735"/>
                    <a:pt x="176213" y="209735"/>
                    <a:pt x="176213" y="210687"/>
                  </a:cubicBezTo>
                  <a:lnTo>
                    <a:pt x="176213" y="210687"/>
                  </a:lnTo>
                  <a:cubicBezTo>
                    <a:pt x="177165" y="211639"/>
                    <a:pt x="177165" y="210687"/>
                    <a:pt x="178118" y="209735"/>
                  </a:cubicBezTo>
                  <a:lnTo>
                    <a:pt x="179070" y="208782"/>
                  </a:lnTo>
                  <a:cubicBezTo>
                    <a:pt x="181928" y="204972"/>
                    <a:pt x="184785" y="202114"/>
                    <a:pt x="180023" y="199257"/>
                  </a:cubicBezTo>
                  <a:close/>
                  <a:moveTo>
                    <a:pt x="163830" y="158300"/>
                  </a:moveTo>
                  <a:cubicBezTo>
                    <a:pt x="163830" y="158300"/>
                    <a:pt x="164783" y="158300"/>
                    <a:pt x="163830" y="158300"/>
                  </a:cubicBezTo>
                  <a:cubicBezTo>
                    <a:pt x="164783" y="158300"/>
                    <a:pt x="164783" y="157347"/>
                    <a:pt x="164783" y="157347"/>
                  </a:cubicBezTo>
                  <a:lnTo>
                    <a:pt x="164783" y="156395"/>
                  </a:lnTo>
                  <a:cubicBezTo>
                    <a:pt x="165735" y="156395"/>
                    <a:pt x="165735" y="156395"/>
                    <a:pt x="166688" y="156395"/>
                  </a:cubicBezTo>
                  <a:cubicBezTo>
                    <a:pt x="167640" y="156395"/>
                    <a:pt x="168593" y="156395"/>
                    <a:pt x="167640" y="155442"/>
                  </a:cubicBezTo>
                  <a:cubicBezTo>
                    <a:pt x="167640" y="155442"/>
                    <a:pt x="166688" y="154489"/>
                    <a:pt x="165735" y="154489"/>
                  </a:cubicBezTo>
                  <a:cubicBezTo>
                    <a:pt x="164783" y="154489"/>
                    <a:pt x="164783" y="155442"/>
                    <a:pt x="163830" y="156395"/>
                  </a:cubicBezTo>
                  <a:lnTo>
                    <a:pt x="162878" y="157347"/>
                  </a:lnTo>
                  <a:cubicBezTo>
                    <a:pt x="163830" y="156395"/>
                    <a:pt x="163830" y="157347"/>
                    <a:pt x="163830" y="158300"/>
                  </a:cubicBezTo>
                  <a:close/>
                  <a:moveTo>
                    <a:pt x="164783" y="203067"/>
                  </a:moveTo>
                  <a:cubicBezTo>
                    <a:pt x="164783" y="203067"/>
                    <a:pt x="163830" y="203067"/>
                    <a:pt x="164783" y="203067"/>
                  </a:cubicBezTo>
                  <a:cubicBezTo>
                    <a:pt x="163830" y="204020"/>
                    <a:pt x="164783" y="204020"/>
                    <a:pt x="164783" y="204020"/>
                  </a:cubicBezTo>
                  <a:cubicBezTo>
                    <a:pt x="164783" y="204020"/>
                    <a:pt x="165735" y="204020"/>
                    <a:pt x="164783" y="203067"/>
                  </a:cubicBezTo>
                  <a:cubicBezTo>
                    <a:pt x="165735" y="203067"/>
                    <a:pt x="164783" y="203067"/>
                    <a:pt x="164783" y="203067"/>
                  </a:cubicBezTo>
                  <a:close/>
                  <a:moveTo>
                    <a:pt x="166688" y="244025"/>
                  </a:moveTo>
                  <a:cubicBezTo>
                    <a:pt x="166688" y="243072"/>
                    <a:pt x="165735" y="242120"/>
                    <a:pt x="164783" y="242120"/>
                  </a:cubicBezTo>
                  <a:cubicBezTo>
                    <a:pt x="163830" y="242120"/>
                    <a:pt x="164783" y="243072"/>
                    <a:pt x="163830" y="243072"/>
                  </a:cubicBezTo>
                  <a:cubicBezTo>
                    <a:pt x="163830" y="244025"/>
                    <a:pt x="163830" y="244977"/>
                    <a:pt x="164783" y="244977"/>
                  </a:cubicBezTo>
                  <a:cubicBezTo>
                    <a:pt x="166688" y="244977"/>
                    <a:pt x="166688" y="244977"/>
                    <a:pt x="166688" y="244025"/>
                  </a:cubicBezTo>
                  <a:close/>
                  <a:moveTo>
                    <a:pt x="168593" y="182112"/>
                  </a:moveTo>
                  <a:cubicBezTo>
                    <a:pt x="166688" y="184017"/>
                    <a:pt x="166688" y="182112"/>
                    <a:pt x="166688" y="181160"/>
                  </a:cubicBezTo>
                  <a:cubicBezTo>
                    <a:pt x="165735" y="181160"/>
                    <a:pt x="164783" y="181160"/>
                    <a:pt x="164783" y="183064"/>
                  </a:cubicBezTo>
                  <a:cubicBezTo>
                    <a:pt x="164783" y="184017"/>
                    <a:pt x="165735" y="184970"/>
                    <a:pt x="166688" y="184970"/>
                  </a:cubicBezTo>
                  <a:cubicBezTo>
                    <a:pt x="168593" y="184970"/>
                    <a:pt x="169545" y="184970"/>
                    <a:pt x="171450" y="184970"/>
                  </a:cubicBezTo>
                  <a:cubicBezTo>
                    <a:pt x="174308" y="184970"/>
                    <a:pt x="175260" y="185922"/>
                    <a:pt x="175260" y="188780"/>
                  </a:cubicBezTo>
                  <a:cubicBezTo>
                    <a:pt x="174308" y="188780"/>
                    <a:pt x="174308" y="188780"/>
                    <a:pt x="174308" y="187827"/>
                  </a:cubicBezTo>
                  <a:cubicBezTo>
                    <a:pt x="173355" y="187827"/>
                    <a:pt x="173355" y="187827"/>
                    <a:pt x="172403" y="188780"/>
                  </a:cubicBezTo>
                  <a:cubicBezTo>
                    <a:pt x="172403" y="188780"/>
                    <a:pt x="172403" y="189732"/>
                    <a:pt x="172403" y="189732"/>
                  </a:cubicBezTo>
                  <a:cubicBezTo>
                    <a:pt x="173355" y="190685"/>
                    <a:pt x="173355" y="189732"/>
                    <a:pt x="174308" y="189732"/>
                  </a:cubicBezTo>
                  <a:lnTo>
                    <a:pt x="175260" y="188780"/>
                  </a:lnTo>
                  <a:cubicBezTo>
                    <a:pt x="176213" y="188780"/>
                    <a:pt x="178118" y="188780"/>
                    <a:pt x="178118" y="186875"/>
                  </a:cubicBezTo>
                  <a:cubicBezTo>
                    <a:pt x="178118" y="184970"/>
                    <a:pt x="178118" y="183064"/>
                    <a:pt x="176213" y="182112"/>
                  </a:cubicBezTo>
                  <a:cubicBezTo>
                    <a:pt x="174308" y="181160"/>
                    <a:pt x="172403" y="181160"/>
                    <a:pt x="171450" y="180207"/>
                  </a:cubicBezTo>
                  <a:cubicBezTo>
                    <a:pt x="169545" y="181160"/>
                    <a:pt x="168593" y="181160"/>
                    <a:pt x="168593" y="182112"/>
                  </a:cubicBezTo>
                  <a:close/>
                  <a:moveTo>
                    <a:pt x="178118" y="228785"/>
                  </a:moveTo>
                  <a:cubicBezTo>
                    <a:pt x="178118" y="227832"/>
                    <a:pt x="178118" y="226880"/>
                    <a:pt x="177165" y="226880"/>
                  </a:cubicBezTo>
                  <a:cubicBezTo>
                    <a:pt x="176213" y="224022"/>
                    <a:pt x="177165" y="223070"/>
                    <a:pt x="180023" y="223070"/>
                  </a:cubicBezTo>
                  <a:cubicBezTo>
                    <a:pt x="180975" y="220212"/>
                    <a:pt x="182880" y="220212"/>
                    <a:pt x="185738" y="222117"/>
                  </a:cubicBezTo>
                  <a:cubicBezTo>
                    <a:pt x="183833" y="223070"/>
                    <a:pt x="182880" y="224022"/>
                    <a:pt x="180975" y="224022"/>
                  </a:cubicBezTo>
                  <a:cubicBezTo>
                    <a:pt x="180975" y="224975"/>
                    <a:pt x="180023" y="227832"/>
                    <a:pt x="182880" y="225927"/>
                  </a:cubicBezTo>
                  <a:cubicBezTo>
                    <a:pt x="183833" y="225927"/>
                    <a:pt x="184785" y="225927"/>
                    <a:pt x="185738" y="225927"/>
                  </a:cubicBezTo>
                  <a:cubicBezTo>
                    <a:pt x="187643" y="224975"/>
                    <a:pt x="187643" y="224022"/>
                    <a:pt x="185738" y="223070"/>
                  </a:cubicBezTo>
                  <a:cubicBezTo>
                    <a:pt x="183833" y="219260"/>
                    <a:pt x="181928" y="219260"/>
                    <a:pt x="179070" y="221164"/>
                  </a:cubicBezTo>
                  <a:cubicBezTo>
                    <a:pt x="177165" y="222117"/>
                    <a:pt x="176213" y="224022"/>
                    <a:pt x="174308" y="223070"/>
                  </a:cubicBezTo>
                  <a:cubicBezTo>
                    <a:pt x="171450" y="221164"/>
                    <a:pt x="171450" y="223070"/>
                    <a:pt x="172403" y="224975"/>
                  </a:cubicBezTo>
                  <a:cubicBezTo>
                    <a:pt x="172403" y="225927"/>
                    <a:pt x="172403" y="227832"/>
                    <a:pt x="172403" y="228785"/>
                  </a:cubicBezTo>
                  <a:cubicBezTo>
                    <a:pt x="170498" y="228785"/>
                    <a:pt x="169545" y="226880"/>
                    <a:pt x="167640" y="227832"/>
                  </a:cubicBezTo>
                  <a:lnTo>
                    <a:pt x="166688" y="226880"/>
                  </a:lnTo>
                  <a:cubicBezTo>
                    <a:pt x="166688" y="226880"/>
                    <a:pt x="165735" y="226880"/>
                    <a:pt x="165735" y="226880"/>
                  </a:cubicBezTo>
                  <a:cubicBezTo>
                    <a:pt x="165735" y="227832"/>
                    <a:pt x="165735" y="227832"/>
                    <a:pt x="166688" y="227832"/>
                  </a:cubicBezTo>
                  <a:cubicBezTo>
                    <a:pt x="166688" y="227832"/>
                    <a:pt x="167640" y="227832"/>
                    <a:pt x="167640" y="227832"/>
                  </a:cubicBezTo>
                  <a:cubicBezTo>
                    <a:pt x="169545" y="230689"/>
                    <a:pt x="169545" y="230689"/>
                    <a:pt x="166688" y="231642"/>
                  </a:cubicBezTo>
                  <a:lnTo>
                    <a:pt x="165735" y="232595"/>
                  </a:lnTo>
                  <a:cubicBezTo>
                    <a:pt x="164783" y="232595"/>
                    <a:pt x="164783" y="233547"/>
                    <a:pt x="164783" y="234500"/>
                  </a:cubicBezTo>
                  <a:cubicBezTo>
                    <a:pt x="164783" y="235452"/>
                    <a:pt x="165735" y="235452"/>
                    <a:pt x="165735" y="235452"/>
                  </a:cubicBezTo>
                  <a:cubicBezTo>
                    <a:pt x="166688" y="234500"/>
                    <a:pt x="168593" y="234500"/>
                    <a:pt x="169545" y="235452"/>
                  </a:cubicBezTo>
                  <a:cubicBezTo>
                    <a:pt x="170498" y="233547"/>
                    <a:pt x="170498" y="231642"/>
                    <a:pt x="171450" y="229737"/>
                  </a:cubicBezTo>
                  <a:cubicBezTo>
                    <a:pt x="172403" y="230689"/>
                    <a:pt x="173355" y="231642"/>
                    <a:pt x="173355" y="232595"/>
                  </a:cubicBezTo>
                  <a:cubicBezTo>
                    <a:pt x="174308" y="233547"/>
                    <a:pt x="174308" y="235452"/>
                    <a:pt x="176213" y="235452"/>
                  </a:cubicBezTo>
                  <a:cubicBezTo>
                    <a:pt x="179070" y="232595"/>
                    <a:pt x="178118" y="230689"/>
                    <a:pt x="178118" y="228785"/>
                  </a:cubicBezTo>
                  <a:close/>
                  <a:moveTo>
                    <a:pt x="166688" y="144012"/>
                  </a:moveTo>
                  <a:cubicBezTo>
                    <a:pt x="166688" y="144012"/>
                    <a:pt x="166688" y="144012"/>
                    <a:pt x="166688" y="144012"/>
                  </a:cubicBezTo>
                  <a:cubicBezTo>
                    <a:pt x="167640" y="143060"/>
                    <a:pt x="167640" y="143060"/>
                    <a:pt x="166688" y="142107"/>
                  </a:cubicBezTo>
                  <a:cubicBezTo>
                    <a:pt x="166688" y="142107"/>
                    <a:pt x="165735" y="143060"/>
                    <a:pt x="166688" y="144012"/>
                  </a:cubicBezTo>
                  <a:cubicBezTo>
                    <a:pt x="165735" y="143060"/>
                    <a:pt x="165735" y="144012"/>
                    <a:pt x="166688" y="144012"/>
                  </a:cubicBezTo>
                  <a:close/>
                  <a:moveTo>
                    <a:pt x="167640" y="164014"/>
                  </a:moveTo>
                  <a:cubicBezTo>
                    <a:pt x="167640" y="163062"/>
                    <a:pt x="166688" y="163062"/>
                    <a:pt x="167640" y="164014"/>
                  </a:cubicBezTo>
                  <a:lnTo>
                    <a:pt x="166688" y="164014"/>
                  </a:lnTo>
                  <a:cubicBezTo>
                    <a:pt x="165735" y="164967"/>
                    <a:pt x="166688" y="164967"/>
                    <a:pt x="167640" y="164014"/>
                  </a:cubicBezTo>
                  <a:cubicBezTo>
                    <a:pt x="167640" y="164967"/>
                    <a:pt x="167640" y="164014"/>
                    <a:pt x="167640" y="164014"/>
                  </a:cubicBezTo>
                  <a:close/>
                  <a:moveTo>
                    <a:pt x="167640" y="175445"/>
                  </a:moveTo>
                  <a:cubicBezTo>
                    <a:pt x="167640" y="175445"/>
                    <a:pt x="167640" y="175445"/>
                    <a:pt x="167640" y="175445"/>
                  </a:cubicBezTo>
                  <a:cubicBezTo>
                    <a:pt x="165735" y="175445"/>
                    <a:pt x="165735" y="177350"/>
                    <a:pt x="165735" y="178302"/>
                  </a:cubicBezTo>
                  <a:cubicBezTo>
                    <a:pt x="165735" y="179255"/>
                    <a:pt x="165735" y="179255"/>
                    <a:pt x="165735" y="180207"/>
                  </a:cubicBezTo>
                  <a:cubicBezTo>
                    <a:pt x="166688" y="180207"/>
                    <a:pt x="166688" y="179255"/>
                    <a:pt x="166688" y="178302"/>
                  </a:cubicBezTo>
                  <a:cubicBezTo>
                    <a:pt x="168593" y="178302"/>
                    <a:pt x="168593" y="177350"/>
                    <a:pt x="167640" y="175445"/>
                  </a:cubicBezTo>
                  <a:close/>
                  <a:moveTo>
                    <a:pt x="166688" y="147822"/>
                  </a:moveTo>
                  <a:cubicBezTo>
                    <a:pt x="166688" y="147822"/>
                    <a:pt x="166688" y="147822"/>
                    <a:pt x="166688" y="147822"/>
                  </a:cubicBezTo>
                  <a:cubicBezTo>
                    <a:pt x="166688" y="149727"/>
                    <a:pt x="166688" y="149727"/>
                    <a:pt x="167640" y="150680"/>
                  </a:cubicBezTo>
                  <a:cubicBezTo>
                    <a:pt x="167640" y="150680"/>
                    <a:pt x="168593" y="150680"/>
                    <a:pt x="168593" y="149727"/>
                  </a:cubicBezTo>
                  <a:cubicBezTo>
                    <a:pt x="167640" y="148775"/>
                    <a:pt x="167640" y="147822"/>
                    <a:pt x="166688" y="147822"/>
                  </a:cubicBezTo>
                  <a:close/>
                  <a:moveTo>
                    <a:pt x="167640" y="220212"/>
                  </a:moveTo>
                  <a:cubicBezTo>
                    <a:pt x="167640" y="220212"/>
                    <a:pt x="167640" y="222117"/>
                    <a:pt x="167640" y="221164"/>
                  </a:cubicBezTo>
                  <a:cubicBezTo>
                    <a:pt x="168593" y="221164"/>
                    <a:pt x="168593" y="219260"/>
                    <a:pt x="168593" y="218307"/>
                  </a:cubicBezTo>
                  <a:cubicBezTo>
                    <a:pt x="168593" y="217355"/>
                    <a:pt x="168593" y="217355"/>
                    <a:pt x="167640" y="217355"/>
                  </a:cubicBezTo>
                  <a:cubicBezTo>
                    <a:pt x="167640" y="218307"/>
                    <a:pt x="167640" y="219260"/>
                    <a:pt x="167640" y="220212"/>
                  </a:cubicBezTo>
                  <a:close/>
                  <a:moveTo>
                    <a:pt x="169545" y="158300"/>
                  </a:moveTo>
                  <a:lnTo>
                    <a:pt x="169545" y="158300"/>
                  </a:lnTo>
                  <a:cubicBezTo>
                    <a:pt x="168593" y="158300"/>
                    <a:pt x="167640" y="158300"/>
                    <a:pt x="168593" y="159252"/>
                  </a:cubicBezTo>
                  <a:cubicBezTo>
                    <a:pt x="167640" y="159252"/>
                    <a:pt x="168593" y="159252"/>
                    <a:pt x="169545" y="158300"/>
                  </a:cubicBezTo>
                  <a:cubicBezTo>
                    <a:pt x="169545" y="159252"/>
                    <a:pt x="169545" y="159252"/>
                    <a:pt x="169545" y="158300"/>
                  </a:cubicBezTo>
                  <a:close/>
                  <a:moveTo>
                    <a:pt x="169545" y="162110"/>
                  </a:moveTo>
                  <a:cubicBezTo>
                    <a:pt x="170498" y="163062"/>
                    <a:pt x="169545" y="164014"/>
                    <a:pt x="168593" y="164967"/>
                  </a:cubicBezTo>
                  <a:cubicBezTo>
                    <a:pt x="167640" y="167825"/>
                    <a:pt x="169545" y="169730"/>
                    <a:pt x="172403" y="170682"/>
                  </a:cubicBezTo>
                  <a:cubicBezTo>
                    <a:pt x="172403" y="170682"/>
                    <a:pt x="173355" y="170682"/>
                    <a:pt x="173355" y="169730"/>
                  </a:cubicBezTo>
                  <a:lnTo>
                    <a:pt x="170498" y="167825"/>
                  </a:lnTo>
                  <a:cubicBezTo>
                    <a:pt x="169545" y="166872"/>
                    <a:pt x="169545" y="165920"/>
                    <a:pt x="170498" y="165920"/>
                  </a:cubicBezTo>
                  <a:cubicBezTo>
                    <a:pt x="172403" y="164967"/>
                    <a:pt x="172403" y="162110"/>
                    <a:pt x="170498" y="161157"/>
                  </a:cubicBezTo>
                  <a:cubicBezTo>
                    <a:pt x="170498" y="161157"/>
                    <a:pt x="169545" y="161157"/>
                    <a:pt x="169545" y="162110"/>
                  </a:cubicBezTo>
                  <a:close/>
                  <a:moveTo>
                    <a:pt x="170498" y="235452"/>
                  </a:moveTo>
                  <a:cubicBezTo>
                    <a:pt x="171450" y="236405"/>
                    <a:pt x="171450" y="235452"/>
                    <a:pt x="172403" y="234500"/>
                  </a:cubicBezTo>
                  <a:cubicBezTo>
                    <a:pt x="172403" y="233547"/>
                    <a:pt x="173355" y="232595"/>
                    <a:pt x="172403" y="231642"/>
                  </a:cubicBezTo>
                  <a:cubicBezTo>
                    <a:pt x="171450" y="231642"/>
                    <a:pt x="171450" y="231642"/>
                    <a:pt x="170498" y="232595"/>
                  </a:cubicBezTo>
                  <a:cubicBezTo>
                    <a:pt x="169545" y="234500"/>
                    <a:pt x="169545" y="235452"/>
                    <a:pt x="170498" y="235452"/>
                  </a:cubicBezTo>
                  <a:close/>
                  <a:moveTo>
                    <a:pt x="173355" y="241167"/>
                  </a:moveTo>
                  <a:cubicBezTo>
                    <a:pt x="174308" y="241167"/>
                    <a:pt x="174308" y="241167"/>
                    <a:pt x="174308" y="240214"/>
                  </a:cubicBezTo>
                  <a:cubicBezTo>
                    <a:pt x="174308" y="238310"/>
                    <a:pt x="172403" y="239262"/>
                    <a:pt x="171450" y="238310"/>
                  </a:cubicBezTo>
                  <a:cubicBezTo>
                    <a:pt x="170498" y="238310"/>
                    <a:pt x="170498" y="238310"/>
                    <a:pt x="170498" y="238310"/>
                  </a:cubicBezTo>
                  <a:cubicBezTo>
                    <a:pt x="171450" y="240214"/>
                    <a:pt x="171450" y="240214"/>
                    <a:pt x="173355" y="241167"/>
                  </a:cubicBezTo>
                  <a:close/>
                  <a:moveTo>
                    <a:pt x="175260" y="173539"/>
                  </a:moveTo>
                  <a:cubicBezTo>
                    <a:pt x="173355" y="174492"/>
                    <a:pt x="171450" y="173539"/>
                    <a:pt x="170498" y="175445"/>
                  </a:cubicBezTo>
                  <a:cubicBezTo>
                    <a:pt x="170498" y="176397"/>
                    <a:pt x="171450" y="176397"/>
                    <a:pt x="172403" y="176397"/>
                  </a:cubicBezTo>
                  <a:cubicBezTo>
                    <a:pt x="173355" y="176397"/>
                    <a:pt x="175260" y="175445"/>
                    <a:pt x="175260" y="173539"/>
                  </a:cubicBezTo>
                  <a:cubicBezTo>
                    <a:pt x="176213" y="173539"/>
                    <a:pt x="176213" y="173539"/>
                    <a:pt x="175260" y="173539"/>
                  </a:cubicBezTo>
                  <a:close/>
                  <a:moveTo>
                    <a:pt x="170498" y="180207"/>
                  </a:moveTo>
                  <a:cubicBezTo>
                    <a:pt x="172403" y="180207"/>
                    <a:pt x="175260" y="181160"/>
                    <a:pt x="177165" y="180207"/>
                  </a:cubicBezTo>
                  <a:cubicBezTo>
                    <a:pt x="174308" y="177350"/>
                    <a:pt x="174308" y="177350"/>
                    <a:pt x="170498" y="180207"/>
                  </a:cubicBezTo>
                  <a:close/>
                  <a:moveTo>
                    <a:pt x="175260" y="245930"/>
                  </a:moveTo>
                  <a:cubicBezTo>
                    <a:pt x="175260" y="244977"/>
                    <a:pt x="174308" y="244977"/>
                    <a:pt x="174308" y="244977"/>
                  </a:cubicBezTo>
                  <a:cubicBezTo>
                    <a:pt x="173355" y="244977"/>
                    <a:pt x="172403" y="244977"/>
                    <a:pt x="171450" y="246882"/>
                  </a:cubicBezTo>
                  <a:cubicBezTo>
                    <a:pt x="171450" y="246882"/>
                    <a:pt x="172403" y="247835"/>
                    <a:pt x="172403" y="247835"/>
                  </a:cubicBezTo>
                  <a:cubicBezTo>
                    <a:pt x="173355" y="246882"/>
                    <a:pt x="175260" y="246882"/>
                    <a:pt x="175260" y="245930"/>
                  </a:cubicBezTo>
                  <a:close/>
                  <a:moveTo>
                    <a:pt x="171450" y="159252"/>
                  </a:moveTo>
                  <a:cubicBezTo>
                    <a:pt x="172403" y="159252"/>
                    <a:pt x="172403" y="159252"/>
                    <a:pt x="171450" y="159252"/>
                  </a:cubicBezTo>
                  <a:cubicBezTo>
                    <a:pt x="172403" y="159252"/>
                    <a:pt x="172403" y="159252"/>
                    <a:pt x="172403" y="159252"/>
                  </a:cubicBezTo>
                  <a:cubicBezTo>
                    <a:pt x="173355" y="158300"/>
                    <a:pt x="172403" y="158300"/>
                    <a:pt x="171450" y="159252"/>
                  </a:cubicBezTo>
                  <a:cubicBezTo>
                    <a:pt x="172403" y="158300"/>
                    <a:pt x="171450" y="158300"/>
                    <a:pt x="171450" y="159252"/>
                  </a:cubicBezTo>
                  <a:close/>
                  <a:moveTo>
                    <a:pt x="174308" y="163062"/>
                  </a:moveTo>
                  <a:cubicBezTo>
                    <a:pt x="174308" y="163062"/>
                    <a:pt x="175260" y="164014"/>
                    <a:pt x="174308" y="163062"/>
                  </a:cubicBezTo>
                  <a:lnTo>
                    <a:pt x="176213" y="163062"/>
                  </a:lnTo>
                  <a:lnTo>
                    <a:pt x="174308" y="163062"/>
                  </a:lnTo>
                  <a:cubicBezTo>
                    <a:pt x="174308" y="162110"/>
                    <a:pt x="174308" y="162110"/>
                    <a:pt x="174308" y="163062"/>
                  </a:cubicBezTo>
                  <a:close/>
                  <a:moveTo>
                    <a:pt x="178118" y="200210"/>
                  </a:moveTo>
                  <a:cubicBezTo>
                    <a:pt x="178118" y="201162"/>
                    <a:pt x="178118" y="202114"/>
                    <a:pt x="177165" y="203067"/>
                  </a:cubicBezTo>
                  <a:cubicBezTo>
                    <a:pt x="177165" y="203067"/>
                    <a:pt x="176213" y="203067"/>
                    <a:pt x="176213" y="203067"/>
                  </a:cubicBezTo>
                  <a:cubicBezTo>
                    <a:pt x="175260" y="202114"/>
                    <a:pt x="174308" y="201162"/>
                    <a:pt x="175260" y="200210"/>
                  </a:cubicBezTo>
                  <a:cubicBezTo>
                    <a:pt x="176213" y="199257"/>
                    <a:pt x="176213" y="198305"/>
                    <a:pt x="176213" y="197352"/>
                  </a:cubicBezTo>
                  <a:cubicBezTo>
                    <a:pt x="177165" y="197352"/>
                    <a:pt x="179070" y="198305"/>
                    <a:pt x="178118" y="200210"/>
                  </a:cubicBezTo>
                  <a:close/>
                  <a:moveTo>
                    <a:pt x="177165" y="237357"/>
                  </a:moveTo>
                  <a:cubicBezTo>
                    <a:pt x="177165" y="236405"/>
                    <a:pt x="177165" y="236405"/>
                    <a:pt x="176213" y="236405"/>
                  </a:cubicBezTo>
                  <a:cubicBezTo>
                    <a:pt x="175260" y="236405"/>
                    <a:pt x="175260" y="236405"/>
                    <a:pt x="175260" y="237357"/>
                  </a:cubicBezTo>
                  <a:cubicBezTo>
                    <a:pt x="175260" y="237357"/>
                    <a:pt x="175260" y="237357"/>
                    <a:pt x="177165" y="237357"/>
                  </a:cubicBezTo>
                  <a:cubicBezTo>
                    <a:pt x="176213" y="238310"/>
                    <a:pt x="177165" y="238310"/>
                    <a:pt x="177165" y="237357"/>
                  </a:cubicBezTo>
                  <a:close/>
                  <a:moveTo>
                    <a:pt x="177165" y="217355"/>
                  </a:moveTo>
                  <a:cubicBezTo>
                    <a:pt x="176213" y="217355"/>
                    <a:pt x="176213" y="217355"/>
                    <a:pt x="176213" y="218307"/>
                  </a:cubicBezTo>
                  <a:cubicBezTo>
                    <a:pt x="176213" y="219260"/>
                    <a:pt x="176213" y="219260"/>
                    <a:pt x="177165" y="219260"/>
                  </a:cubicBezTo>
                  <a:cubicBezTo>
                    <a:pt x="178118" y="219260"/>
                    <a:pt x="178118" y="219260"/>
                    <a:pt x="178118" y="218307"/>
                  </a:cubicBezTo>
                  <a:cubicBezTo>
                    <a:pt x="178118" y="217355"/>
                    <a:pt x="178118" y="217355"/>
                    <a:pt x="177165" y="217355"/>
                  </a:cubicBezTo>
                  <a:close/>
                  <a:moveTo>
                    <a:pt x="178118" y="249739"/>
                  </a:moveTo>
                  <a:cubicBezTo>
                    <a:pt x="178118" y="249739"/>
                    <a:pt x="178118" y="248787"/>
                    <a:pt x="178118" y="249739"/>
                  </a:cubicBezTo>
                  <a:cubicBezTo>
                    <a:pt x="177165" y="248787"/>
                    <a:pt x="177165" y="248787"/>
                    <a:pt x="177165" y="249739"/>
                  </a:cubicBezTo>
                  <a:cubicBezTo>
                    <a:pt x="176213" y="249739"/>
                    <a:pt x="176213" y="250692"/>
                    <a:pt x="178118" y="249739"/>
                  </a:cubicBezTo>
                  <a:cubicBezTo>
                    <a:pt x="177165" y="250692"/>
                    <a:pt x="177165" y="250692"/>
                    <a:pt x="178118" y="249739"/>
                  </a:cubicBezTo>
                  <a:close/>
                  <a:moveTo>
                    <a:pt x="179070" y="182112"/>
                  </a:moveTo>
                  <a:lnTo>
                    <a:pt x="177165" y="181160"/>
                  </a:lnTo>
                  <a:cubicBezTo>
                    <a:pt x="178118" y="181160"/>
                    <a:pt x="178118" y="182112"/>
                    <a:pt x="179070" y="182112"/>
                  </a:cubicBezTo>
                  <a:cubicBezTo>
                    <a:pt x="179070" y="184017"/>
                    <a:pt x="178118" y="185922"/>
                    <a:pt x="180023" y="185922"/>
                  </a:cubicBezTo>
                  <a:lnTo>
                    <a:pt x="180975" y="185922"/>
                  </a:lnTo>
                  <a:cubicBezTo>
                    <a:pt x="180975" y="184017"/>
                    <a:pt x="180975" y="183064"/>
                    <a:pt x="179070" y="182112"/>
                  </a:cubicBezTo>
                  <a:close/>
                  <a:moveTo>
                    <a:pt x="187643" y="244977"/>
                  </a:moveTo>
                  <a:cubicBezTo>
                    <a:pt x="187643" y="244025"/>
                    <a:pt x="186690" y="243072"/>
                    <a:pt x="186690" y="243072"/>
                  </a:cubicBezTo>
                  <a:cubicBezTo>
                    <a:pt x="184785" y="242120"/>
                    <a:pt x="182880" y="243072"/>
                    <a:pt x="180975" y="242120"/>
                  </a:cubicBezTo>
                  <a:cubicBezTo>
                    <a:pt x="180975" y="242120"/>
                    <a:pt x="180023" y="242120"/>
                    <a:pt x="180023" y="243072"/>
                  </a:cubicBezTo>
                  <a:cubicBezTo>
                    <a:pt x="180023" y="244025"/>
                    <a:pt x="179070" y="244977"/>
                    <a:pt x="180023" y="245930"/>
                  </a:cubicBezTo>
                  <a:cubicBezTo>
                    <a:pt x="181928" y="246882"/>
                    <a:pt x="181928" y="248787"/>
                    <a:pt x="183833" y="248787"/>
                  </a:cubicBezTo>
                  <a:cubicBezTo>
                    <a:pt x="184785" y="247835"/>
                    <a:pt x="184785" y="245930"/>
                    <a:pt x="186690" y="245930"/>
                  </a:cubicBezTo>
                  <a:cubicBezTo>
                    <a:pt x="186690" y="245930"/>
                    <a:pt x="187643" y="245930"/>
                    <a:pt x="187643" y="244977"/>
                  </a:cubicBezTo>
                  <a:close/>
                  <a:moveTo>
                    <a:pt x="185738" y="233547"/>
                  </a:moveTo>
                  <a:cubicBezTo>
                    <a:pt x="183833" y="232595"/>
                    <a:pt x="181928" y="231642"/>
                    <a:pt x="182880" y="228785"/>
                  </a:cubicBezTo>
                  <a:cubicBezTo>
                    <a:pt x="182880" y="227832"/>
                    <a:pt x="181928" y="227832"/>
                    <a:pt x="180975" y="228785"/>
                  </a:cubicBezTo>
                  <a:cubicBezTo>
                    <a:pt x="179070" y="229737"/>
                    <a:pt x="180023" y="230689"/>
                    <a:pt x="179070" y="231642"/>
                  </a:cubicBezTo>
                  <a:cubicBezTo>
                    <a:pt x="178118" y="232595"/>
                    <a:pt x="177165" y="233547"/>
                    <a:pt x="179070" y="234500"/>
                  </a:cubicBezTo>
                  <a:cubicBezTo>
                    <a:pt x="180023" y="235452"/>
                    <a:pt x="180975" y="235452"/>
                    <a:pt x="181928" y="234500"/>
                  </a:cubicBezTo>
                  <a:cubicBezTo>
                    <a:pt x="182880" y="233547"/>
                    <a:pt x="183833" y="233547"/>
                    <a:pt x="184785" y="234500"/>
                  </a:cubicBezTo>
                  <a:cubicBezTo>
                    <a:pt x="185738" y="234500"/>
                    <a:pt x="186690" y="235452"/>
                    <a:pt x="186690" y="234500"/>
                  </a:cubicBezTo>
                  <a:cubicBezTo>
                    <a:pt x="187643" y="234500"/>
                    <a:pt x="186690" y="233547"/>
                    <a:pt x="185738" y="233547"/>
                  </a:cubicBezTo>
                  <a:close/>
                  <a:moveTo>
                    <a:pt x="180023" y="238310"/>
                  </a:moveTo>
                  <a:cubicBezTo>
                    <a:pt x="180023" y="238310"/>
                    <a:pt x="179070" y="239262"/>
                    <a:pt x="179070" y="239262"/>
                  </a:cubicBezTo>
                  <a:lnTo>
                    <a:pt x="180023" y="239262"/>
                  </a:lnTo>
                  <a:cubicBezTo>
                    <a:pt x="180975" y="239262"/>
                    <a:pt x="180975" y="239262"/>
                    <a:pt x="180023" y="238310"/>
                  </a:cubicBezTo>
                  <a:cubicBezTo>
                    <a:pt x="180975" y="238310"/>
                    <a:pt x="180975" y="238310"/>
                    <a:pt x="180023" y="238310"/>
                  </a:cubicBezTo>
                  <a:close/>
                  <a:moveTo>
                    <a:pt x="182880" y="208782"/>
                  </a:moveTo>
                  <a:cubicBezTo>
                    <a:pt x="181928" y="209735"/>
                    <a:pt x="181928" y="211639"/>
                    <a:pt x="181928" y="213545"/>
                  </a:cubicBezTo>
                  <a:cubicBezTo>
                    <a:pt x="181928" y="213545"/>
                    <a:pt x="181928" y="214497"/>
                    <a:pt x="181928" y="214497"/>
                  </a:cubicBezTo>
                  <a:cubicBezTo>
                    <a:pt x="181928" y="214497"/>
                    <a:pt x="182880" y="214497"/>
                    <a:pt x="182880" y="214497"/>
                  </a:cubicBezTo>
                  <a:cubicBezTo>
                    <a:pt x="183833" y="212592"/>
                    <a:pt x="184785" y="211639"/>
                    <a:pt x="186690" y="210687"/>
                  </a:cubicBezTo>
                  <a:cubicBezTo>
                    <a:pt x="187643" y="209735"/>
                    <a:pt x="187643" y="208782"/>
                    <a:pt x="186690" y="207830"/>
                  </a:cubicBezTo>
                  <a:cubicBezTo>
                    <a:pt x="184785" y="206877"/>
                    <a:pt x="182880" y="207830"/>
                    <a:pt x="182880" y="208782"/>
                  </a:cubicBezTo>
                  <a:close/>
                  <a:moveTo>
                    <a:pt x="193358" y="241167"/>
                  </a:moveTo>
                  <a:cubicBezTo>
                    <a:pt x="193358" y="240214"/>
                    <a:pt x="192405" y="238310"/>
                    <a:pt x="191453" y="239262"/>
                  </a:cubicBezTo>
                  <a:cubicBezTo>
                    <a:pt x="189548" y="240214"/>
                    <a:pt x="188595" y="239262"/>
                    <a:pt x="186690" y="239262"/>
                  </a:cubicBezTo>
                  <a:lnTo>
                    <a:pt x="185738" y="238310"/>
                  </a:lnTo>
                  <a:cubicBezTo>
                    <a:pt x="184785" y="237357"/>
                    <a:pt x="184785" y="236405"/>
                    <a:pt x="183833" y="236405"/>
                  </a:cubicBezTo>
                  <a:cubicBezTo>
                    <a:pt x="183833" y="236405"/>
                    <a:pt x="183833" y="237357"/>
                    <a:pt x="183833" y="237357"/>
                  </a:cubicBezTo>
                  <a:cubicBezTo>
                    <a:pt x="183833" y="238310"/>
                    <a:pt x="184785" y="239262"/>
                    <a:pt x="185738" y="239262"/>
                  </a:cubicBezTo>
                  <a:cubicBezTo>
                    <a:pt x="185738" y="239262"/>
                    <a:pt x="186690" y="239262"/>
                    <a:pt x="187643" y="239262"/>
                  </a:cubicBezTo>
                  <a:cubicBezTo>
                    <a:pt x="189548" y="243072"/>
                    <a:pt x="189548" y="243072"/>
                    <a:pt x="193358" y="241167"/>
                  </a:cubicBezTo>
                  <a:close/>
                  <a:moveTo>
                    <a:pt x="184785" y="214497"/>
                  </a:moveTo>
                  <a:cubicBezTo>
                    <a:pt x="183833" y="214497"/>
                    <a:pt x="183833" y="215450"/>
                    <a:pt x="183833" y="216402"/>
                  </a:cubicBezTo>
                  <a:cubicBezTo>
                    <a:pt x="183833" y="217355"/>
                    <a:pt x="183833" y="217355"/>
                    <a:pt x="184785" y="217355"/>
                  </a:cubicBezTo>
                  <a:cubicBezTo>
                    <a:pt x="185738" y="216402"/>
                    <a:pt x="185738" y="216402"/>
                    <a:pt x="184785" y="214497"/>
                  </a:cubicBezTo>
                  <a:cubicBezTo>
                    <a:pt x="185738" y="214497"/>
                    <a:pt x="185738" y="214497"/>
                    <a:pt x="184785" y="214497"/>
                  </a:cubicBezTo>
                  <a:close/>
                  <a:moveTo>
                    <a:pt x="184785" y="199257"/>
                  </a:moveTo>
                  <a:cubicBezTo>
                    <a:pt x="184785" y="199257"/>
                    <a:pt x="185738" y="199257"/>
                    <a:pt x="184785" y="199257"/>
                  </a:cubicBezTo>
                  <a:cubicBezTo>
                    <a:pt x="185738" y="199257"/>
                    <a:pt x="185738" y="199257"/>
                    <a:pt x="184785" y="199257"/>
                  </a:cubicBezTo>
                  <a:cubicBezTo>
                    <a:pt x="185738" y="198305"/>
                    <a:pt x="184785" y="198305"/>
                    <a:pt x="184785" y="199257"/>
                  </a:cubicBezTo>
                  <a:cubicBezTo>
                    <a:pt x="184785" y="198305"/>
                    <a:pt x="184785" y="198305"/>
                    <a:pt x="184785" y="199257"/>
                  </a:cubicBezTo>
                  <a:close/>
                  <a:moveTo>
                    <a:pt x="186690" y="228785"/>
                  </a:moveTo>
                  <a:cubicBezTo>
                    <a:pt x="185738" y="228785"/>
                    <a:pt x="185738" y="229737"/>
                    <a:pt x="185738" y="229737"/>
                  </a:cubicBezTo>
                  <a:cubicBezTo>
                    <a:pt x="185738" y="230689"/>
                    <a:pt x="185738" y="230689"/>
                    <a:pt x="186690" y="230689"/>
                  </a:cubicBezTo>
                  <a:cubicBezTo>
                    <a:pt x="186690" y="230689"/>
                    <a:pt x="186690" y="229737"/>
                    <a:pt x="186690" y="228785"/>
                  </a:cubicBezTo>
                  <a:cubicBezTo>
                    <a:pt x="186690" y="228785"/>
                    <a:pt x="186690" y="228785"/>
                    <a:pt x="186690" y="228785"/>
                  </a:cubicBezTo>
                  <a:close/>
                  <a:moveTo>
                    <a:pt x="188595" y="230689"/>
                  </a:moveTo>
                  <a:cubicBezTo>
                    <a:pt x="188595" y="231642"/>
                    <a:pt x="188595" y="231642"/>
                    <a:pt x="189548" y="231642"/>
                  </a:cubicBezTo>
                  <a:cubicBezTo>
                    <a:pt x="190500" y="231642"/>
                    <a:pt x="191453" y="230689"/>
                    <a:pt x="191453" y="229737"/>
                  </a:cubicBezTo>
                  <a:cubicBezTo>
                    <a:pt x="191453" y="228785"/>
                    <a:pt x="191453" y="228785"/>
                    <a:pt x="190500" y="228785"/>
                  </a:cubicBezTo>
                  <a:cubicBezTo>
                    <a:pt x="190500" y="228785"/>
                    <a:pt x="189548" y="229737"/>
                    <a:pt x="188595" y="230689"/>
                  </a:cubicBezTo>
                  <a:close/>
                  <a:moveTo>
                    <a:pt x="191453" y="247835"/>
                  </a:moveTo>
                  <a:cubicBezTo>
                    <a:pt x="191453" y="246882"/>
                    <a:pt x="191453" y="246882"/>
                    <a:pt x="190500" y="246882"/>
                  </a:cubicBezTo>
                  <a:cubicBezTo>
                    <a:pt x="189548" y="246882"/>
                    <a:pt x="189548" y="246882"/>
                    <a:pt x="189548" y="247835"/>
                  </a:cubicBezTo>
                  <a:cubicBezTo>
                    <a:pt x="189548" y="248787"/>
                    <a:pt x="189548" y="248787"/>
                    <a:pt x="190500" y="248787"/>
                  </a:cubicBezTo>
                  <a:cubicBezTo>
                    <a:pt x="190500" y="248787"/>
                    <a:pt x="191453" y="248787"/>
                    <a:pt x="191453" y="247835"/>
                  </a:cubicBezTo>
                  <a:close/>
                  <a:moveTo>
                    <a:pt x="189548" y="224975"/>
                  </a:moveTo>
                  <a:cubicBezTo>
                    <a:pt x="189548" y="225927"/>
                    <a:pt x="189548" y="226880"/>
                    <a:pt x="190500" y="226880"/>
                  </a:cubicBezTo>
                  <a:cubicBezTo>
                    <a:pt x="191453" y="226880"/>
                    <a:pt x="191453" y="225927"/>
                    <a:pt x="191453" y="225927"/>
                  </a:cubicBezTo>
                  <a:cubicBezTo>
                    <a:pt x="191453" y="224975"/>
                    <a:pt x="190500" y="224022"/>
                    <a:pt x="189548" y="224975"/>
                  </a:cubicBezTo>
                  <a:cubicBezTo>
                    <a:pt x="189548" y="224022"/>
                    <a:pt x="189548" y="224022"/>
                    <a:pt x="189548" y="224975"/>
                  </a:cubicBezTo>
                  <a:close/>
                  <a:moveTo>
                    <a:pt x="189548" y="217355"/>
                  </a:moveTo>
                  <a:cubicBezTo>
                    <a:pt x="190500" y="218307"/>
                    <a:pt x="190500" y="218307"/>
                    <a:pt x="189548" y="217355"/>
                  </a:cubicBezTo>
                  <a:cubicBezTo>
                    <a:pt x="191453" y="218307"/>
                    <a:pt x="191453" y="217355"/>
                    <a:pt x="191453" y="216402"/>
                  </a:cubicBezTo>
                  <a:cubicBezTo>
                    <a:pt x="191453" y="216402"/>
                    <a:pt x="190500" y="215450"/>
                    <a:pt x="190500" y="215450"/>
                  </a:cubicBezTo>
                  <a:cubicBezTo>
                    <a:pt x="189548" y="216402"/>
                    <a:pt x="189548" y="217355"/>
                    <a:pt x="189548" y="217355"/>
                  </a:cubicBezTo>
                  <a:close/>
                  <a:moveTo>
                    <a:pt x="192405" y="234500"/>
                  </a:moveTo>
                  <a:cubicBezTo>
                    <a:pt x="192405" y="235452"/>
                    <a:pt x="192405" y="235452"/>
                    <a:pt x="192405" y="234500"/>
                  </a:cubicBezTo>
                  <a:cubicBezTo>
                    <a:pt x="194310" y="234500"/>
                    <a:pt x="196215" y="234500"/>
                    <a:pt x="195263" y="232595"/>
                  </a:cubicBezTo>
                  <a:cubicBezTo>
                    <a:pt x="195263" y="231642"/>
                    <a:pt x="195263" y="231642"/>
                    <a:pt x="194310" y="231642"/>
                  </a:cubicBezTo>
                  <a:cubicBezTo>
                    <a:pt x="193358" y="232595"/>
                    <a:pt x="192405" y="233547"/>
                    <a:pt x="192405" y="234500"/>
                  </a:cubicBezTo>
                  <a:close/>
                  <a:moveTo>
                    <a:pt x="195263" y="242120"/>
                  </a:moveTo>
                  <a:cubicBezTo>
                    <a:pt x="194310" y="242120"/>
                    <a:pt x="194310" y="242120"/>
                    <a:pt x="194310" y="242120"/>
                  </a:cubicBezTo>
                  <a:cubicBezTo>
                    <a:pt x="194310" y="242120"/>
                    <a:pt x="194310" y="243072"/>
                    <a:pt x="195263" y="242120"/>
                  </a:cubicBezTo>
                  <a:cubicBezTo>
                    <a:pt x="195263" y="244025"/>
                    <a:pt x="195263" y="244025"/>
                    <a:pt x="196215" y="244025"/>
                  </a:cubicBezTo>
                  <a:cubicBezTo>
                    <a:pt x="196215" y="243072"/>
                    <a:pt x="196215" y="242120"/>
                    <a:pt x="195263" y="242120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41D0E89F-697D-3832-9712-17F27AFCC424}"/>
                </a:ext>
              </a:extLst>
            </p:cNvPr>
            <p:cNvSpPr/>
            <p:nvPr/>
          </p:nvSpPr>
          <p:spPr>
            <a:xfrm>
              <a:off x="12943994" y="1041315"/>
              <a:ext cx="164319" cy="169479"/>
            </a:xfrm>
            <a:custGeom>
              <a:avLst/>
              <a:gdLst>
                <a:gd name="connsiteX0" fmla="*/ 175498 w 175764"/>
                <a:gd name="connsiteY0" fmla="*/ 175260 h 181398"/>
                <a:gd name="connsiteX1" fmla="*/ 171688 w 175764"/>
                <a:gd name="connsiteY1" fmla="*/ 179070 h 181398"/>
                <a:gd name="connsiteX2" fmla="*/ 168831 w 175764"/>
                <a:gd name="connsiteY2" fmla="*/ 179070 h 181398"/>
                <a:gd name="connsiteX3" fmla="*/ 103108 w 175764"/>
                <a:gd name="connsiteY3" fmla="*/ 180022 h 181398"/>
                <a:gd name="connsiteX4" fmla="*/ 98346 w 175764"/>
                <a:gd name="connsiteY4" fmla="*/ 180022 h 181398"/>
                <a:gd name="connsiteX5" fmla="*/ 95488 w 175764"/>
                <a:gd name="connsiteY5" fmla="*/ 176213 h 181398"/>
                <a:gd name="connsiteX6" fmla="*/ 98346 w 175764"/>
                <a:gd name="connsiteY6" fmla="*/ 172403 h 181398"/>
                <a:gd name="connsiteX7" fmla="*/ 106918 w 175764"/>
                <a:gd name="connsiteY7" fmla="*/ 170497 h 181398"/>
                <a:gd name="connsiteX8" fmla="*/ 113586 w 175764"/>
                <a:gd name="connsiteY8" fmla="*/ 161925 h 181398"/>
                <a:gd name="connsiteX9" fmla="*/ 114538 w 175764"/>
                <a:gd name="connsiteY9" fmla="*/ 138113 h 181398"/>
                <a:gd name="connsiteX10" fmla="*/ 114538 w 175764"/>
                <a:gd name="connsiteY10" fmla="*/ 120967 h 181398"/>
                <a:gd name="connsiteX11" fmla="*/ 113586 w 175764"/>
                <a:gd name="connsiteY11" fmla="*/ 100965 h 181398"/>
                <a:gd name="connsiteX12" fmla="*/ 113586 w 175764"/>
                <a:gd name="connsiteY12" fmla="*/ 98107 h 181398"/>
                <a:gd name="connsiteX13" fmla="*/ 113586 w 175764"/>
                <a:gd name="connsiteY13" fmla="*/ 92392 h 181398"/>
                <a:gd name="connsiteX14" fmla="*/ 113586 w 175764"/>
                <a:gd name="connsiteY14" fmla="*/ 81915 h 181398"/>
                <a:gd name="connsiteX15" fmla="*/ 113586 w 175764"/>
                <a:gd name="connsiteY15" fmla="*/ 69532 h 181398"/>
                <a:gd name="connsiteX16" fmla="*/ 113586 w 175764"/>
                <a:gd name="connsiteY16" fmla="*/ 66675 h 181398"/>
                <a:gd name="connsiteX17" fmla="*/ 112633 w 175764"/>
                <a:gd name="connsiteY17" fmla="*/ 41910 h 181398"/>
                <a:gd name="connsiteX18" fmla="*/ 105013 w 175764"/>
                <a:gd name="connsiteY18" fmla="*/ 22860 h 181398"/>
                <a:gd name="connsiteX19" fmla="*/ 87868 w 175764"/>
                <a:gd name="connsiteY19" fmla="*/ 22860 h 181398"/>
                <a:gd name="connsiteX20" fmla="*/ 64056 w 175764"/>
                <a:gd name="connsiteY20" fmla="*/ 79057 h 181398"/>
                <a:gd name="connsiteX21" fmla="*/ 64056 w 175764"/>
                <a:gd name="connsiteY21" fmla="*/ 108585 h 181398"/>
                <a:gd name="connsiteX22" fmla="*/ 63103 w 175764"/>
                <a:gd name="connsiteY22" fmla="*/ 118110 h 181398"/>
                <a:gd name="connsiteX23" fmla="*/ 63103 w 175764"/>
                <a:gd name="connsiteY23" fmla="*/ 122872 h 181398"/>
                <a:gd name="connsiteX24" fmla="*/ 64056 w 175764"/>
                <a:gd name="connsiteY24" fmla="*/ 142875 h 181398"/>
                <a:gd name="connsiteX25" fmla="*/ 64056 w 175764"/>
                <a:gd name="connsiteY25" fmla="*/ 157163 h 181398"/>
                <a:gd name="connsiteX26" fmla="*/ 74533 w 175764"/>
                <a:gd name="connsiteY26" fmla="*/ 170497 h 181398"/>
                <a:gd name="connsiteX27" fmla="*/ 77391 w 175764"/>
                <a:gd name="connsiteY27" fmla="*/ 171450 h 181398"/>
                <a:gd name="connsiteX28" fmla="*/ 80248 w 175764"/>
                <a:gd name="connsiteY28" fmla="*/ 175260 h 181398"/>
                <a:gd name="connsiteX29" fmla="*/ 77391 w 175764"/>
                <a:gd name="connsiteY29" fmla="*/ 179070 h 181398"/>
                <a:gd name="connsiteX30" fmla="*/ 65008 w 175764"/>
                <a:gd name="connsiteY30" fmla="*/ 180022 h 181398"/>
                <a:gd name="connsiteX31" fmla="*/ 45006 w 175764"/>
                <a:gd name="connsiteY31" fmla="*/ 180975 h 181398"/>
                <a:gd name="connsiteX32" fmla="*/ 26908 w 175764"/>
                <a:gd name="connsiteY32" fmla="*/ 180975 h 181398"/>
                <a:gd name="connsiteX33" fmla="*/ 9763 w 175764"/>
                <a:gd name="connsiteY33" fmla="*/ 180975 h 181398"/>
                <a:gd name="connsiteX34" fmla="*/ 5001 w 175764"/>
                <a:gd name="connsiteY34" fmla="*/ 180975 h 181398"/>
                <a:gd name="connsiteX35" fmla="*/ 1191 w 175764"/>
                <a:gd name="connsiteY35" fmla="*/ 177165 h 181398"/>
                <a:gd name="connsiteX36" fmla="*/ 3096 w 175764"/>
                <a:gd name="connsiteY36" fmla="*/ 173355 h 181398"/>
                <a:gd name="connsiteX37" fmla="*/ 8811 w 175764"/>
                <a:gd name="connsiteY37" fmla="*/ 171450 h 181398"/>
                <a:gd name="connsiteX38" fmla="*/ 16431 w 175764"/>
                <a:gd name="connsiteY38" fmla="*/ 163830 h 181398"/>
                <a:gd name="connsiteX39" fmla="*/ 17383 w 175764"/>
                <a:gd name="connsiteY39" fmla="*/ 140970 h 181398"/>
                <a:gd name="connsiteX40" fmla="*/ 17383 w 175764"/>
                <a:gd name="connsiteY40" fmla="*/ 128588 h 181398"/>
                <a:gd name="connsiteX41" fmla="*/ 17383 w 175764"/>
                <a:gd name="connsiteY41" fmla="*/ 126682 h 181398"/>
                <a:gd name="connsiteX42" fmla="*/ 17383 w 175764"/>
                <a:gd name="connsiteY42" fmla="*/ 111442 h 181398"/>
                <a:gd name="connsiteX43" fmla="*/ 16431 w 175764"/>
                <a:gd name="connsiteY43" fmla="*/ 102870 h 181398"/>
                <a:gd name="connsiteX44" fmla="*/ 16431 w 175764"/>
                <a:gd name="connsiteY44" fmla="*/ 88582 h 181398"/>
                <a:gd name="connsiteX45" fmla="*/ 17383 w 175764"/>
                <a:gd name="connsiteY45" fmla="*/ 29528 h 181398"/>
                <a:gd name="connsiteX46" fmla="*/ 6906 w 175764"/>
                <a:gd name="connsiteY46" fmla="*/ 17145 h 181398"/>
                <a:gd name="connsiteX47" fmla="*/ 2143 w 175764"/>
                <a:gd name="connsiteY47" fmla="*/ 16192 h 181398"/>
                <a:gd name="connsiteX48" fmla="*/ 2143 w 175764"/>
                <a:gd name="connsiteY48" fmla="*/ 9525 h 181398"/>
                <a:gd name="connsiteX49" fmla="*/ 9763 w 175764"/>
                <a:gd name="connsiteY49" fmla="*/ 7620 h 181398"/>
                <a:gd name="connsiteX50" fmla="*/ 44053 w 175764"/>
                <a:gd name="connsiteY50" fmla="*/ 4763 h 181398"/>
                <a:gd name="connsiteX51" fmla="*/ 56436 w 175764"/>
                <a:gd name="connsiteY51" fmla="*/ 953 h 181398"/>
                <a:gd name="connsiteX52" fmla="*/ 65008 w 175764"/>
                <a:gd name="connsiteY52" fmla="*/ 6667 h 181398"/>
                <a:gd name="connsiteX53" fmla="*/ 65008 w 175764"/>
                <a:gd name="connsiteY53" fmla="*/ 26670 h 181398"/>
                <a:gd name="connsiteX54" fmla="*/ 65008 w 175764"/>
                <a:gd name="connsiteY54" fmla="*/ 30480 h 181398"/>
                <a:gd name="connsiteX55" fmla="*/ 66913 w 175764"/>
                <a:gd name="connsiteY55" fmla="*/ 32385 h 181398"/>
                <a:gd name="connsiteX56" fmla="*/ 68818 w 175764"/>
                <a:gd name="connsiteY56" fmla="*/ 31432 h 181398"/>
                <a:gd name="connsiteX57" fmla="*/ 70723 w 175764"/>
                <a:gd name="connsiteY57" fmla="*/ 27622 h 181398"/>
                <a:gd name="connsiteX58" fmla="*/ 114538 w 175764"/>
                <a:gd name="connsiteY58" fmla="*/ 0 h 181398"/>
                <a:gd name="connsiteX59" fmla="*/ 133588 w 175764"/>
                <a:gd name="connsiteY59" fmla="*/ 1905 h 181398"/>
                <a:gd name="connsiteX60" fmla="*/ 139303 w 175764"/>
                <a:gd name="connsiteY60" fmla="*/ 3810 h 181398"/>
                <a:gd name="connsiteX61" fmla="*/ 159306 w 175764"/>
                <a:gd name="connsiteY61" fmla="*/ 30480 h 181398"/>
                <a:gd name="connsiteX62" fmla="*/ 162163 w 175764"/>
                <a:gd name="connsiteY62" fmla="*/ 62865 h 181398"/>
                <a:gd name="connsiteX63" fmla="*/ 162163 w 175764"/>
                <a:gd name="connsiteY63" fmla="*/ 66675 h 181398"/>
                <a:gd name="connsiteX64" fmla="*/ 162163 w 175764"/>
                <a:gd name="connsiteY64" fmla="*/ 86678 h 181398"/>
                <a:gd name="connsiteX65" fmla="*/ 162163 w 175764"/>
                <a:gd name="connsiteY65" fmla="*/ 124778 h 181398"/>
                <a:gd name="connsiteX66" fmla="*/ 162163 w 175764"/>
                <a:gd name="connsiteY66" fmla="*/ 151447 h 181398"/>
                <a:gd name="connsiteX67" fmla="*/ 163116 w 175764"/>
                <a:gd name="connsiteY67" fmla="*/ 159067 h 181398"/>
                <a:gd name="connsiteX68" fmla="*/ 168831 w 175764"/>
                <a:gd name="connsiteY68" fmla="*/ 165735 h 181398"/>
                <a:gd name="connsiteX69" fmla="*/ 174546 w 175764"/>
                <a:gd name="connsiteY69" fmla="*/ 166688 h 181398"/>
                <a:gd name="connsiteX70" fmla="*/ 175498 w 175764"/>
                <a:gd name="connsiteY70" fmla="*/ 175260 h 181398"/>
                <a:gd name="connsiteX71" fmla="*/ 22146 w 175764"/>
                <a:gd name="connsiteY71" fmla="*/ 59055 h 181398"/>
                <a:gd name="connsiteX72" fmla="*/ 22146 w 175764"/>
                <a:gd name="connsiteY72" fmla="*/ 59055 h 181398"/>
                <a:gd name="connsiteX73" fmla="*/ 21193 w 175764"/>
                <a:gd name="connsiteY73" fmla="*/ 60007 h 181398"/>
                <a:gd name="connsiteX74" fmla="*/ 22146 w 175764"/>
                <a:gd name="connsiteY74" fmla="*/ 59055 h 181398"/>
                <a:gd name="connsiteX75" fmla="*/ 22146 w 175764"/>
                <a:gd name="connsiteY75" fmla="*/ 59055 h 181398"/>
                <a:gd name="connsiteX76" fmla="*/ 23098 w 175764"/>
                <a:gd name="connsiteY76" fmla="*/ 23813 h 181398"/>
                <a:gd name="connsiteX77" fmla="*/ 25003 w 175764"/>
                <a:gd name="connsiteY77" fmla="*/ 21907 h 181398"/>
                <a:gd name="connsiteX78" fmla="*/ 24051 w 175764"/>
                <a:gd name="connsiteY78" fmla="*/ 21907 h 181398"/>
                <a:gd name="connsiteX79" fmla="*/ 23098 w 175764"/>
                <a:gd name="connsiteY79" fmla="*/ 23813 h 181398"/>
                <a:gd name="connsiteX80" fmla="*/ 23098 w 175764"/>
                <a:gd name="connsiteY80" fmla="*/ 23813 h 181398"/>
                <a:gd name="connsiteX81" fmla="*/ 23098 w 175764"/>
                <a:gd name="connsiteY81" fmla="*/ 38100 h 181398"/>
                <a:gd name="connsiteX82" fmla="*/ 23098 w 175764"/>
                <a:gd name="connsiteY82" fmla="*/ 38100 h 181398"/>
                <a:gd name="connsiteX83" fmla="*/ 23098 w 175764"/>
                <a:gd name="connsiteY83" fmla="*/ 38100 h 181398"/>
                <a:gd name="connsiteX84" fmla="*/ 23098 w 175764"/>
                <a:gd name="connsiteY84" fmla="*/ 38100 h 181398"/>
                <a:gd name="connsiteX85" fmla="*/ 23098 w 175764"/>
                <a:gd name="connsiteY85" fmla="*/ 38100 h 181398"/>
                <a:gd name="connsiteX86" fmla="*/ 24051 w 175764"/>
                <a:gd name="connsiteY86" fmla="*/ 32385 h 181398"/>
                <a:gd name="connsiteX87" fmla="*/ 25003 w 175764"/>
                <a:gd name="connsiteY87" fmla="*/ 33338 h 181398"/>
                <a:gd name="connsiteX88" fmla="*/ 29766 w 175764"/>
                <a:gd name="connsiteY88" fmla="*/ 30480 h 181398"/>
                <a:gd name="connsiteX89" fmla="*/ 27861 w 175764"/>
                <a:gd name="connsiteY89" fmla="*/ 28575 h 181398"/>
                <a:gd name="connsiteX90" fmla="*/ 24051 w 175764"/>
                <a:gd name="connsiteY90" fmla="*/ 32385 h 181398"/>
                <a:gd name="connsiteX91" fmla="*/ 25003 w 175764"/>
                <a:gd name="connsiteY91" fmla="*/ 81915 h 181398"/>
                <a:gd name="connsiteX92" fmla="*/ 25956 w 175764"/>
                <a:gd name="connsiteY92" fmla="*/ 80010 h 181398"/>
                <a:gd name="connsiteX93" fmla="*/ 27861 w 175764"/>
                <a:gd name="connsiteY93" fmla="*/ 77153 h 181398"/>
                <a:gd name="connsiteX94" fmla="*/ 28813 w 175764"/>
                <a:gd name="connsiteY94" fmla="*/ 76200 h 181398"/>
                <a:gd name="connsiteX95" fmla="*/ 27861 w 175764"/>
                <a:gd name="connsiteY95" fmla="*/ 75247 h 181398"/>
                <a:gd name="connsiteX96" fmla="*/ 24051 w 175764"/>
                <a:gd name="connsiteY96" fmla="*/ 79057 h 181398"/>
                <a:gd name="connsiteX97" fmla="*/ 25003 w 175764"/>
                <a:gd name="connsiteY97" fmla="*/ 81915 h 181398"/>
                <a:gd name="connsiteX98" fmla="*/ 25956 w 175764"/>
                <a:gd name="connsiteY98" fmla="*/ 41910 h 181398"/>
                <a:gd name="connsiteX99" fmla="*/ 25003 w 175764"/>
                <a:gd name="connsiteY99" fmla="*/ 43815 h 181398"/>
                <a:gd name="connsiteX100" fmla="*/ 25003 w 175764"/>
                <a:gd name="connsiteY100" fmla="*/ 43815 h 181398"/>
                <a:gd name="connsiteX101" fmla="*/ 25956 w 175764"/>
                <a:gd name="connsiteY101" fmla="*/ 41910 h 181398"/>
                <a:gd name="connsiteX102" fmla="*/ 25956 w 175764"/>
                <a:gd name="connsiteY102" fmla="*/ 40005 h 181398"/>
                <a:gd name="connsiteX103" fmla="*/ 25956 w 175764"/>
                <a:gd name="connsiteY103" fmla="*/ 40005 h 181398"/>
                <a:gd name="connsiteX104" fmla="*/ 25956 w 175764"/>
                <a:gd name="connsiteY104" fmla="*/ 41910 h 181398"/>
                <a:gd name="connsiteX105" fmla="*/ 27861 w 175764"/>
                <a:gd name="connsiteY105" fmla="*/ 69532 h 181398"/>
                <a:gd name="connsiteX106" fmla="*/ 30718 w 175764"/>
                <a:gd name="connsiteY106" fmla="*/ 67628 h 181398"/>
                <a:gd name="connsiteX107" fmla="*/ 27861 w 175764"/>
                <a:gd name="connsiteY107" fmla="*/ 66675 h 181398"/>
                <a:gd name="connsiteX108" fmla="*/ 25003 w 175764"/>
                <a:gd name="connsiteY108" fmla="*/ 67628 h 181398"/>
                <a:gd name="connsiteX109" fmla="*/ 27861 w 175764"/>
                <a:gd name="connsiteY109" fmla="*/ 69532 h 181398"/>
                <a:gd name="connsiteX110" fmla="*/ 25956 w 175764"/>
                <a:gd name="connsiteY110" fmla="*/ 106680 h 181398"/>
                <a:gd name="connsiteX111" fmla="*/ 26908 w 175764"/>
                <a:gd name="connsiteY111" fmla="*/ 104775 h 181398"/>
                <a:gd name="connsiteX112" fmla="*/ 25956 w 175764"/>
                <a:gd name="connsiteY112" fmla="*/ 102870 h 181398"/>
                <a:gd name="connsiteX113" fmla="*/ 25003 w 175764"/>
                <a:gd name="connsiteY113" fmla="*/ 105728 h 181398"/>
                <a:gd name="connsiteX114" fmla="*/ 25956 w 175764"/>
                <a:gd name="connsiteY114" fmla="*/ 106680 h 181398"/>
                <a:gd name="connsiteX115" fmla="*/ 25956 w 175764"/>
                <a:gd name="connsiteY115" fmla="*/ 147638 h 181398"/>
                <a:gd name="connsiteX116" fmla="*/ 25956 w 175764"/>
                <a:gd name="connsiteY116" fmla="*/ 147638 h 181398"/>
                <a:gd name="connsiteX117" fmla="*/ 25956 w 175764"/>
                <a:gd name="connsiteY117" fmla="*/ 147638 h 181398"/>
                <a:gd name="connsiteX118" fmla="*/ 25956 w 175764"/>
                <a:gd name="connsiteY118" fmla="*/ 147638 h 181398"/>
                <a:gd name="connsiteX119" fmla="*/ 25956 w 175764"/>
                <a:gd name="connsiteY119" fmla="*/ 147638 h 181398"/>
                <a:gd name="connsiteX120" fmla="*/ 27861 w 175764"/>
                <a:gd name="connsiteY120" fmla="*/ 157163 h 181398"/>
                <a:gd name="connsiteX121" fmla="*/ 26908 w 175764"/>
                <a:gd name="connsiteY121" fmla="*/ 157163 h 181398"/>
                <a:gd name="connsiteX122" fmla="*/ 27861 w 175764"/>
                <a:gd name="connsiteY122" fmla="*/ 158115 h 181398"/>
                <a:gd name="connsiteX123" fmla="*/ 28813 w 175764"/>
                <a:gd name="connsiteY123" fmla="*/ 158115 h 181398"/>
                <a:gd name="connsiteX124" fmla="*/ 27861 w 175764"/>
                <a:gd name="connsiteY124" fmla="*/ 157163 h 181398"/>
                <a:gd name="connsiteX125" fmla="*/ 29766 w 175764"/>
                <a:gd name="connsiteY125" fmla="*/ 140970 h 181398"/>
                <a:gd name="connsiteX126" fmla="*/ 27861 w 175764"/>
                <a:gd name="connsiteY126" fmla="*/ 139065 h 181398"/>
                <a:gd name="connsiteX127" fmla="*/ 26908 w 175764"/>
                <a:gd name="connsiteY127" fmla="*/ 139065 h 181398"/>
                <a:gd name="connsiteX128" fmla="*/ 29766 w 175764"/>
                <a:gd name="connsiteY128" fmla="*/ 140970 h 181398"/>
                <a:gd name="connsiteX129" fmla="*/ 29766 w 175764"/>
                <a:gd name="connsiteY129" fmla="*/ 140970 h 181398"/>
                <a:gd name="connsiteX130" fmla="*/ 54531 w 175764"/>
                <a:gd name="connsiteY130" fmla="*/ 117157 h 181398"/>
                <a:gd name="connsiteX131" fmla="*/ 54531 w 175764"/>
                <a:gd name="connsiteY131" fmla="*/ 117157 h 181398"/>
                <a:gd name="connsiteX132" fmla="*/ 51673 w 175764"/>
                <a:gd name="connsiteY132" fmla="*/ 112395 h 181398"/>
                <a:gd name="connsiteX133" fmla="*/ 47863 w 175764"/>
                <a:gd name="connsiteY133" fmla="*/ 110490 h 181398"/>
                <a:gd name="connsiteX134" fmla="*/ 41196 w 175764"/>
                <a:gd name="connsiteY134" fmla="*/ 106680 h 181398"/>
                <a:gd name="connsiteX135" fmla="*/ 39291 w 175764"/>
                <a:gd name="connsiteY135" fmla="*/ 106680 h 181398"/>
                <a:gd name="connsiteX136" fmla="*/ 36433 w 175764"/>
                <a:gd name="connsiteY136" fmla="*/ 106680 h 181398"/>
                <a:gd name="connsiteX137" fmla="*/ 34528 w 175764"/>
                <a:gd name="connsiteY137" fmla="*/ 107632 h 181398"/>
                <a:gd name="connsiteX138" fmla="*/ 31671 w 175764"/>
                <a:gd name="connsiteY138" fmla="*/ 109538 h 181398"/>
                <a:gd name="connsiteX139" fmla="*/ 27861 w 175764"/>
                <a:gd name="connsiteY139" fmla="*/ 109538 h 181398"/>
                <a:gd name="connsiteX140" fmla="*/ 25956 w 175764"/>
                <a:gd name="connsiteY140" fmla="*/ 111442 h 181398"/>
                <a:gd name="connsiteX141" fmla="*/ 27861 w 175764"/>
                <a:gd name="connsiteY141" fmla="*/ 111442 h 181398"/>
                <a:gd name="connsiteX142" fmla="*/ 30718 w 175764"/>
                <a:gd name="connsiteY142" fmla="*/ 113347 h 181398"/>
                <a:gd name="connsiteX143" fmla="*/ 32623 w 175764"/>
                <a:gd name="connsiteY143" fmla="*/ 113347 h 181398"/>
                <a:gd name="connsiteX144" fmla="*/ 32623 w 175764"/>
                <a:gd name="connsiteY144" fmla="*/ 113347 h 181398"/>
                <a:gd name="connsiteX145" fmla="*/ 37386 w 175764"/>
                <a:gd name="connsiteY145" fmla="*/ 113347 h 181398"/>
                <a:gd name="connsiteX146" fmla="*/ 40243 w 175764"/>
                <a:gd name="connsiteY146" fmla="*/ 116205 h 181398"/>
                <a:gd name="connsiteX147" fmla="*/ 41196 w 175764"/>
                <a:gd name="connsiteY147" fmla="*/ 118110 h 181398"/>
                <a:gd name="connsiteX148" fmla="*/ 44053 w 175764"/>
                <a:gd name="connsiteY148" fmla="*/ 120015 h 181398"/>
                <a:gd name="connsiteX149" fmla="*/ 45006 w 175764"/>
                <a:gd name="connsiteY149" fmla="*/ 124778 h 181398"/>
                <a:gd name="connsiteX150" fmla="*/ 51673 w 175764"/>
                <a:gd name="connsiteY150" fmla="*/ 130492 h 181398"/>
                <a:gd name="connsiteX151" fmla="*/ 52626 w 175764"/>
                <a:gd name="connsiteY151" fmla="*/ 131445 h 181398"/>
                <a:gd name="connsiteX152" fmla="*/ 53578 w 175764"/>
                <a:gd name="connsiteY152" fmla="*/ 132397 h 181398"/>
                <a:gd name="connsiteX153" fmla="*/ 53578 w 175764"/>
                <a:gd name="connsiteY153" fmla="*/ 132397 h 181398"/>
                <a:gd name="connsiteX154" fmla="*/ 51673 w 175764"/>
                <a:gd name="connsiteY154" fmla="*/ 130492 h 181398"/>
                <a:gd name="connsiteX155" fmla="*/ 49768 w 175764"/>
                <a:gd name="connsiteY155" fmla="*/ 125730 h 181398"/>
                <a:gd name="connsiteX156" fmla="*/ 50721 w 175764"/>
                <a:gd name="connsiteY156" fmla="*/ 123825 h 181398"/>
                <a:gd name="connsiteX157" fmla="*/ 48816 w 175764"/>
                <a:gd name="connsiteY157" fmla="*/ 122872 h 181398"/>
                <a:gd name="connsiteX158" fmla="*/ 47863 w 175764"/>
                <a:gd name="connsiteY158" fmla="*/ 120967 h 181398"/>
                <a:gd name="connsiteX159" fmla="*/ 46911 w 175764"/>
                <a:gd name="connsiteY159" fmla="*/ 118110 h 181398"/>
                <a:gd name="connsiteX160" fmla="*/ 47863 w 175764"/>
                <a:gd name="connsiteY160" fmla="*/ 116205 h 181398"/>
                <a:gd name="connsiteX161" fmla="*/ 45006 w 175764"/>
                <a:gd name="connsiteY161" fmla="*/ 115253 h 181398"/>
                <a:gd name="connsiteX162" fmla="*/ 41196 w 175764"/>
                <a:gd name="connsiteY162" fmla="*/ 117157 h 181398"/>
                <a:gd name="connsiteX163" fmla="*/ 41196 w 175764"/>
                <a:gd name="connsiteY163" fmla="*/ 112395 h 181398"/>
                <a:gd name="connsiteX164" fmla="*/ 44053 w 175764"/>
                <a:gd name="connsiteY164" fmla="*/ 108585 h 181398"/>
                <a:gd name="connsiteX165" fmla="*/ 47863 w 175764"/>
                <a:gd name="connsiteY165" fmla="*/ 111442 h 181398"/>
                <a:gd name="connsiteX166" fmla="*/ 51673 w 175764"/>
                <a:gd name="connsiteY166" fmla="*/ 113347 h 181398"/>
                <a:gd name="connsiteX167" fmla="*/ 54531 w 175764"/>
                <a:gd name="connsiteY167" fmla="*/ 115253 h 181398"/>
                <a:gd name="connsiteX168" fmla="*/ 54531 w 175764"/>
                <a:gd name="connsiteY168" fmla="*/ 117157 h 181398"/>
                <a:gd name="connsiteX169" fmla="*/ 25956 w 175764"/>
                <a:gd name="connsiteY169" fmla="*/ 90488 h 181398"/>
                <a:gd name="connsiteX170" fmla="*/ 25956 w 175764"/>
                <a:gd name="connsiteY170" fmla="*/ 90488 h 181398"/>
                <a:gd name="connsiteX171" fmla="*/ 28813 w 175764"/>
                <a:gd name="connsiteY171" fmla="*/ 88582 h 181398"/>
                <a:gd name="connsiteX172" fmla="*/ 27861 w 175764"/>
                <a:gd name="connsiteY172" fmla="*/ 87630 h 181398"/>
                <a:gd name="connsiteX173" fmla="*/ 25956 w 175764"/>
                <a:gd name="connsiteY173" fmla="*/ 90488 h 181398"/>
                <a:gd name="connsiteX174" fmla="*/ 26908 w 175764"/>
                <a:gd name="connsiteY174" fmla="*/ 71438 h 181398"/>
                <a:gd name="connsiteX175" fmla="*/ 26908 w 175764"/>
                <a:gd name="connsiteY175" fmla="*/ 71438 h 181398"/>
                <a:gd name="connsiteX176" fmla="*/ 26908 w 175764"/>
                <a:gd name="connsiteY176" fmla="*/ 71438 h 181398"/>
                <a:gd name="connsiteX177" fmla="*/ 26908 w 175764"/>
                <a:gd name="connsiteY177" fmla="*/ 71438 h 181398"/>
                <a:gd name="connsiteX178" fmla="*/ 26908 w 175764"/>
                <a:gd name="connsiteY178" fmla="*/ 71438 h 181398"/>
                <a:gd name="connsiteX179" fmla="*/ 26908 w 175764"/>
                <a:gd name="connsiteY179" fmla="*/ 18097 h 181398"/>
                <a:gd name="connsiteX180" fmla="*/ 27861 w 175764"/>
                <a:gd name="connsiteY180" fmla="*/ 19050 h 181398"/>
                <a:gd name="connsiteX181" fmla="*/ 28813 w 175764"/>
                <a:gd name="connsiteY181" fmla="*/ 18097 h 181398"/>
                <a:gd name="connsiteX182" fmla="*/ 26908 w 175764"/>
                <a:gd name="connsiteY182" fmla="*/ 18097 h 181398"/>
                <a:gd name="connsiteX183" fmla="*/ 26908 w 175764"/>
                <a:gd name="connsiteY183" fmla="*/ 18097 h 181398"/>
                <a:gd name="connsiteX184" fmla="*/ 27861 w 175764"/>
                <a:gd name="connsiteY184" fmla="*/ 50482 h 181398"/>
                <a:gd name="connsiteX185" fmla="*/ 27861 w 175764"/>
                <a:gd name="connsiteY185" fmla="*/ 50482 h 181398"/>
                <a:gd name="connsiteX186" fmla="*/ 27861 w 175764"/>
                <a:gd name="connsiteY186" fmla="*/ 50482 h 181398"/>
                <a:gd name="connsiteX187" fmla="*/ 27861 w 175764"/>
                <a:gd name="connsiteY187" fmla="*/ 50482 h 181398"/>
                <a:gd name="connsiteX188" fmla="*/ 27861 w 175764"/>
                <a:gd name="connsiteY188" fmla="*/ 50482 h 181398"/>
                <a:gd name="connsiteX189" fmla="*/ 38338 w 175764"/>
                <a:gd name="connsiteY189" fmla="*/ 142875 h 181398"/>
                <a:gd name="connsiteX190" fmla="*/ 36433 w 175764"/>
                <a:gd name="connsiteY190" fmla="*/ 137160 h 181398"/>
                <a:gd name="connsiteX191" fmla="*/ 34528 w 175764"/>
                <a:gd name="connsiteY191" fmla="*/ 135255 h 181398"/>
                <a:gd name="connsiteX192" fmla="*/ 34528 w 175764"/>
                <a:gd name="connsiteY192" fmla="*/ 133350 h 181398"/>
                <a:gd name="connsiteX193" fmla="*/ 35481 w 175764"/>
                <a:gd name="connsiteY193" fmla="*/ 127635 h 181398"/>
                <a:gd name="connsiteX194" fmla="*/ 28813 w 175764"/>
                <a:gd name="connsiteY194" fmla="*/ 126682 h 181398"/>
                <a:gd name="connsiteX195" fmla="*/ 28813 w 175764"/>
                <a:gd name="connsiteY195" fmla="*/ 126682 h 181398"/>
                <a:gd name="connsiteX196" fmla="*/ 26908 w 175764"/>
                <a:gd name="connsiteY196" fmla="*/ 131445 h 181398"/>
                <a:gd name="connsiteX197" fmla="*/ 32623 w 175764"/>
                <a:gd name="connsiteY197" fmla="*/ 140017 h 181398"/>
                <a:gd name="connsiteX198" fmla="*/ 35481 w 175764"/>
                <a:gd name="connsiteY198" fmla="*/ 142875 h 181398"/>
                <a:gd name="connsiteX199" fmla="*/ 38338 w 175764"/>
                <a:gd name="connsiteY199" fmla="*/ 142875 h 181398"/>
                <a:gd name="connsiteX200" fmla="*/ 32623 w 175764"/>
                <a:gd name="connsiteY200" fmla="*/ 36195 h 181398"/>
                <a:gd name="connsiteX201" fmla="*/ 31671 w 175764"/>
                <a:gd name="connsiteY201" fmla="*/ 35242 h 181398"/>
                <a:gd name="connsiteX202" fmla="*/ 28813 w 175764"/>
                <a:gd name="connsiteY202" fmla="*/ 39053 h 181398"/>
                <a:gd name="connsiteX203" fmla="*/ 29766 w 175764"/>
                <a:gd name="connsiteY203" fmla="*/ 40005 h 181398"/>
                <a:gd name="connsiteX204" fmla="*/ 32623 w 175764"/>
                <a:gd name="connsiteY204" fmla="*/ 36195 h 181398"/>
                <a:gd name="connsiteX205" fmla="*/ 30718 w 175764"/>
                <a:gd name="connsiteY205" fmla="*/ 28575 h 181398"/>
                <a:gd name="connsiteX206" fmla="*/ 27861 w 175764"/>
                <a:gd name="connsiteY206" fmla="*/ 28575 h 181398"/>
                <a:gd name="connsiteX207" fmla="*/ 30718 w 175764"/>
                <a:gd name="connsiteY207" fmla="*/ 28575 h 181398"/>
                <a:gd name="connsiteX208" fmla="*/ 27861 w 175764"/>
                <a:gd name="connsiteY208" fmla="*/ 15240 h 181398"/>
                <a:gd name="connsiteX209" fmla="*/ 27861 w 175764"/>
                <a:gd name="connsiteY209" fmla="*/ 15240 h 181398"/>
                <a:gd name="connsiteX210" fmla="*/ 29766 w 175764"/>
                <a:gd name="connsiteY210" fmla="*/ 15240 h 181398"/>
                <a:gd name="connsiteX211" fmla="*/ 27861 w 175764"/>
                <a:gd name="connsiteY211" fmla="*/ 15240 h 181398"/>
                <a:gd name="connsiteX212" fmla="*/ 27861 w 175764"/>
                <a:gd name="connsiteY212" fmla="*/ 15240 h 181398"/>
                <a:gd name="connsiteX213" fmla="*/ 28813 w 175764"/>
                <a:gd name="connsiteY213" fmla="*/ 80963 h 181398"/>
                <a:gd name="connsiteX214" fmla="*/ 27861 w 175764"/>
                <a:gd name="connsiteY214" fmla="*/ 84772 h 181398"/>
                <a:gd name="connsiteX215" fmla="*/ 30718 w 175764"/>
                <a:gd name="connsiteY215" fmla="*/ 83820 h 181398"/>
                <a:gd name="connsiteX216" fmla="*/ 30718 w 175764"/>
                <a:gd name="connsiteY216" fmla="*/ 83820 h 181398"/>
                <a:gd name="connsiteX217" fmla="*/ 36433 w 175764"/>
                <a:gd name="connsiteY217" fmla="*/ 88582 h 181398"/>
                <a:gd name="connsiteX218" fmla="*/ 37386 w 175764"/>
                <a:gd name="connsiteY218" fmla="*/ 87630 h 181398"/>
                <a:gd name="connsiteX219" fmla="*/ 36433 w 175764"/>
                <a:gd name="connsiteY219" fmla="*/ 84772 h 181398"/>
                <a:gd name="connsiteX220" fmla="*/ 34528 w 175764"/>
                <a:gd name="connsiteY220" fmla="*/ 83820 h 181398"/>
                <a:gd name="connsiteX221" fmla="*/ 29766 w 175764"/>
                <a:gd name="connsiteY221" fmla="*/ 83820 h 181398"/>
                <a:gd name="connsiteX222" fmla="*/ 28813 w 175764"/>
                <a:gd name="connsiteY222" fmla="*/ 80963 h 181398"/>
                <a:gd name="connsiteX223" fmla="*/ 28813 w 175764"/>
                <a:gd name="connsiteY223" fmla="*/ 96203 h 181398"/>
                <a:gd name="connsiteX224" fmla="*/ 28813 w 175764"/>
                <a:gd name="connsiteY224" fmla="*/ 96203 h 181398"/>
                <a:gd name="connsiteX225" fmla="*/ 28813 w 175764"/>
                <a:gd name="connsiteY225" fmla="*/ 97155 h 181398"/>
                <a:gd name="connsiteX226" fmla="*/ 28813 w 175764"/>
                <a:gd name="connsiteY226" fmla="*/ 96203 h 181398"/>
                <a:gd name="connsiteX227" fmla="*/ 28813 w 175764"/>
                <a:gd name="connsiteY227" fmla="*/ 96203 h 181398"/>
                <a:gd name="connsiteX228" fmla="*/ 28813 w 175764"/>
                <a:gd name="connsiteY228" fmla="*/ 54292 h 181398"/>
                <a:gd name="connsiteX229" fmla="*/ 28813 w 175764"/>
                <a:gd name="connsiteY229" fmla="*/ 54292 h 181398"/>
                <a:gd name="connsiteX230" fmla="*/ 29766 w 175764"/>
                <a:gd name="connsiteY230" fmla="*/ 54292 h 181398"/>
                <a:gd name="connsiteX231" fmla="*/ 28813 w 175764"/>
                <a:gd name="connsiteY231" fmla="*/ 54292 h 181398"/>
                <a:gd name="connsiteX232" fmla="*/ 28813 w 175764"/>
                <a:gd name="connsiteY232" fmla="*/ 54292 h 181398"/>
                <a:gd name="connsiteX233" fmla="*/ 28813 w 175764"/>
                <a:gd name="connsiteY233" fmla="*/ 120015 h 181398"/>
                <a:gd name="connsiteX234" fmla="*/ 28813 w 175764"/>
                <a:gd name="connsiteY234" fmla="*/ 120015 h 181398"/>
                <a:gd name="connsiteX235" fmla="*/ 28813 w 175764"/>
                <a:gd name="connsiteY235" fmla="*/ 120015 h 181398"/>
                <a:gd name="connsiteX236" fmla="*/ 28813 w 175764"/>
                <a:gd name="connsiteY236" fmla="*/ 120015 h 181398"/>
                <a:gd name="connsiteX237" fmla="*/ 28813 w 175764"/>
                <a:gd name="connsiteY237" fmla="*/ 120015 h 181398"/>
                <a:gd name="connsiteX238" fmla="*/ 29766 w 175764"/>
                <a:gd name="connsiteY238" fmla="*/ 47625 h 181398"/>
                <a:gd name="connsiteX239" fmla="*/ 29766 w 175764"/>
                <a:gd name="connsiteY239" fmla="*/ 47625 h 181398"/>
                <a:gd name="connsiteX240" fmla="*/ 29766 w 175764"/>
                <a:gd name="connsiteY240" fmla="*/ 46672 h 181398"/>
                <a:gd name="connsiteX241" fmla="*/ 29766 w 175764"/>
                <a:gd name="connsiteY241" fmla="*/ 47625 h 181398"/>
                <a:gd name="connsiteX242" fmla="*/ 29766 w 175764"/>
                <a:gd name="connsiteY242" fmla="*/ 47625 h 181398"/>
                <a:gd name="connsiteX243" fmla="*/ 33576 w 175764"/>
                <a:gd name="connsiteY243" fmla="*/ 56197 h 181398"/>
                <a:gd name="connsiteX244" fmla="*/ 29766 w 175764"/>
                <a:gd name="connsiteY244" fmla="*/ 58103 h 181398"/>
                <a:gd name="connsiteX245" fmla="*/ 28813 w 175764"/>
                <a:gd name="connsiteY245" fmla="*/ 60007 h 181398"/>
                <a:gd name="connsiteX246" fmla="*/ 30718 w 175764"/>
                <a:gd name="connsiteY246" fmla="*/ 60960 h 181398"/>
                <a:gd name="connsiteX247" fmla="*/ 33576 w 175764"/>
                <a:gd name="connsiteY247" fmla="*/ 60007 h 181398"/>
                <a:gd name="connsiteX248" fmla="*/ 34528 w 175764"/>
                <a:gd name="connsiteY248" fmla="*/ 61913 h 181398"/>
                <a:gd name="connsiteX249" fmla="*/ 34528 w 175764"/>
                <a:gd name="connsiteY249" fmla="*/ 61913 h 181398"/>
                <a:gd name="connsiteX250" fmla="*/ 31671 w 175764"/>
                <a:gd name="connsiteY250" fmla="*/ 62865 h 181398"/>
                <a:gd name="connsiteX251" fmla="*/ 31671 w 175764"/>
                <a:gd name="connsiteY251" fmla="*/ 64770 h 181398"/>
                <a:gd name="connsiteX252" fmla="*/ 38338 w 175764"/>
                <a:gd name="connsiteY252" fmla="*/ 65722 h 181398"/>
                <a:gd name="connsiteX253" fmla="*/ 39291 w 175764"/>
                <a:gd name="connsiteY253" fmla="*/ 64770 h 181398"/>
                <a:gd name="connsiteX254" fmla="*/ 42148 w 175764"/>
                <a:gd name="connsiteY254" fmla="*/ 62865 h 181398"/>
                <a:gd name="connsiteX255" fmla="*/ 48816 w 175764"/>
                <a:gd name="connsiteY255" fmla="*/ 63817 h 181398"/>
                <a:gd name="connsiteX256" fmla="*/ 50721 w 175764"/>
                <a:gd name="connsiteY256" fmla="*/ 62865 h 181398"/>
                <a:gd name="connsiteX257" fmla="*/ 47863 w 175764"/>
                <a:gd name="connsiteY257" fmla="*/ 61913 h 181398"/>
                <a:gd name="connsiteX258" fmla="*/ 44053 w 175764"/>
                <a:gd name="connsiteY258" fmla="*/ 60960 h 181398"/>
                <a:gd name="connsiteX259" fmla="*/ 45958 w 175764"/>
                <a:gd name="connsiteY259" fmla="*/ 57150 h 181398"/>
                <a:gd name="connsiteX260" fmla="*/ 43101 w 175764"/>
                <a:gd name="connsiteY260" fmla="*/ 54292 h 181398"/>
                <a:gd name="connsiteX261" fmla="*/ 44053 w 175764"/>
                <a:gd name="connsiteY261" fmla="*/ 51435 h 181398"/>
                <a:gd name="connsiteX262" fmla="*/ 42148 w 175764"/>
                <a:gd name="connsiteY262" fmla="*/ 47625 h 181398"/>
                <a:gd name="connsiteX263" fmla="*/ 34528 w 175764"/>
                <a:gd name="connsiteY263" fmla="*/ 54292 h 181398"/>
                <a:gd name="connsiteX264" fmla="*/ 32623 w 175764"/>
                <a:gd name="connsiteY264" fmla="*/ 52388 h 181398"/>
                <a:gd name="connsiteX265" fmla="*/ 31671 w 175764"/>
                <a:gd name="connsiteY265" fmla="*/ 53340 h 181398"/>
                <a:gd name="connsiteX266" fmla="*/ 33576 w 175764"/>
                <a:gd name="connsiteY266" fmla="*/ 56197 h 181398"/>
                <a:gd name="connsiteX267" fmla="*/ 29766 w 175764"/>
                <a:gd name="connsiteY267" fmla="*/ 23813 h 181398"/>
                <a:gd name="connsiteX268" fmla="*/ 32623 w 175764"/>
                <a:gd name="connsiteY268" fmla="*/ 25717 h 181398"/>
                <a:gd name="connsiteX269" fmla="*/ 33576 w 175764"/>
                <a:gd name="connsiteY269" fmla="*/ 26670 h 181398"/>
                <a:gd name="connsiteX270" fmla="*/ 34528 w 175764"/>
                <a:gd name="connsiteY270" fmla="*/ 25717 h 181398"/>
                <a:gd name="connsiteX271" fmla="*/ 29766 w 175764"/>
                <a:gd name="connsiteY271" fmla="*/ 22860 h 181398"/>
                <a:gd name="connsiteX272" fmla="*/ 29766 w 175764"/>
                <a:gd name="connsiteY272" fmla="*/ 23813 h 181398"/>
                <a:gd name="connsiteX273" fmla="*/ 29766 w 175764"/>
                <a:gd name="connsiteY273" fmla="*/ 128588 h 181398"/>
                <a:gd name="connsiteX274" fmla="*/ 29766 w 175764"/>
                <a:gd name="connsiteY274" fmla="*/ 127635 h 181398"/>
                <a:gd name="connsiteX275" fmla="*/ 31671 w 175764"/>
                <a:gd name="connsiteY275" fmla="*/ 128588 h 181398"/>
                <a:gd name="connsiteX276" fmla="*/ 34528 w 175764"/>
                <a:gd name="connsiteY276" fmla="*/ 130492 h 181398"/>
                <a:gd name="connsiteX277" fmla="*/ 31671 w 175764"/>
                <a:gd name="connsiteY277" fmla="*/ 131445 h 181398"/>
                <a:gd name="connsiteX278" fmla="*/ 29766 w 175764"/>
                <a:gd name="connsiteY278" fmla="*/ 128588 h 181398"/>
                <a:gd name="connsiteX279" fmla="*/ 29766 w 175764"/>
                <a:gd name="connsiteY279" fmla="*/ 74295 h 181398"/>
                <a:gd name="connsiteX280" fmla="*/ 31671 w 175764"/>
                <a:gd name="connsiteY280" fmla="*/ 77153 h 181398"/>
                <a:gd name="connsiteX281" fmla="*/ 32623 w 175764"/>
                <a:gd name="connsiteY281" fmla="*/ 75247 h 181398"/>
                <a:gd name="connsiteX282" fmla="*/ 30718 w 175764"/>
                <a:gd name="connsiteY282" fmla="*/ 72390 h 181398"/>
                <a:gd name="connsiteX283" fmla="*/ 29766 w 175764"/>
                <a:gd name="connsiteY283" fmla="*/ 74295 h 181398"/>
                <a:gd name="connsiteX284" fmla="*/ 33576 w 175764"/>
                <a:gd name="connsiteY284" fmla="*/ 150495 h 181398"/>
                <a:gd name="connsiteX285" fmla="*/ 30718 w 175764"/>
                <a:gd name="connsiteY285" fmla="*/ 150495 h 181398"/>
                <a:gd name="connsiteX286" fmla="*/ 30718 w 175764"/>
                <a:gd name="connsiteY286" fmla="*/ 151447 h 181398"/>
                <a:gd name="connsiteX287" fmla="*/ 34528 w 175764"/>
                <a:gd name="connsiteY287" fmla="*/ 151447 h 181398"/>
                <a:gd name="connsiteX288" fmla="*/ 33576 w 175764"/>
                <a:gd name="connsiteY288" fmla="*/ 150495 h 181398"/>
                <a:gd name="connsiteX289" fmla="*/ 54531 w 175764"/>
                <a:gd name="connsiteY289" fmla="*/ 49530 h 181398"/>
                <a:gd name="connsiteX290" fmla="*/ 55483 w 175764"/>
                <a:gd name="connsiteY290" fmla="*/ 51435 h 181398"/>
                <a:gd name="connsiteX291" fmla="*/ 59293 w 175764"/>
                <a:gd name="connsiteY291" fmla="*/ 51435 h 181398"/>
                <a:gd name="connsiteX292" fmla="*/ 58341 w 175764"/>
                <a:gd name="connsiteY292" fmla="*/ 49530 h 181398"/>
                <a:gd name="connsiteX293" fmla="*/ 54531 w 175764"/>
                <a:gd name="connsiteY293" fmla="*/ 46672 h 181398"/>
                <a:gd name="connsiteX294" fmla="*/ 58341 w 175764"/>
                <a:gd name="connsiteY294" fmla="*/ 45720 h 181398"/>
                <a:gd name="connsiteX295" fmla="*/ 58341 w 175764"/>
                <a:gd name="connsiteY295" fmla="*/ 41910 h 181398"/>
                <a:gd name="connsiteX296" fmla="*/ 56436 w 175764"/>
                <a:gd name="connsiteY296" fmla="*/ 40005 h 181398"/>
                <a:gd name="connsiteX297" fmla="*/ 55483 w 175764"/>
                <a:gd name="connsiteY297" fmla="*/ 42863 h 181398"/>
                <a:gd name="connsiteX298" fmla="*/ 53578 w 175764"/>
                <a:gd name="connsiteY298" fmla="*/ 46672 h 181398"/>
                <a:gd name="connsiteX299" fmla="*/ 52626 w 175764"/>
                <a:gd name="connsiteY299" fmla="*/ 42863 h 181398"/>
                <a:gd name="connsiteX300" fmla="*/ 50721 w 175764"/>
                <a:gd name="connsiteY300" fmla="*/ 38100 h 181398"/>
                <a:gd name="connsiteX301" fmla="*/ 51673 w 175764"/>
                <a:gd name="connsiteY301" fmla="*/ 37147 h 181398"/>
                <a:gd name="connsiteX302" fmla="*/ 54531 w 175764"/>
                <a:gd name="connsiteY302" fmla="*/ 35242 h 181398"/>
                <a:gd name="connsiteX303" fmla="*/ 52626 w 175764"/>
                <a:gd name="connsiteY303" fmla="*/ 33338 h 181398"/>
                <a:gd name="connsiteX304" fmla="*/ 51673 w 175764"/>
                <a:gd name="connsiteY304" fmla="*/ 32385 h 181398"/>
                <a:gd name="connsiteX305" fmla="*/ 53578 w 175764"/>
                <a:gd name="connsiteY305" fmla="*/ 31432 h 181398"/>
                <a:gd name="connsiteX306" fmla="*/ 53578 w 175764"/>
                <a:gd name="connsiteY306" fmla="*/ 31432 h 181398"/>
                <a:gd name="connsiteX307" fmla="*/ 52626 w 175764"/>
                <a:gd name="connsiteY307" fmla="*/ 33338 h 181398"/>
                <a:gd name="connsiteX308" fmla="*/ 45958 w 175764"/>
                <a:gd name="connsiteY308" fmla="*/ 33338 h 181398"/>
                <a:gd name="connsiteX309" fmla="*/ 44053 w 175764"/>
                <a:gd name="connsiteY309" fmla="*/ 32385 h 181398"/>
                <a:gd name="connsiteX310" fmla="*/ 46911 w 175764"/>
                <a:gd name="connsiteY310" fmla="*/ 37147 h 181398"/>
                <a:gd name="connsiteX311" fmla="*/ 39291 w 175764"/>
                <a:gd name="connsiteY311" fmla="*/ 33338 h 181398"/>
                <a:gd name="connsiteX312" fmla="*/ 38338 w 175764"/>
                <a:gd name="connsiteY312" fmla="*/ 31432 h 181398"/>
                <a:gd name="connsiteX313" fmla="*/ 40243 w 175764"/>
                <a:gd name="connsiteY313" fmla="*/ 31432 h 181398"/>
                <a:gd name="connsiteX314" fmla="*/ 44053 w 175764"/>
                <a:gd name="connsiteY314" fmla="*/ 32385 h 181398"/>
                <a:gd name="connsiteX315" fmla="*/ 47863 w 175764"/>
                <a:gd name="connsiteY315" fmla="*/ 28575 h 181398"/>
                <a:gd name="connsiteX316" fmla="*/ 50721 w 175764"/>
                <a:gd name="connsiteY316" fmla="*/ 27622 h 181398"/>
                <a:gd name="connsiteX317" fmla="*/ 51673 w 175764"/>
                <a:gd name="connsiteY317" fmla="*/ 23813 h 181398"/>
                <a:gd name="connsiteX318" fmla="*/ 48816 w 175764"/>
                <a:gd name="connsiteY318" fmla="*/ 24765 h 181398"/>
                <a:gd name="connsiteX319" fmla="*/ 46911 w 175764"/>
                <a:gd name="connsiteY319" fmla="*/ 24765 h 181398"/>
                <a:gd name="connsiteX320" fmla="*/ 45958 w 175764"/>
                <a:gd name="connsiteY320" fmla="*/ 20955 h 181398"/>
                <a:gd name="connsiteX321" fmla="*/ 45006 w 175764"/>
                <a:gd name="connsiteY321" fmla="*/ 20003 h 181398"/>
                <a:gd name="connsiteX322" fmla="*/ 42148 w 175764"/>
                <a:gd name="connsiteY322" fmla="*/ 21907 h 181398"/>
                <a:gd name="connsiteX323" fmla="*/ 44053 w 175764"/>
                <a:gd name="connsiteY323" fmla="*/ 23813 h 181398"/>
                <a:gd name="connsiteX324" fmla="*/ 45006 w 175764"/>
                <a:gd name="connsiteY324" fmla="*/ 24765 h 181398"/>
                <a:gd name="connsiteX325" fmla="*/ 41196 w 175764"/>
                <a:gd name="connsiteY325" fmla="*/ 29528 h 181398"/>
                <a:gd name="connsiteX326" fmla="*/ 40243 w 175764"/>
                <a:gd name="connsiteY326" fmla="*/ 29528 h 181398"/>
                <a:gd name="connsiteX327" fmla="*/ 40243 w 175764"/>
                <a:gd name="connsiteY327" fmla="*/ 28575 h 181398"/>
                <a:gd name="connsiteX328" fmla="*/ 38338 w 175764"/>
                <a:gd name="connsiteY328" fmla="*/ 24765 h 181398"/>
                <a:gd name="connsiteX329" fmla="*/ 37386 w 175764"/>
                <a:gd name="connsiteY329" fmla="*/ 28575 h 181398"/>
                <a:gd name="connsiteX330" fmla="*/ 33576 w 175764"/>
                <a:gd name="connsiteY330" fmla="*/ 31432 h 181398"/>
                <a:gd name="connsiteX331" fmla="*/ 31671 w 175764"/>
                <a:gd name="connsiteY331" fmla="*/ 31432 h 181398"/>
                <a:gd name="connsiteX332" fmla="*/ 35481 w 175764"/>
                <a:gd name="connsiteY332" fmla="*/ 35242 h 181398"/>
                <a:gd name="connsiteX333" fmla="*/ 39291 w 175764"/>
                <a:gd name="connsiteY333" fmla="*/ 38100 h 181398"/>
                <a:gd name="connsiteX334" fmla="*/ 38338 w 175764"/>
                <a:gd name="connsiteY334" fmla="*/ 39053 h 181398"/>
                <a:gd name="connsiteX335" fmla="*/ 33576 w 175764"/>
                <a:gd name="connsiteY335" fmla="*/ 41910 h 181398"/>
                <a:gd name="connsiteX336" fmla="*/ 34528 w 175764"/>
                <a:gd name="connsiteY336" fmla="*/ 41910 h 181398"/>
                <a:gd name="connsiteX337" fmla="*/ 36433 w 175764"/>
                <a:gd name="connsiteY337" fmla="*/ 45720 h 181398"/>
                <a:gd name="connsiteX338" fmla="*/ 33576 w 175764"/>
                <a:gd name="connsiteY338" fmla="*/ 44767 h 181398"/>
                <a:gd name="connsiteX339" fmla="*/ 32623 w 175764"/>
                <a:gd name="connsiteY339" fmla="*/ 43815 h 181398"/>
                <a:gd name="connsiteX340" fmla="*/ 31671 w 175764"/>
                <a:gd name="connsiteY340" fmla="*/ 47625 h 181398"/>
                <a:gd name="connsiteX341" fmla="*/ 32623 w 175764"/>
                <a:gd name="connsiteY341" fmla="*/ 51435 h 181398"/>
                <a:gd name="connsiteX342" fmla="*/ 33576 w 175764"/>
                <a:gd name="connsiteY342" fmla="*/ 53340 h 181398"/>
                <a:gd name="connsiteX343" fmla="*/ 36433 w 175764"/>
                <a:gd name="connsiteY343" fmla="*/ 53340 h 181398"/>
                <a:gd name="connsiteX344" fmla="*/ 40243 w 175764"/>
                <a:gd name="connsiteY344" fmla="*/ 49530 h 181398"/>
                <a:gd name="connsiteX345" fmla="*/ 41196 w 175764"/>
                <a:gd name="connsiteY345" fmla="*/ 45720 h 181398"/>
                <a:gd name="connsiteX346" fmla="*/ 41196 w 175764"/>
                <a:gd name="connsiteY346" fmla="*/ 42863 h 181398"/>
                <a:gd name="connsiteX347" fmla="*/ 44053 w 175764"/>
                <a:gd name="connsiteY347" fmla="*/ 43815 h 181398"/>
                <a:gd name="connsiteX348" fmla="*/ 47863 w 175764"/>
                <a:gd name="connsiteY348" fmla="*/ 40957 h 181398"/>
                <a:gd name="connsiteX349" fmla="*/ 47863 w 175764"/>
                <a:gd name="connsiteY349" fmla="*/ 39053 h 181398"/>
                <a:gd name="connsiteX350" fmla="*/ 52626 w 175764"/>
                <a:gd name="connsiteY350" fmla="*/ 40957 h 181398"/>
                <a:gd name="connsiteX351" fmla="*/ 48816 w 175764"/>
                <a:gd name="connsiteY351" fmla="*/ 45720 h 181398"/>
                <a:gd name="connsiteX352" fmla="*/ 48816 w 175764"/>
                <a:gd name="connsiteY352" fmla="*/ 49530 h 181398"/>
                <a:gd name="connsiteX353" fmla="*/ 50721 w 175764"/>
                <a:gd name="connsiteY353" fmla="*/ 49530 h 181398"/>
                <a:gd name="connsiteX354" fmla="*/ 52626 w 175764"/>
                <a:gd name="connsiteY354" fmla="*/ 51435 h 181398"/>
                <a:gd name="connsiteX355" fmla="*/ 49768 w 175764"/>
                <a:gd name="connsiteY355" fmla="*/ 51435 h 181398"/>
                <a:gd name="connsiteX356" fmla="*/ 45958 w 175764"/>
                <a:gd name="connsiteY356" fmla="*/ 46672 h 181398"/>
                <a:gd name="connsiteX357" fmla="*/ 45006 w 175764"/>
                <a:gd name="connsiteY357" fmla="*/ 45720 h 181398"/>
                <a:gd name="connsiteX358" fmla="*/ 44053 w 175764"/>
                <a:gd name="connsiteY358" fmla="*/ 46672 h 181398"/>
                <a:gd name="connsiteX359" fmla="*/ 43101 w 175764"/>
                <a:gd name="connsiteY359" fmla="*/ 50482 h 181398"/>
                <a:gd name="connsiteX360" fmla="*/ 46911 w 175764"/>
                <a:gd name="connsiteY360" fmla="*/ 54292 h 181398"/>
                <a:gd name="connsiteX361" fmla="*/ 54531 w 175764"/>
                <a:gd name="connsiteY361" fmla="*/ 59055 h 181398"/>
                <a:gd name="connsiteX362" fmla="*/ 54531 w 175764"/>
                <a:gd name="connsiteY362" fmla="*/ 65722 h 181398"/>
                <a:gd name="connsiteX363" fmla="*/ 55483 w 175764"/>
                <a:gd name="connsiteY363" fmla="*/ 66675 h 181398"/>
                <a:gd name="connsiteX364" fmla="*/ 56436 w 175764"/>
                <a:gd name="connsiteY364" fmla="*/ 65722 h 181398"/>
                <a:gd name="connsiteX365" fmla="*/ 57388 w 175764"/>
                <a:gd name="connsiteY365" fmla="*/ 61913 h 181398"/>
                <a:gd name="connsiteX366" fmla="*/ 54531 w 175764"/>
                <a:gd name="connsiteY366" fmla="*/ 59055 h 181398"/>
                <a:gd name="connsiteX367" fmla="*/ 55483 w 175764"/>
                <a:gd name="connsiteY367" fmla="*/ 54292 h 181398"/>
                <a:gd name="connsiteX368" fmla="*/ 54531 w 175764"/>
                <a:gd name="connsiteY368" fmla="*/ 49530 h 181398"/>
                <a:gd name="connsiteX369" fmla="*/ 32623 w 175764"/>
                <a:gd name="connsiteY369" fmla="*/ 100013 h 181398"/>
                <a:gd name="connsiteX370" fmla="*/ 31671 w 175764"/>
                <a:gd name="connsiteY370" fmla="*/ 100965 h 181398"/>
                <a:gd name="connsiteX371" fmla="*/ 33576 w 175764"/>
                <a:gd name="connsiteY371" fmla="*/ 101917 h 181398"/>
                <a:gd name="connsiteX372" fmla="*/ 34528 w 175764"/>
                <a:gd name="connsiteY372" fmla="*/ 100013 h 181398"/>
                <a:gd name="connsiteX373" fmla="*/ 32623 w 175764"/>
                <a:gd name="connsiteY373" fmla="*/ 100013 h 181398"/>
                <a:gd name="connsiteX374" fmla="*/ 32623 w 175764"/>
                <a:gd name="connsiteY374" fmla="*/ 18097 h 181398"/>
                <a:gd name="connsiteX375" fmla="*/ 32623 w 175764"/>
                <a:gd name="connsiteY375" fmla="*/ 18097 h 181398"/>
                <a:gd name="connsiteX376" fmla="*/ 33576 w 175764"/>
                <a:gd name="connsiteY376" fmla="*/ 17145 h 181398"/>
                <a:gd name="connsiteX377" fmla="*/ 32623 w 175764"/>
                <a:gd name="connsiteY377" fmla="*/ 18097 h 181398"/>
                <a:gd name="connsiteX378" fmla="*/ 32623 w 175764"/>
                <a:gd name="connsiteY378" fmla="*/ 18097 h 181398"/>
                <a:gd name="connsiteX379" fmla="*/ 35481 w 175764"/>
                <a:gd name="connsiteY379" fmla="*/ 118110 h 181398"/>
                <a:gd name="connsiteX380" fmla="*/ 32623 w 175764"/>
                <a:gd name="connsiteY380" fmla="*/ 114300 h 181398"/>
                <a:gd name="connsiteX381" fmla="*/ 35481 w 175764"/>
                <a:gd name="connsiteY381" fmla="*/ 118110 h 181398"/>
                <a:gd name="connsiteX382" fmla="*/ 33576 w 175764"/>
                <a:gd name="connsiteY382" fmla="*/ 119063 h 181398"/>
                <a:gd name="connsiteX383" fmla="*/ 34528 w 175764"/>
                <a:gd name="connsiteY383" fmla="*/ 120015 h 181398"/>
                <a:gd name="connsiteX384" fmla="*/ 35481 w 175764"/>
                <a:gd name="connsiteY384" fmla="*/ 118110 h 181398"/>
                <a:gd name="connsiteX385" fmla="*/ 40243 w 175764"/>
                <a:gd name="connsiteY385" fmla="*/ 68580 h 181398"/>
                <a:gd name="connsiteX386" fmla="*/ 42148 w 175764"/>
                <a:gd name="connsiteY386" fmla="*/ 66675 h 181398"/>
                <a:gd name="connsiteX387" fmla="*/ 41196 w 175764"/>
                <a:gd name="connsiteY387" fmla="*/ 65722 h 181398"/>
                <a:gd name="connsiteX388" fmla="*/ 40243 w 175764"/>
                <a:gd name="connsiteY388" fmla="*/ 68580 h 181398"/>
                <a:gd name="connsiteX389" fmla="*/ 40243 w 175764"/>
                <a:gd name="connsiteY389" fmla="*/ 68580 h 181398"/>
                <a:gd name="connsiteX390" fmla="*/ 35481 w 175764"/>
                <a:gd name="connsiteY390" fmla="*/ 66675 h 181398"/>
                <a:gd name="connsiteX391" fmla="*/ 33576 w 175764"/>
                <a:gd name="connsiteY391" fmla="*/ 66675 h 181398"/>
                <a:gd name="connsiteX392" fmla="*/ 35481 w 175764"/>
                <a:gd name="connsiteY392" fmla="*/ 75247 h 181398"/>
                <a:gd name="connsiteX393" fmla="*/ 38338 w 175764"/>
                <a:gd name="connsiteY393" fmla="*/ 74295 h 181398"/>
                <a:gd name="connsiteX394" fmla="*/ 42148 w 175764"/>
                <a:gd name="connsiteY394" fmla="*/ 72390 h 181398"/>
                <a:gd name="connsiteX395" fmla="*/ 44053 w 175764"/>
                <a:gd name="connsiteY395" fmla="*/ 71438 h 181398"/>
                <a:gd name="connsiteX396" fmla="*/ 42148 w 175764"/>
                <a:gd name="connsiteY396" fmla="*/ 69532 h 181398"/>
                <a:gd name="connsiteX397" fmla="*/ 39291 w 175764"/>
                <a:gd name="connsiteY397" fmla="*/ 70485 h 181398"/>
                <a:gd name="connsiteX398" fmla="*/ 37386 w 175764"/>
                <a:gd name="connsiteY398" fmla="*/ 70485 h 181398"/>
                <a:gd name="connsiteX399" fmla="*/ 40243 w 175764"/>
                <a:gd name="connsiteY399" fmla="*/ 68580 h 181398"/>
                <a:gd name="connsiteX400" fmla="*/ 45006 w 175764"/>
                <a:gd name="connsiteY400" fmla="*/ 60960 h 181398"/>
                <a:gd name="connsiteX401" fmla="*/ 42148 w 175764"/>
                <a:gd name="connsiteY401" fmla="*/ 62865 h 181398"/>
                <a:gd name="connsiteX402" fmla="*/ 41196 w 175764"/>
                <a:gd name="connsiteY402" fmla="*/ 60960 h 181398"/>
                <a:gd name="connsiteX403" fmla="*/ 34528 w 175764"/>
                <a:gd name="connsiteY403" fmla="*/ 60960 h 181398"/>
                <a:gd name="connsiteX404" fmla="*/ 34528 w 175764"/>
                <a:gd name="connsiteY404" fmla="*/ 60960 h 181398"/>
                <a:gd name="connsiteX405" fmla="*/ 39291 w 175764"/>
                <a:gd name="connsiteY405" fmla="*/ 57150 h 181398"/>
                <a:gd name="connsiteX406" fmla="*/ 41196 w 175764"/>
                <a:gd name="connsiteY406" fmla="*/ 57150 h 181398"/>
                <a:gd name="connsiteX407" fmla="*/ 45006 w 175764"/>
                <a:gd name="connsiteY407" fmla="*/ 60960 h 181398"/>
                <a:gd name="connsiteX408" fmla="*/ 34528 w 175764"/>
                <a:gd name="connsiteY408" fmla="*/ 20003 h 181398"/>
                <a:gd name="connsiteX409" fmla="*/ 34528 w 175764"/>
                <a:gd name="connsiteY409" fmla="*/ 20003 h 181398"/>
                <a:gd name="connsiteX410" fmla="*/ 37386 w 175764"/>
                <a:gd name="connsiteY410" fmla="*/ 18097 h 181398"/>
                <a:gd name="connsiteX411" fmla="*/ 38338 w 175764"/>
                <a:gd name="connsiteY411" fmla="*/ 18097 h 181398"/>
                <a:gd name="connsiteX412" fmla="*/ 39291 w 175764"/>
                <a:gd name="connsiteY412" fmla="*/ 18097 h 181398"/>
                <a:gd name="connsiteX413" fmla="*/ 38338 w 175764"/>
                <a:gd name="connsiteY413" fmla="*/ 17145 h 181398"/>
                <a:gd name="connsiteX414" fmla="*/ 36433 w 175764"/>
                <a:gd name="connsiteY414" fmla="*/ 17145 h 181398"/>
                <a:gd name="connsiteX415" fmla="*/ 34528 w 175764"/>
                <a:gd name="connsiteY415" fmla="*/ 20003 h 181398"/>
                <a:gd name="connsiteX416" fmla="*/ 36433 w 175764"/>
                <a:gd name="connsiteY416" fmla="*/ 137160 h 181398"/>
                <a:gd name="connsiteX417" fmla="*/ 35481 w 175764"/>
                <a:gd name="connsiteY417" fmla="*/ 139065 h 181398"/>
                <a:gd name="connsiteX418" fmla="*/ 35481 w 175764"/>
                <a:gd name="connsiteY418" fmla="*/ 139065 h 181398"/>
                <a:gd name="connsiteX419" fmla="*/ 36433 w 175764"/>
                <a:gd name="connsiteY419" fmla="*/ 137160 h 181398"/>
                <a:gd name="connsiteX420" fmla="*/ 41196 w 175764"/>
                <a:gd name="connsiteY420" fmla="*/ 160972 h 181398"/>
                <a:gd name="connsiteX421" fmla="*/ 38338 w 175764"/>
                <a:gd name="connsiteY421" fmla="*/ 158115 h 181398"/>
                <a:gd name="connsiteX422" fmla="*/ 36433 w 175764"/>
                <a:gd name="connsiteY422" fmla="*/ 160972 h 181398"/>
                <a:gd name="connsiteX423" fmla="*/ 36433 w 175764"/>
                <a:gd name="connsiteY423" fmla="*/ 163830 h 181398"/>
                <a:gd name="connsiteX424" fmla="*/ 36433 w 175764"/>
                <a:gd name="connsiteY424" fmla="*/ 165735 h 181398"/>
                <a:gd name="connsiteX425" fmla="*/ 37386 w 175764"/>
                <a:gd name="connsiteY425" fmla="*/ 164782 h 181398"/>
                <a:gd name="connsiteX426" fmla="*/ 40243 w 175764"/>
                <a:gd name="connsiteY426" fmla="*/ 162878 h 181398"/>
                <a:gd name="connsiteX427" fmla="*/ 41196 w 175764"/>
                <a:gd name="connsiteY427" fmla="*/ 160972 h 181398"/>
                <a:gd name="connsiteX428" fmla="*/ 37386 w 175764"/>
                <a:gd name="connsiteY428" fmla="*/ 101917 h 181398"/>
                <a:gd name="connsiteX429" fmla="*/ 37386 w 175764"/>
                <a:gd name="connsiteY429" fmla="*/ 101917 h 181398"/>
                <a:gd name="connsiteX430" fmla="*/ 37386 w 175764"/>
                <a:gd name="connsiteY430" fmla="*/ 103822 h 181398"/>
                <a:gd name="connsiteX431" fmla="*/ 37386 w 175764"/>
                <a:gd name="connsiteY431" fmla="*/ 101917 h 181398"/>
                <a:gd name="connsiteX432" fmla="*/ 37386 w 175764"/>
                <a:gd name="connsiteY432" fmla="*/ 101917 h 181398"/>
                <a:gd name="connsiteX433" fmla="*/ 37386 w 175764"/>
                <a:gd name="connsiteY433" fmla="*/ 149542 h 181398"/>
                <a:gd name="connsiteX434" fmla="*/ 37386 w 175764"/>
                <a:gd name="connsiteY434" fmla="*/ 149542 h 181398"/>
                <a:gd name="connsiteX435" fmla="*/ 37386 w 175764"/>
                <a:gd name="connsiteY435" fmla="*/ 149542 h 181398"/>
                <a:gd name="connsiteX436" fmla="*/ 37386 w 175764"/>
                <a:gd name="connsiteY436" fmla="*/ 149542 h 181398"/>
                <a:gd name="connsiteX437" fmla="*/ 37386 w 175764"/>
                <a:gd name="connsiteY437" fmla="*/ 149542 h 181398"/>
                <a:gd name="connsiteX438" fmla="*/ 39291 w 175764"/>
                <a:gd name="connsiteY438" fmla="*/ 98107 h 181398"/>
                <a:gd name="connsiteX439" fmla="*/ 43101 w 175764"/>
                <a:gd name="connsiteY439" fmla="*/ 95250 h 181398"/>
                <a:gd name="connsiteX440" fmla="*/ 39291 w 175764"/>
                <a:gd name="connsiteY440" fmla="*/ 92392 h 181398"/>
                <a:gd name="connsiteX441" fmla="*/ 36433 w 175764"/>
                <a:gd name="connsiteY441" fmla="*/ 92392 h 181398"/>
                <a:gd name="connsiteX442" fmla="*/ 36433 w 175764"/>
                <a:gd name="connsiteY442" fmla="*/ 98107 h 181398"/>
                <a:gd name="connsiteX443" fmla="*/ 39291 w 175764"/>
                <a:gd name="connsiteY443" fmla="*/ 98107 h 181398"/>
                <a:gd name="connsiteX444" fmla="*/ 40243 w 175764"/>
                <a:gd name="connsiteY444" fmla="*/ 165735 h 181398"/>
                <a:gd name="connsiteX445" fmla="*/ 40243 w 175764"/>
                <a:gd name="connsiteY445" fmla="*/ 165735 h 181398"/>
                <a:gd name="connsiteX446" fmla="*/ 38338 w 175764"/>
                <a:gd name="connsiteY446" fmla="*/ 165735 h 181398"/>
                <a:gd name="connsiteX447" fmla="*/ 40243 w 175764"/>
                <a:gd name="connsiteY447" fmla="*/ 165735 h 181398"/>
                <a:gd name="connsiteX448" fmla="*/ 40243 w 175764"/>
                <a:gd name="connsiteY448" fmla="*/ 165735 h 181398"/>
                <a:gd name="connsiteX449" fmla="*/ 45006 w 175764"/>
                <a:gd name="connsiteY449" fmla="*/ 146685 h 181398"/>
                <a:gd name="connsiteX450" fmla="*/ 46911 w 175764"/>
                <a:gd name="connsiteY450" fmla="*/ 145732 h 181398"/>
                <a:gd name="connsiteX451" fmla="*/ 45006 w 175764"/>
                <a:gd name="connsiteY451" fmla="*/ 144780 h 181398"/>
                <a:gd name="connsiteX452" fmla="*/ 41196 w 175764"/>
                <a:gd name="connsiteY452" fmla="*/ 145732 h 181398"/>
                <a:gd name="connsiteX453" fmla="*/ 38338 w 175764"/>
                <a:gd name="connsiteY453" fmla="*/ 146685 h 181398"/>
                <a:gd name="connsiteX454" fmla="*/ 39291 w 175764"/>
                <a:gd name="connsiteY454" fmla="*/ 148590 h 181398"/>
                <a:gd name="connsiteX455" fmla="*/ 40243 w 175764"/>
                <a:gd name="connsiteY455" fmla="*/ 146685 h 181398"/>
                <a:gd name="connsiteX456" fmla="*/ 40243 w 175764"/>
                <a:gd name="connsiteY456" fmla="*/ 145732 h 181398"/>
                <a:gd name="connsiteX457" fmla="*/ 45006 w 175764"/>
                <a:gd name="connsiteY457" fmla="*/ 146685 h 181398"/>
                <a:gd name="connsiteX458" fmla="*/ 40243 w 175764"/>
                <a:gd name="connsiteY458" fmla="*/ 120967 h 181398"/>
                <a:gd name="connsiteX459" fmla="*/ 40243 w 175764"/>
                <a:gd name="connsiteY459" fmla="*/ 120967 h 181398"/>
                <a:gd name="connsiteX460" fmla="*/ 40243 w 175764"/>
                <a:gd name="connsiteY460" fmla="*/ 119063 h 181398"/>
                <a:gd name="connsiteX461" fmla="*/ 40243 w 175764"/>
                <a:gd name="connsiteY461" fmla="*/ 120967 h 181398"/>
                <a:gd name="connsiteX462" fmla="*/ 43101 w 175764"/>
                <a:gd name="connsiteY462" fmla="*/ 151447 h 181398"/>
                <a:gd name="connsiteX463" fmla="*/ 41196 w 175764"/>
                <a:gd name="connsiteY463" fmla="*/ 150495 h 181398"/>
                <a:gd name="connsiteX464" fmla="*/ 39291 w 175764"/>
                <a:gd name="connsiteY464" fmla="*/ 152400 h 181398"/>
                <a:gd name="connsiteX465" fmla="*/ 41196 w 175764"/>
                <a:gd name="connsiteY465" fmla="*/ 154305 h 181398"/>
                <a:gd name="connsiteX466" fmla="*/ 43101 w 175764"/>
                <a:gd name="connsiteY466" fmla="*/ 151447 h 181398"/>
                <a:gd name="connsiteX467" fmla="*/ 41196 w 175764"/>
                <a:gd name="connsiteY467" fmla="*/ 140970 h 181398"/>
                <a:gd name="connsiteX468" fmla="*/ 45006 w 175764"/>
                <a:gd name="connsiteY468" fmla="*/ 141922 h 181398"/>
                <a:gd name="connsiteX469" fmla="*/ 47863 w 175764"/>
                <a:gd name="connsiteY469" fmla="*/ 137160 h 181398"/>
                <a:gd name="connsiteX470" fmla="*/ 46911 w 175764"/>
                <a:gd name="connsiteY470" fmla="*/ 136207 h 181398"/>
                <a:gd name="connsiteX471" fmla="*/ 42148 w 175764"/>
                <a:gd name="connsiteY471" fmla="*/ 139065 h 181398"/>
                <a:gd name="connsiteX472" fmla="*/ 41196 w 175764"/>
                <a:gd name="connsiteY472" fmla="*/ 140970 h 181398"/>
                <a:gd name="connsiteX473" fmla="*/ 41196 w 175764"/>
                <a:gd name="connsiteY473" fmla="*/ 134303 h 181398"/>
                <a:gd name="connsiteX474" fmla="*/ 41196 w 175764"/>
                <a:gd name="connsiteY474" fmla="*/ 134303 h 181398"/>
                <a:gd name="connsiteX475" fmla="*/ 41196 w 175764"/>
                <a:gd name="connsiteY475" fmla="*/ 134303 h 181398"/>
                <a:gd name="connsiteX476" fmla="*/ 41196 w 175764"/>
                <a:gd name="connsiteY476" fmla="*/ 134303 h 181398"/>
                <a:gd name="connsiteX477" fmla="*/ 41196 w 175764"/>
                <a:gd name="connsiteY477" fmla="*/ 134303 h 181398"/>
                <a:gd name="connsiteX478" fmla="*/ 49768 w 175764"/>
                <a:gd name="connsiteY478" fmla="*/ 97155 h 181398"/>
                <a:gd name="connsiteX479" fmla="*/ 52626 w 175764"/>
                <a:gd name="connsiteY479" fmla="*/ 91440 h 181398"/>
                <a:gd name="connsiteX480" fmla="*/ 52626 w 175764"/>
                <a:gd name="connsiteY480" fmla="*/ 90488 h 181398"/>
                <a:gd name="connsiteX481" fmla="*/ 51673 w 175764"/>
                <a:gd name="connsiteY481" fmla="*/ 90488 h 181398"/>
                <a:gd name="connsiteX482" fmla="*/ 47863 w 175764"/>
                <a:gd name="connsiteY482" fmla="*/ 90488 h 181398"/>
                <a:gd name="connsiteX483" fmla="*/ 45006 w 175764"/>
                <a:gd name="connsiteY483" fmla="*/ 90488 h 181398"/>
                <a:gd name="connsiteX484" fmla="*/ 43101 w 175764"/>
                <a:gd name="connsiteY484" fmla="*/ 88582 h 181398"/>
                <a:gd name="connsiteX485" fmla="*/ 43101 w 175764"/>
                <a:gd name="connsiteY485" fmla="*/ 91440 h 181398"/>
                <a:gd name="connsiteX486" fmla="*/ 44053 w 175764"/>
                <a:gd name="connsiteY486" fmla="*/ 94297 h 181398"/>
                <a:gd name="connsiteX487" fmla="*/ 46911 w 175764"/>
                <a:gd name="connsiteY487" fmla="*/ 95250 h 181398"/>
                <a:gd name="connsiteX488" fmla="*/ 45958 w 175764"/>
                <a:gd name="connsiteY488" fmla="*/ 97155 h 181398"/>
                <a:gd name="connsiteX489" fmla="*/ 45958 w 175764"/>
                <a:gd name="connsiteY489" fmla="*/ 99060 h 181398"/>
                <a:gd name="connsiteX490" fmla="*/ 49768 w 175764"/>
                <a:gd name="connsiteY490" fmla="*/ 100013 h 181398"/>
                <a:gd name="connsiteX491" fmla="*/ 49768 w 175764"/>
                <a:gd name="connsiteY491" fmla="*/ 107632 h 181398"/>
                <a:gd name="connsiteX492" fmla="*/ 47863 w 175764"/>
                <a:gd name="connsiteY492" fmla="*/ 106680 h 181398"/>
                <a:gd name="connsiteX493" fmla="*/ 47863 w 175764"/>
                <a:gd name="connsiteY493" fmla="*/ 106680 h 181398"/>
                <a:gd name="connsiteX494" fmla="*/ 49768 w 175764"/>
                <a:gd name="connsiteY494" fmla="*/ 107632 h 181398"/>
                <a:gd name="connsiteX495" fmla="*/ 52626 w 175764"/>
                <a:gd name="connsiteY495" fmla="*/ 107632 h 181398"/>
                <a:gd name="connsiteX496" fmla="*/ 52626 w 175764"/>
                <a:gd name="connsiteY496" fmla="*/ 104775 h 181398"/>
                <a:gd name="connsiteX497" fmla="*/ 53578 w 175764"/>
                <a:gd name="connsiteY497" fmla="*/ 101917 h 181398"/>
                <a:gd name="connsiteX498" fmla="*/ 49768 w 175764"/>
                <a:gd name="connsiteY498" fmla="*/ 100965 h 181398"/>
                <a:gd name="connsiteX499" fmla="*/ 49768 w 175764"/>
                <a:gd name="connsiteY499" fmla="*/ 97155 h 181398"/>
                <a:gd name="connsiteX500" fmla="*/ 44053 w 175764"/>
                <a:gd name="connsiteY500" fmla="*/ 105728 h 181398"/>
                <a:gd name="connsiteX501" fmla="*/ 45958 w 175764"/>
                <a:gd name="connsiteY501" fmla="*/ 104775 h 181398"/>
                <a:gd name="connsiteX502" fmla="*/ 45006 w 175764"/>
                <a:gd name="connsiteY502" fmla="*/ 101917 h 181398"/>
                <a:gd name="connsiteX503" fmla="*/ 44053 w 175764"/>
                <a:gd name="connsiteY503" fmla="*/ 100965 h 181398"/>
                <a:gd name="connsiteX504" fmla="*/ 44053 w 175764"/>
                <a:gd name="connsiteY504" fmla="*/ 100965 h 181398"/>
                <a:gd name="connsiteX505" fmla="*/ 45006 w 175764"/>
                <a:gd name="connsiteY505" fmla="*/ 101917 h 181398"/>
                <a:gd name="connsiteX506" fmla="*/ 44053 w 175764"/>
                <a:gd name="connsiteY506" fmla="*/ 103822 h 181398"/>
                <a:gd name="connsiteX507" fmla="*/ 44053 w 175764"/>
                <a:gd name="connsiteY507" fmla="*/ 105728 h 181398"/>
                <a:gd name="connsiteX508" fmla="*/ 48816 w 175764"/>
                <a:gd name="connsiteY508" fmla="*/ 82867 h 181398"/>
                <a:gd name="connsiteX509" fmla="*/ 45958 w 175764"/>
                <a:gd name="connsiteY509" fmla="*/ 79057 h 181398"/>
                <a:gd name="connsiteX510" fmla="*/ 44053 w 175764"/>
                <a:gd name="connsiteY510" fmla="*/ 77153 h 181398"/>
                <a:gd name="connsiteX511" fmla="*/ 44053 w 175764"/>
                <a:gd name="connsiteY511" fmla="*/ 79057 h 181398"/>
                <a:gd name="connsiteX512" fmla="*/ 44053 w 175764"/>
                <a:gd name="connsiteY512" fmla="*/ 80963 h 181398"/>
                <a:gd name="connsiteX513" fmla="*/ 46911 w 175764"/>
                <a:gd name="connsiteY513" fmla="*/ 83820 h 181398"/>
                <a:gd name="connsiteX514" fmla="*/ 48816 w 175764"/>
                <a:gd name="connsiteY514" fmla="*/ 82867 h 181398"/>
                <a:gd name="connsiteX515" fmla="*/ 44053 w 175764"/>
                <a:gd name="connsiteY515" fmla="*/ 14288 h 181398"/>
                <a:gd name="connsiteX516" fmla="*/ 44053 w 175764"/>
                <a:gd name="connsiteY516" fmla="*/ 14288 h 181398"/>
                <a:gd name="connsiteX517" fmla="*/ 49768 w 175764"/>
                <a:gd name="connsiteY517" fmla="*/ 17145 h 181398"/>
                <a:gd name="connsiteX518" fmla="*/ 51673 w 175764"/>
                <a:gd name="connsiteY518" fmla="*/ 17145 h 181398"/>
                <a:gd name="connsiteX519" fmla="*/ 53578 w 175764"/>
                <a:gd name="connsiteY519" fmla="*/ 13335 h 181398"/>
                <a:gd name="connsiteX520" fmla="*/ 52626 w 175764"/>
                <a:gd name="connsiteY520" fmla="*/ 13335 h 181398"/>
                <a:gd name="connsiteX521" fmla="*/ 45958 w 175764"/>
                <a:gd name="connsiteY521" fmla="*/ 14288 h 181398"/>
                <a:gd name="connsiteX522" fmla="*/ 44053 w 175764"/>
                <a:gd name="connsiteY522" fmla="*/ 14288 h 181398"/>
                <a:gd name="connsiteX523" fmla="*/ 44053 w 175764"/>
                <a:gd name="connsiteY523" fmla="*/ 14288 h 181398"/>
                <a:gd name="connsiteX524" fmla="*/ 48816 w 175764"/>
                <a:gd name="connsiteY524" fmla="*/ 160020 h 181398"/>
                <a:gd name="connsiteX525" fmla="*/ 45006 w 175764"/>
                <a:gd name="connsiteY525" fmla="*/ 157163 h 181398"/>
                <a:gd name="connsiteX526" fmla="*/ 44053 w 175764"/>
                <a:gd name="connsiteY526" fmla="*/ 158115 h 181398"/>
                <a:gd name="connsiteX527" fmla="*/ 46911 w 175764"/>
                <a:gd name="connsiteY527" fmla="*/ 161925 h 181398"/>
                <a:gd name="connsiteX528" fmla="*/ 48816 w 175764"/>
                <a:gd name="connsiteY528" fmla="*/ 160020 h 181398"/>
                <a:gd name="connsiteX529" fmla="*/ 46911 w 175764"/>
                <a:gd name="connsiteY529" fmla="*/ 123825 h 181398"/>
                <a:gd name="connsiteX530" fmla="*/ 45958 w 175764"/>
                <a:gd name="connsiteY530" fmla="*/ 125730 h 181398"/>
                <a:gd name="connsiteX531" fmla="*/ 45958 w 175764"/>
                <a:gd name="connsiteY531" fmla="*/ 125730 h 181398"/>
                <a:gd name="connsiteX532" fmla="*/ 46911 w 175764"/>
                <a:gd name="connsiteY532" fmla="*/ 123825 h 181398"/>
                <a:gd name="connsiteX533" fmla="*/ 48816 w 175764"/>
                <a:gd name="connsiteY533" fmla="*/ 154305 h 181398"/>
                <a:gd name="connsiteX534" fmla="*/ 47863 w 175764"/>
                <a:gd name="connsiteY534" fmla="*/ 155257 h 181398"/>
                <a:gd name="connsiteX535" fmla="*/ 45958 w 175764"/>
                <a:gd name="connsiteY535" fmla="*/ 155257 h 181398"/>
                <a:gd name="connsiteX536" fmla="*/ 45958 w 175764"/>
                <a:gd name="connsiteY536" fmla="*/ 155257 h 181398"/>
                <a:gd name="connsiteX537" fmla="*/ 47863 w 175764"/>
                <a:gd name="connsiteY537" fmla="*/ 154305 h 181398"/>
                <a:gd name="connsiteX538" fmla="*/ 48816 w 175764"/>
                <a:gd name="connsiteY538" fmla="*/ 154305 h 181398"/>
                <a:gd name="connsiteX539" fmla="*/ 48816 w 175764"/>
                <a:gd name="connsiteY539" fmla="*/ 154305 h 181398"/>
                <a:gd name="connsiteX540" fmla="*/ 49768 w 175764"/>
                <a:gd name="connsiteY540" fmla="*/ 149542 h 181398"/>
                <a:gd name="connsiteX541" fmla="*/ 47863 w 175764"/>
                <a:gd name="connsiteY541" fmla="*/ 149542 h 181398"/>
                <a:gd name="connsiteX542" fmla="*/ 45958 w 175764"/>
                <a:gd name="connsiteY542" fmla="*/ 150495 h 181398"/>
                <a:gd name="connsiteX543" fmla="*/ 46911 w 175764"/>
                <a:gd name="connsiteY543" fmla="*/ 151447 h 181398"/>
                <a:gd name="connsiteX544" fmla="*/ 49768 w 175764"/>
                <a:gd name="connsiteY544" fmla="*/ 149542 h 181398"/>
                <a:gd name="connsiteX545" fmla="*/ 52626 w 175764"/>
                <a:gd name="connsiteY545" fmla="*/ 75247 h 181398"/>
                <a:gd name="connsiteX546" fmla="*/ 49768 w 175764"/>
                <a:gd name="connsiteY546" fmla="*/ 74295 h 181398"/>
                <a:gd name="connsiteX547" fmla="*/ 46911 w 175764"/>
                <a:gd name="connsiteY547" fmla="*/ 75247 h 181398"/>
                <a:gd name="connsiteX548" fmla="*/ 48816 w 175764"/>
                <a:gd name="connsiteY548" fmla="*/ 79057 h 181398"/>
                <a:gd name="connsiteX549" fmla="*/ 49768 w 175764"/>
                <a:gd name="connsiteY549" fmla="*/ 77153 h 181398"/>
                <a:gd name="connsiteX550" fmla="*/ 51673 w 175764"/>
                <a:gd name="connsiteY550" fmla="*/ 77153 h 181398"/>
                <a:gd name="connsiteX551" fmla="*/ 54531 w 175764"/>
                <a:gd name="connsiteY551" fmla="*/ 78105 h 181398"/>
                <a:gd name="connsiteX552" fmla="*/ 52626 w 175764"/>
                <a:gd name="connsiteY552" fmla="*/ 75247 h 181398"/>
                <a:gd name="connsiteX553" fmla="*/ 48816 w 175764"/>
                <a:gd name="connsiteY553" fmla="*/ 27622 h 181398"/>
                <a:gd name="connsiteX554" fmla="*/ 46911 w 175764"/>
                <a:gd name="connsiteY554" fmla="*/ 28575 h 181398"/>
                <a:gd name="connsiteX555" fmla="*/ 47863 w 175764"/>
                <a:gd name="connsiteY555" fmla="*/ 29528 h 181398"/>
                <a:gd name="connsiteX556" fmla="*/ 48816 w 175764"/>
                <a:gd name="connsiteY556" fmla="*/ 27622 h 181398"/>
                <a:gd name="connsiteX557" fmla="*/ 48816 w 175764"/>
                <a:gd name="connsiteY557" fmla="*/ 27622 h 181398"/>
                <a:gd name="connsiteX558" fmla="*/ 49768 w 175764"/>
                <a:gd name="connsiteY558" fmla="*/ 165735 h 181398"/>
                <a:gd name="connsiteX559" fmla="*/ 49768 w 175764"/>
                <a:gd name="connsiteY559" fmla="*/ 165735 h 181398"/>
                <a:gd name="connsiteX560" fmla="*/ 47863 w 175764"/>
                <a:gd name="connsiteY560" fmla="*/ 165735 h 181398"/>
                <a:gd name="connsiteX561" fmla="*/ 48816 w 175764"/>
                <a:gd name="connsiteY561" fmla="*/ 166688 h 181398"/>
                <a:gd name="connsiteX562" fmla="*/ 49768 w 175764"/>
                <a:gd name="connsiteY562" fmla="*/ 165735 h 181398"/>
                <a:gd name="connsiteX563" fmla="*/ 50721 w 175764"/>
                <a:gd name="connsiteY563" fmla="*/ 82867 h 181398"/>
                <a:gd name="connsiteX564" fmla="*/ 48816 w 175764"/>
                <a:gd name="connsiteY564" fmla="*/ 82867 h 181398"/>
                <a:gd name="connsiteX565" fmla="*/ 49768 w 175764"/>
                <a:gd name="connsiteY565" fmla="*/ 84772 h 181398"/>
                <a:gd name="connsiteX566" fmla="*/ 50721 w 175764"/>
                <a:gd name="connsiteY566" fmla="*/ 82867 h 181398"/>
                <a:gd name="connsiteX567" fmla="*/ 51673 w 175764"/>
                <a:gd name="connsiteY567" fmla="*/ 53340 h 181398"/>
                <a:gd name="connsiteX568" fmla="*/ 51673 w 175764"/>
                <a:gd name="connsiteY568" fmla="*/ 53340 h 181398"/>
                <a:gd name="connsiteX569" fmla="*/ 48816 w 175764"/>
                <a:gd name="connsiteY569" fmla="*/ 52388 h 181398"/>
                <a:gd name="connsiteX570" fmla="*/ 49768 w 175764"/>
                <a:gd name="connsiteY570" fmla="*/ 51435 h 181398"/>
                <a:gd name="connsiteX571" fmla="*/ 51673 w 175764"/>
                <a:gd name="connsiteY571" fmla="*/ 53340 h 181398"/>
                <a:gd name="connsiteX572" fmla="*/ 49768 w 175764"/>
                <a:gd name="connsiteY572" fmla="*/ 119063 h 181398"/>
                <a:gd name="connsiteX573" fmla="*/ 49768 w 175764"/>
                <a:gd name="connsiteY573" fmla="*/ 119063 h 181398"/>
                <a:gd name="connsiteX574" fmla="*/ 49768 w 175764"/>
                <a:gd name="connsiteY574" fmla="*/ 119063 h 181398"/>
                <a:gd name="connsiteX575" fmla="*/ 49768 w 175764"/>
                <a:gd name="connsiteY575" fmla="*/ 119063 h 181398"/>
                <a:gd name="connsiteX576" fmla="*/ 49768 w 175764"/>
                <a:gd name="connsiteY576" fmla="*/ 119063 h 181398"/>
                <a:gd name="connsiteX577" fmla="*/ 50721 w 175764"/>
                <a:gd name="connsiteY577" fmla="*/ 67628 h 181398"/>
                <a:gd name="connsiteX578" fmla="*/ 50721 w 175764"/>
                <a:gd name="connsiteY578" fmla="*/ 67628 h 181398"/>
                <a:gd name="connsiteX579" fmla="*/ 50721 w 175764"/>
                <a:gd name="connsiteY579" fmla="*/ 67628 h 181398"/>
                <a:gd name="connsiteX580" fmla="*/ 50721 w 175764"/>
                <a:gd name="connsiteY580" fmla="*/ 67628 h 181398"/>
                <a:gd name="connsiteX581" fmla="*/ 50721 w 175764"/>
                <a:gd name="connsiteY581" fmla="*/ 67628 h 181398"/>
                <a:gd name="connsiteX582" fmla="*/ 51673 w 175764"/>
                <a:gd name="connsiteY582" fmla="*/ 169545 h 181398"/>
                <a:gd name="connsiteX583" fmla="*/ 50721 w 175764"/>
                <a:gd name="connsiteY583" fmla="*/ 168592 h 181398"/>
                <a:gd name="connsiteX584" fmla="*/ 50721 w 175764"/>
                <a:gd name="connsiteY584" fmla="*/ 169545 h 181398"/>
                <a:gd name="connsiteX585" fmla="*/ 51673 w 175764"/>
                <a:gd name="connsiteY585" fmla="*/ 169545 h 181398"/>
                <a:gd name="connsiteX586" fmla="*/ 51673 w 175764"/>
                <a:gd name="connsiteY586" fmla="*/ 169545 h 181398"/>
                <a:gd name="connsiteX587" fmla="*/ 52626 w 175764"/>
                <a:gd name="connsiteY587" fmla="*/ 129540 h 181398"/>
                <a:gd name="connsiteX588" fmla="*/ 52626 w 175764"/>
                <a:gd name="connsiteY588" fmla="*/ 129540 h 181398"/>
                <a:gd name="connsiteX589" fmla="*/ 51673 w 175764"/>
                <a:gd name="connsiteY589" fmla="*/ 125730 h 181398"/>
                <a:gd name="connsiteX590" fmla="*/ 50721 w 175764"/>
                <a:gd name="connsiteY590" fmla="*/ 126682 h 181398"/>
                <a:gd name="connsiteX591" fmla="*/ 52626 w 175764"/>
                <a:gd name="connsiteY591" fmla="*/ 129540 h 181398"/>
                <a:gd name="connsiteX592" fmla="*/ 54531 w 175764"/>
                <a:gd name="connsiteY592" fmla="*/ 117157 h 181398"/>
                <a:gd name="connsiteX593" fmla="*/ 53578 w 175764"/>
                <a:gd name="connsiteY593" fmla="*/ 118110 h 181398"/>
                <a:gd name="connsiteX594" fmla="*/ 52626 w 175764"/>
                <a:gd name="connsiteY594" fmla="*/ 120015 h 181398"/>
                <a:gd name="connsiteX595" fmla="*/ 54531 w 175764"/>
                <a:gd name="connsiteY595" fmla="*/ 120967 h 181398"/>
                <a:gd name="connsiteX596" fmla="*/ 55483 w 175764"/>
                <a:gd name="connsiteY596" fmla="*/ 119063 h 181398"/>
                <a:gd name="connsiteX597" fmla="*/ 54531 w 175764"/>
                <a:gd name="connsiteY597" fmla="*/ 117157 h 181398"/>
                <a:gd name="connsiteX598" fmla="*/ 54531 w 175764"/>
                <a:gd name="connsiteY598" fmla="*/ 99060 h 181398"/>
                <a:gd name="connsiteX599" fmla="*/ 54531 w 175764"/>
                <a:gd name="connsiteY599" fmla="*/ 97155 h 181398"/>
                <a:gd name="connsiteX600" fmla="*/ 53578 w 175764"/>
                <a:gd name="connsiteY600" fmla="*/ 95250 h 181398"/>
                <a:gd name="connsiteX601" fmla="*/ 51673 w 175764"/>
                <a:gd name="connsiteY601" fmla="*/ 96203 h 181398"/>
                <a:gd name="connsiteX602" fmla="*/ 54531 w 175764"/>
                <a:gd name="connsiteY602" fmla="*/ 99060 h 181398"/>
                <a:gd name="connsiteX603" fmla="*/ 53578 w 175764"/>
                <a:gd name="connsiteY603" fmla="*/ 155257 h 181398"/>
                <a:gd name="connsiteX604" fmla="*/ 53578 w 175764"/>
                <a:gd name="connsiteY604" fmla="*/ 155257 h 181398"/>
                <a:gd name="connsiteX605" fmla="*/ 53578 w 175764"/>
                <a:gd name="connsiteY605" fmla="*/ 155257 h 181398"/>
                <a:gd name="connsiteX606" fmla="*/ 53578 w 175764"/>
                <a:gd name="connsiteY606" fmla="*/ 155257 h 181398"/>
                <a:gd name="connsiteX607" fmla="*/ 53578 w 175764"/>
                <a:gd name="connsiteY607" fmla="*/ 155257 h 181398"/>
                <a:gd name="connsiteX608" fmla="*/ 55483 w 175764"/>
                <a:gd name="connsiteY608" fmla="*/ 81915 h 181398"/>
                <a:gd name="connsiteX609" fmla="*/ 55483 w 175764"/>
                <a:gd name="connsiteY609" fmla="*/ 81915 h 181398"/>
                <a:gd name="connsiteX610" fmla="*/ 55483 w 175764"/>
                <a:gd name="connsiteY610" fmla="*/ 81915 h 181398"/>
                <a:gd name="connsiteX611" fmla="*/ 55483 w 175764"/>
                <a:gd name="connsiteY611" fmla="*/ 81915 h 181398"/>
                <a:gd name="connsiteX612" fmla="*/ 55483 w 175764"/>
                <a:gd name="connsiteY612" fmla="*/ 81915 h 181398"/>
                <a:gd name="connsiteX613" fmla="*/ 55483 w 175764"/>
                <a:gd name="connsiteY613" fmla="*/ 86678 h 181398"/>
                <a:gd name="connsiteX614" fmla="*/ 55483 w 175764"/>
                <a:gd name="connsiteY614" fmla="*/ 86678 h 181398"/>
                <a:gd name="connsiteX615" fmla="*/ 55483 w 175764"/>
                <a:gd name="connsiteY615" fmla="*/ 85725 h 181398"/>
                <a:gd name="connsiteX616" fmla="*/ 55483 w 175764"/>
                <a:gd name="connsiteY616" fmla="*/ 86678 h 181398"/>
                <a:gd name="connsiteX617" fmla="*/ 55483 w 175764"/>
                <a:gd name="connsiteY617" fmla="*/ 86678 h 181398"/>
                <a:gd name="connsiteX618" fmla="*/ 56436 w 175764"/>
                <a:gd name="connsiteY618" fmla="*/ 103822 h 181398"/>
                <a:gd name="connsiteX619" fmla="*/ 55483 w 175764"/>
                <a:gd name="connsiteY619" fmla="*/ 102870 h 181398"/>
                <a:gd name="connsiteX620" fmla="*/ 54531 w 175764"/>
                <a:gd name="connsiteY620" fmla="*/ 103822 h 181398"/>
                <a:gd name="connsiteX621" fmla="*/ 54531 w 175764"/>
                <a:gd name="connsiteY621" fmla="*/ 104775 h 181398"/>
                <a:gd name="connsiteX622" fmla="*/ 56436 w 175764"/>
                <a:gd name="connsiteY622" fmla="*/ 103822 h 181398"/>
                <a:gd name="connsiteX623" fmla="*/ 59293 w 175764"/>
                <a:gd name="connsiteY623" fmla="*/ 160020 h 181398"/>
                <a:gd name="connsiteX624" fmla="*/ 59293 w 175764"/>
                <a:gd name="connsiteY624" fmla="*/ 160020 h 181398"/>
                <a:gd name="connsiteX625" fmla="*/ 59293 w 175764"/>
                <a:gd name="connsiteY625" fmla="*/ 160020 h 181398"/>
                <a:gd name="connsiteX626" fmla="*/ 59293 w 175764"/>
                <a:gd name="connsiteY626" fmla="*/ 160020 h 181398"/>
                <a:gd name="connsiteX627" fmla="*/ 59293 w 175764"/>
                <a:gd name="connsiteY627" fmla="*/ 160020 h 181398"/>
                <a:gd name="connsiteX628" fmla="*/ 60246 w 175764"/>
                <a:gd name="connsiteY628" fmla="*/ 66675 h 181398"/>
                <a:gd name="connsiteX629" fmla="*/ 60246 w 175764"/>
                <a:gd name="connsiteY629" fmla="*/ 66675 h 181398"/>
                <a:gd name="connsiteX630" fmla="*/ 60246 w 175764"/>
                <a:gd name="connsiteY630" fmla="*/ 66675 h 181398"/>
                <a:gd name="connsiteX631" fmla="*/ 60246 w 175764"/>
                <a:gd name="connsiteY631" fmla="*/ 66675 h 181398"/>
                <a:gd name="connsiteX632" fmla="*/ 60246 w 175764"/>
                <a:gd name="connsiteY632" fmla="*/ 66675 h 181398"/>
                <a:gd name="connsiteX633" fmla="*/ 61198 w 175764"/>
                <a:gd name="connsiteY633" fmla="*/ 60007 h 181398"/>
                <a:gd name="connsiteX634" fmla="*/ 61198 w 175764"/>
                <a:gd name="connsiteY634" fmla="*/ 60007 h 181398"/>
                <a:gd name="connsiteX635" fmla="*/ 61198 w 175764"/>
                <a:gd name="connsiteY635" fmla="*/ 60007 h 181398"/>
                <a:gd name="connsiteX636" fmla="*/ 61198 w 175764"/>
                <a:gd name="connsiteY636" fmla="*/ 60007 h 181398"/>
                <a:gd name="connsiteX637" fmla="*/ 61198 w 175764"/>
                <a:gd name="connsiteY637" fmla="*/ 60007 h 181398"/>
                <a:gd name="connsiteX638" fmla="*/ 63103 w 175764"/>
                <a:gd name="connsiteY638" fmla="*/ 38100 h 181398"/>
                <a:gd name="connsiteX639" fmla="*/ 63103 w 175764"/>
                <a:gd name="connsiteY639" fmla="*/ 38100 h 181398"/>
                <a:gd name="connsiteX640" fmla="*/ 61198 w 175764"/>
                <a:gd name="connsiteY640" fmla="*/ 38100 h 181398"/>
                <a:gd name="connsiteX641" fmla="*/ 63103 w 175764"/>
                <a:gd name="connsiteY641" fmla="*/ 38100 h 181398"/>
                <a:gd name="connsiteX642" fmla="*/ 63103 w 175764"/>
                <a:gd name="connsiteY642" fmla="*/ 38100 h 181398"/>
                <a:gd name="connsiteX643" fmla="*/ 65961 w 175764"/>
                <a:gd name="connsiteY643" fmla="*/ 42863 h 181398"/>
                <a:gd name="connsiteX644" fmla="*/ 65961 w 175764"/>
                <a:gd name="connsiteY644" fmla="*/ 42863 h 181398"/>
                <a:gd name="connsiteX645" fmla="*/ 65008 w 175764"/>
                <a:gd name="connsiteY645" fmla="*/ 42863 h 181398"/>
                <a:gd name="connsiteX646" fmla="*/ 65008 w 175764"/>
                <a:gd name="connsiteY646" fmla="*/ 43815 h 181398"/>
                <a:gd name="connsiteX647" fmla="*/ 65961 w 175764"/>
                <a:gd name="connsiteY647" fmla="*/ 42863 h 181398"/>
                <a:gd name="connsiteX648" fmla="*/ 119301 w 175764"/>
                <a:gd name="connsiteY648" fmla="*/ 20003 h 181398"/>
                <a:gd name="connsiteX649" fmla="*/ 119301 w 175764"/>
                <a:gd name="connsiteY649" fmla="*/ 20003 h 181398"/>
                <a:gd name="connsiteX650" fmla="*/ 119301 w 175764"/>
                <a:gd name="connsiteY650" fmla="*/ 20003 h 181398"/>
                <a:gd name="connsiteX651" fmla="*/ 119301 w 175764"/>
                <a:gd name="connsiteY651" fmla="*/ 20003 h 181398"/>
                <a:gd name="connsiteX652" fmla="*/ 119301 w 175764"/>
                <a:gd name="connsiteY652" fmla="*/ 20003 h 181398"/>
                <a:gd name="connsiteX653" fmla="*/ 121206 w 175764"/>
                <a:gd name="connsiteY653" fmla="*/ 119063 h 181398"/>
                <a:gd name="connsiteX654" fmla="*/ 121206 w 175764"/>
                <a:gd name="connsiteY654" fmla="*/ 119063 h 181398"/>
                <a:gd name="connsiteX655" fmla="*/ 121206 w 175764"/>
                <a:gd name="connsiteY655" fmla="*/ 119063 h 181398"/>
                <a:gd name="connsiteX656" fmla="*/ 121206 w 175764"/>
                <a:gd name="connsiteY656" fmla="*/ 119063 h 181398"/>
                <a:gd name="connsiteX657" fmla="*/ 121206 w 175764"/>
                <a:gd name="connsiteY657" fmla="*/ 119063 h 181398"/>
                <a:gd name="connsiteX658" fmla="*/ 121206 w 175764"/>
                <a:gd name="connsiteY658" fmla="*/ 66675 h 181398"/>
                <a:gd name="connsiteX659" fmla="*/ 121206 w 175764"/>
                <a:gd name="connsiteY659" fmla="*/ 66675 h 181398"/>
                <a:gd name="connsiteX660" fmla="*/ 121206 w 175764"/>
                <a:gd name="connsiteY660" fmla="*/ 66675 h 181398"/>
                <a:gd name="connsiteX661" fmla="*/ 121206 w 175764"/>
                <a:gd name="connsiteY661" fmla="*/ 66675 h 181398"/>
                <a:gd name="connsiteX662" fmla="*/ 121206 w 175764"/>
                <a:gd name="connsiteY662" fmla="*/ 66675 h 181398"/>
                <a:gd name="connsiteX663" fmla="*/ 121206 w 175764"/>
                <a:gd name="connsiteY663" fmla="*/ 93345 h 181398"/>
                <a:gd name="connsiteX664" fmla="*/ 123111 w 175764"/>
                <a:gd name="connsiteY664" fmla="*/ 92392 h 181398"/>
                <a:gd name="connsiteX665" fmla="*/ 123111 w 175764"/>
                <a:gd name="connsiteY665" fmla="*/ 92392 h 181398"/>
                <a:gd name="connsiteX666" fmla="*/ 128826 w 175764"/>
                <a:gd name="connsiteY666" fmla="*/ 98107 h 181398"/>
                <a:gd name="connsiteX667" fmla="*/ 131683 w 175764"/>
                <a:gd name="connsiteY667" fmla="*/ 96203 h 181398"/>
                <a:gd name="connsiteX668" fmla="*/ 130731 w 175764"/>
                <a:gd name="connsiteY668" fmla="*/ 94297 h 181398"/>
                <a:gd name="connsiteX669" fmla="*/ 127873 w 175764"/>
                <a:gd name="connsiteY669" fmla="*/ 91440 h 181398"/>
                <a:gd name="connsiteX670" fmla="*/ 126921 w 175764"/>
                <a:gd name="connsiteY670" fmla="*/ 91440 h 181398"/>
                <a:gd name="connsiteX671" fmla="*/ 125968 w 175764"/>
                <a:gd name="connsiteY671" fmla="*/ 87630 h 181398"/>
                <a:gd name="connsiteX672" fmla="*/ 124063 w 175764"/>
                <a:gd name="connsiteY672" fmla="*/ 91440 h 181398"/>
                <a:gd name="connsiteX673" fmla="*/ 122158 w 175764"/>
                <a:gd name="connsiteY673" fmla="*/ 93345 h 181398"/>
                <a:gd name="connsiteX674" fmla="*/ 121206 w 175764"/>
                <a:gd name="connsiteY674" fmla="*/ 93345 h 181398"/>
                <a:gd name="connsiteX675" fmla="*/ 122158 w 175764"/>
                <a:gd name="connsiteY675" fmla="*/ 139065 h 181398"/>
                <a:gd name="connsiteX676" fmla="*/ 122158 w 175764"/>
                <a:gd name="connsiteY676" fmla="*/ 139065 h 181398"/>
                <a:gd name="connsiteX677" fmla="*/ 122158 w 175764"/>
                <a:gd name="connsiteY677" fmla="*/ 139065 h 181398"/>
                <a:gd name="connsiteX678" fmla="*/ 122158 w 175764"/>
                <a:gd name="connsiteY678" fmla="*/ 139065 h 181398"/>
                <a:gd name="connsiteX679" fmla="*/ 122158 w 175764"/>
                <a:gd name="connsiteY679" fmla="*/ 139065 h 181398"/>
                <a:gd name="connsiteX680" fmla="*/ 122158 w 175764"/>
                <a:gd name="connsiteY680" fmla="*/ 46672 h 181398"/>
                <a:gd name="connsiteX681" fmla="*/ 125016 w 175764"/>
                <a:gd name="connsiteY681" fmla="*/ 47625 h 181398"/>
                <a:gd name="connsiteX682" fmla="*/ 123111 w 175764"/>
                <a:gd name="connsiteY682" fmla="*/ 51435 h 181398"/>
                <a:gd name="connsiteX683" fmla="*/ 124063 w 175764"/>
                <a:gd name="connsiteY683" fmla="*/ 53340 h 181398"/>
                <a:gd name="connsiteX684" fmla="*/ 125016 w 175764"/>
                <a:gd name="connsiteY684" fmla="*/ 52388 h 181398"/>
                <a:gd name="connsiteX685" fmla="*/ 128826 w 175764"/>
                <a:gd name="connsiteY685" fmla="*/ 49530 h 181398"/>
                <a:gd name="connsiteX686" fmla="*/ 134541 w 175764"/>
                <a:gd name="connsiteY686" fmla="*/ 50482 h 181398"/>
                <a:gd name="connsiteX687" fmla="*/ 135493 w 175764"/>
                <a:gd name="connsiteY687" fmla="*/ 49530 h 181398"/>
                <a:gd name="connsiteX688" fmla="*/ 136446 w 175764"/>
                <a:gd name="connsiteY688" fmla="*/ 48578 h 181398"/>
                <a:gd name="connsiteX689" fmla="*/ 136446 w 175764"/>
                <a:gd name="connsiteY689" fmla="*/ 50482 h 181398"/>
                <a:gd name="connsiteX690" fmla="*/ 137398 w 175764"/>
                <a:gd name="connsiteY690" fmla="*/ 55245 h 181398"/>
                <a:gd name="connsiteX691" fmla="*/ 140256 w 175764"/>
                <a:gd name="connsiteY691" fmla="*/ 56197 h 181398"/>
                <a:gd name="connsiteX692" fmla="*/ 142161 w 175764"/>
                <a:gd name="connsiteY692" fmla="*/ 51435 h 181398"/>
                <a:gd name="connsiteX693" fmla="*/ 140256 w 175764"/>
                <a:gd name="connsiteY693" fmla="*/ 51435 h 181398"/>
                <a:gd name="connsiteX694" fmla="*/ 138351 w 175764"/>
                <a:gd name="connsiteY694" fmla="*/ 52388 h 181398"/>
                <a:gd name="connsiteX695" fmla="*/ 137398 w 175764"/>
                <a:gd name="connsiteY695" fmla="*/ 53340 h 181398"/>
                <a:gd name="connsiteX696" fmla="*/ 137398 w 175764"/>
                <a:gd name="connsiteY696" fmla="*/ 51435 h 181398"/>
                <a:gd name="connsiteX697" fmla="*/ 138351 w 175764"/>
                <a:gd name="connsiteY697" fmla="*/ 50482 h 181398"/>
                <a:gd name="connsiteX698" fmla="*/ 136446 w 175764"/>
                <a:gd name="connsiteY698" fmla="*/ 44767 h 181398"/>
                <a:gd name="connsiteX699" fmla="*/ 135493 w 175764"/>
                <a:gd name="connsiteY699" fmla="*/ 42863 h 181398"/>
                <a:gd name="connsiteX700" fmla="*/ 137398 w 175764"/>
                <a:gd name="connsiteY700" fmla="*/ 41910 h 181398"/>
                <a:gd name="connsiteX701" fmla="*/ 139303 w 175764"/>
                <a:gd name="connsiteY701" fmla="*/ 42863 h 181398"/>
                <a:gd name="connsiteX702" fmla="*/ 145018 w 175764"/>
                <a:gd name="connsiteY702" fmla="*/ 42863 h 181398"/>
                <a:gd name="connsiteX703" fmla="*/ 143113 w 175764"/>
                <a:gd name="connsiteY703" fmla="*/ 47625 h 181398"/>
                <a:gd name="connsiteX704" fmla="*/ 147876 w 175764"/>
                <a:gd name="connsiteY704" fmla="*/ 48578 h 181398"/>
                <a:gd name="connsiteX705" fmla="*/ 148828 w 175764"/>
                <a:gd name="connsiteY705" fmla="*/ 49530 h 181398"/>
                <a:gd name="connsiteX706" fmla="*/ 151686 w 175764"/>
                <a:gd name="connsiteY706" fmla="*/ 50482 h 181398"/>
                <a:gd name="connsiteX707" fmla="*/ 151686 w 175764"/>
                <a:gd name="connsiteY707" fmla="*/ 49530 h 181398"/>
                <a:gd name="connsiteX708" fmla="*/ 148828 w 175764"/>
                <a:gd name="connsiteY708" fmla="*/ 47625 h 181398"/>
                <a:gd name="connsiteX709" fmla="*/ 147876 w 175764"/>
                <a:gd name="connsiteY709" fmla="*/ 47625 h 181398"/>
                <a:gd name="connsiteX710" fmla="*/ 144066 w 175764"/>
                <a:gd name="connsiteY710" fmla="*/ 41910 h 181398"/>
                <a:gd name="connsiteX711" fmla="*/ 134541 w 175764"/>
                <a:gd name="connsiteY711" fmla="*/ 38100 h 181398"/>
                <a:gd name="connsiteX712" fmla="*/ 131683 w 175764"/>
                <a:gd name="connsiteY712" fmla="*/ 37147 h 181398"/>
                <a:gd name="connsiteX713" fmla="*/ 130731 w 175764"/>
                <a:gd name="connsiteY713" fmla="*/ 36195 h 181398"/>
                <a:gd name="connsiteX714" fmla="*/ 130731 w 175764"/>
                <a:gd name="connsiteY714" fmla="*/ 37147 h 181398"/>
                <a:gd name="connsiteX715" fmla="*/ 132636 w 175764"/>
                <a:gd name="connsiteY715" fmla="*/ 38100 h 181398"/>
                <a:gd name="connsiteX716" fmla="*/ 132636 w 175764"/>
                <a:gd name="connsiteY716" fmla="*/ 43815 h 181398"/>
                <a:gd name="connsiteX717" fmla="*/ 129778 w 175764"/>
                <a:gd name="connsiteY717" fmla="*/ 46672 h 181398"/>
                <a:gd name="connsiteX718" fmla="*/ 126921 w 175764"/>
                <a:gd name="connsiteY718" fmla="*/ 45720 h 181398"/>
                <a:gd name="connsiteX719" fmla="*/ 123111 w 175764"/>
                <a:gd name="connsiteY719" fmla="*/ 45720 h 181398"/>
                <a:gd name="connsiteX720" fmla="*/ 122158 w 175764"/>
                <a:gd name="connsiteY720" fmla="*/ 46672 h 181398"/>
                <a:gd name="connsiteX721" fmla="*/ 122158 w 175764"/>
                <a:gd name="connsiteY721" fmla="*/ 46672 h 181398"/>
                <a:gd name="connsiteX722" fmla="*/ 123111 w 175764"/>
                <a:gd name="connsiteY722" fmla="*/ 31432 h 181398"/>
                <a:gd name="connsiteX723" fmla="*/ 125968 w 175764"/>
                <a:gd name="connsiteY723" fmla="*/ 35242 h 181398"/>
                <a:gd name="connsiteX724" fmla="*/ 127873 w 175764"/>
                <a:gd name="connsiteY724" fmla="*/ 35242 h 181398"/>
                <a:gd name="connsiteX725" fmla="*/ 126921 w 175764"/>
                <a:gd name="connsiteY725" fmla="*/ 33338 h 181398"/>
                <a:gd name="connsiteX726" fmla="*/ 126921 w 175764"/>
                <a:gd name="connsiteY726" fmla="*/ 30480 h 181398"/>
                <a:gd name="connsiteX727" fmla="*/ 125968 w 175764"/>
                <a:gd name="connsiteY727" fmla="*/ 30480 h 181398"/>
                <a:gd name="connsiteX728" fmla="*/ 126921 w 175764"/>
                <a:gd name="connsiteY728" fmla="*/ 32385 h 181398"/>
                <a:gd name="connsiteX729" fmla="*/ 126921 w 175764"/>
                <a:gd name="connsiteY729" fmla="*/ 33338 h 181398"/>
                <a:gd name="connsiteX730" fmla="*/ 123111 w 175764"/>
                <a:gd name="connsiteY730" fmla="*/ 31432 h 181398"/>
                <a:gd name="connsiteX731" fmla="*/ 122158 w 175764"/>
                <a:gd name="connsiteY731" fmla="*/ 29528 h 181398"/>
                <a:gd name="connsiteX732" fmla="*/ 122158 w 175764"/>
                <a:gd name="connsiteY732" fmla="*/ 29528 h 181398"/>
                <a:gd name="connsiteX733" fmla="*/ 123111 w 175764"/>
                <a:gd name="connsiteY733" fmla="*/ 31432 h 181398"/>
                <a:gd name="connsiteX734" fmla="*/ 127873 w 175764"/>
                <a:gd name="connsiteY734" fmla="*/ 65722 h 181398"/>
                <a:gd name="connsiteX735" fmla="*/ 133588 w 175764"/>
                <a:gd name="connsiteY735" fmla="*/ 70485 h 181398"/>
                <a:gd name="connsiteX736" fmla="*/ 131683 w 175764"/>
                <a:gd name="connsiteY736" fmla="*/ 71438 h 181398"/>
                <a:gd name="connsiteX737" fmla="*/ 131683 w 175764"/>
                <a:gd name="connsiteY737" fmla="*/ 71438 h 181398"/>
                <a:gd name="connsiteX738" fmla="*/ 132636 w 175764"/>
                <a:gd name="connsiteY738" fmla="*/ 69532 h 181398"/>
                <a:gd name="connsiteX739" fmla="*/ 130731 w 175764"/>
                <a:gd name="connsiteY739" fmla="*/ 64770 h 181398"/>
                <a:gd name="connsiteX740" fmla="*/ 132636 w 175764"/>
                <a:gd name="connsiteY740" fmla="*/ 59055 h 181398"/>
                <a:gd name="connsiteX741" fmla="*/ 131683 w 175764"/>
                <a:gd name="connsiteY741" fmla="*/ 56197 h 181398"/>
                <a:gd name="connsiteX742" fmla="*/ 128826 w 175764"/>
                <a:gd name="connsiteY742" fmla="*/ 54292 h 181398"/>
                <a:gd name="connsiteX743" fmla="*/ 129778 w 175764"/>
                <a:gd name="connsiteY743" fmla="*/ 58103 h 181398"/>
                <a:gd name="connsiteX744" fmla="*/ 129778 w 175764"/>
                <a:gd name="connsiteY744" fmla="*/ 60007 h 181398"/>
                <a:gd name="connsiteX745" fmla="*/ 131683 w 175764"/>
                <a:gd name="connsiteY745" fmla="*/ 63817 h 181398"/>
                <a:gd name="connsiteX746" fmla="*/ 129778 w 175764"/>
                <a:gd name="connsiteY746" fmla="*/ 60007 h 181398"/>
                <a:gd name="connsiteX747" fmla="*/ 124063 w 175764"/>
                <a:gd name="connsiteY747" fmla="*/ 58103 h 181398"/>
                <a:gd name="connsiteX748" fmla="*/ 124063 w 175764"/>
                <a:gd name="connsiteY748" fmla="*/ 58103 h 181398"/>
                <a:gd name="connsiteX749" fmla="*/ 124063 w 175764"/>
                <a:gd name="connsiteY749" fmla="*/ 61913 h 181398"/>
                <a:gd name="connsiteX750" fmla="*/ 127873 w 175764"/>
                <a:gd name="connsiteY750" fmla="*/ 65722 h 181398"/>
                <a:gd name="connsiteX751" fmla="*/ 134541 w 175764"/>
                <a:gd name="connsiteY751" fmla="*/ 155257 h 181398"/>
                <a:gd name="connsiteX752" fmla="*/ 133588 w 175764"/>
                <a:gd name="connsiteY752" fmla="*/ 154305 h 181398"/>
                <a:gd name="connsiteX753" fmla="*/ 127873 w 175764"/>
                <a:gd name="connsiteY753" fmla="*/ 150495 h 181398"/>
                <a:gd name="connsiteX754" fmla="*/ 125016 w 175764"/>
                <a:gd name="connsiteY754" fmla="*/ 148590 h 181398"/>
                <a:gd name="connsiteX755" fmla="*/ 123111 w 175764"/>
                <a:gd name="connsiteY755" fmla="*/ 149542 h 181398"/>
                <a:gd name="connsiteX756" fmla="*/ 124063 w 175764"/>
                <a:gd name="connsiteY756" fmla="*/ 150495 h 181398"/>
                <a:gd name="connsiteX757" fmla="*/ 127873 w 175764"/>
                <a:gd name="connsiteY757" fmla="*/ 150495 h 181398"/>
                <a:gd name="connsiteX758" fmla="*/ 134541 w 175764"/>
                <a:gd name="connsiteY758" fmla="*/ 155257 h 181398"/>
                <a:gd name="connsiteX759" fmla="*/ 134541 w 175764"/>
                <a:gd name="connsiteY759" fmla="*/ 155257 h 181398"/>
                <a:gd name="connsiteX760" fmla="*/ 124063 w 175764"/>
                <a:gd name="connsiteY760" fmla="*/ 104775 h 181398"/>
                <a:gd name="connsiteX761" fmla="*/ 124063 w 175764"/>
                <a:gd name="connsiteY761" fmla="*/ 104775 h 181398"/>
                <a:gd name="connsiteX762" fmla="*/ 124063 w 175764"/>
                <a:gd name="connsiteY762" fmla="*/ 102870 h 181398"/>
                <a:gd name="connsiteX763" fmla="*/ 124063 w 175764"/>
                <a:gd name="connsiteY763" fmla="*/ 104775 h 181398"/>
                <a:gd name="connsiteX764" fmla="*/ 124063 w 175764"/>
                <a:gd name="connsiteY764" fmla="*/ 104775 h 181398"/>
                <a:gd name="connsiteX765" fmla="*/ 124063 w 175764"/>
                <a:gd name="connsiteY765" fmla="*/ 66675 h 181398"/>
                <a:gd name="connsiteX766" fmla="*/ 122158 w 175764"/>
                <a:gd name="connsiteY766" fmla="*/ 68580 h 181398"/>
                <a:gd name="connsiteX767" fmla="*/ 123111 w 175764"/>
                <a:gd name="connsiteY767" fmla="*/ 69532 h 181398"/>
                <a:gd name="connsiteX768" fmla="*/ 124063 w 175764"/>
                <a:gd name="connsiteY768" fmla="*/ 67628 h 181398"/>
                <a:gd name="connsiteX769" fmla="*/ 124063 w 175764"/>
                <a:gd name="connsiteY769" fmla="*/ 66675 h 181398"/>
                <a:gd name="connsiteX770" fmla="*/ 125968 w 175764"/>
                <a:gd name="connsiteY770" fmla="*/ 90488 h 181398"/>
                <a:gd name="connsiteX771" fmla="*/ 123111 w 175764"/>
                <a:gd name="connsiteY771" fmla="*/ 92392 h 181398"/>
                <a:gd name="connsiteX772" fmla="*/ 125968 w 175764"/>
                <a:gd name="connsiteY772" fmla="*/ 90488 h 181398"/>
                <a:gd name="connsiteX773" fmla="*/ 126921 w 175764"/>
                <a:gd name="connsiteY773" fmla="*/ 116205 h 181398"/>
                <a:gd name="connsiteX774" fmla="*/ 125016 w 175764"/>
                <a:gd name="connsiteY774" fmla="*/ 115253 h 181398"/>
                <a:gd name="connsiteX775" fmla="*/ 123111 w 175764"/>
                <a:gd name="connsiteY775" fmla="*/ 118110 h 181398"/>
                <a:gd name="connsiteX776" fmla="*/ 124063 w 175764"/>
                <a:gd name="connsiteY776" fmla="*/ 119063 h 181398"/>
                <a:gd name="connsiteX777" fmla="*/ 126921 w 175764"/>
                <a:gd name="connsiteY777" fmla="*/ 116205 h 181398"/>
                <a:gd name="connsiteX778" fmla="*/ 125968 w 175764"/>
                <a:gd name="connsiteY778" fmla="*/ 58103 h 181398"/>
                <a:gd name="connsiteX779" fmla="*/ 125968 w 175764"/>
                <a:gd name="connsiteY779" fmla="*/ 58103 h 181398"/>
                <a:gd name="connsiteX780" fmla="*/ 124063 w 175764"/>
                <a:gd name="connsiteY780" fmla="*/ 59055 h 181398"/>
                <a:gd name="connsiteX781" fmla="*/ 125968 w 175764"/>
                <a:gd name="connsiteY781" fmla="*/ 58103 h 181398"/>
                <a:gd name="connsiteX782" fmla="*/ 125968 w 175764"/>
                <a:gd name="connsiteY782" fmla="*/ 144780 h 181398"/>
                <a:gd name="connsiteX783" fmla="*/ 125968 w 175764"/>
                <a:gd name="connsiteY783" fmla="*/ 144780 h 181398"/>
                <a:gd name="connsiteX784" fmla="*/ 127873 w 175764"/>
                <a:gd name="connsiteY784" fmla="*/ 144780 h 181398"/>
                <a:gd name="connsiteX785" fmla="*/ 125968 w 175764"/>
                <a:gd name="connsiteY785" fmla="*/ 144780 h 181398"/>
                <a:gd name="connsiteX786" fmla="*/ 125968 w 175764"/>
                <a:gd name="connsiteY786" fmla="*/ 144780 h 181398"/>
                <a:gd name="connsiteX787" fmla="*/ 125968 w 175764"/>
                <a:gd name="connsiteY787" fmla="*/ 75247 h 181398"/>
                <a:gd name="connsiteX788" fmla="*/ 127873 w 175764"/>
                <a:gd name="connsiteY788" fmla="*/ 76200 h 181398"/>
                <a:gd name="connsiteX789" fmla="*/ 129778 w 175764"/>
                <a:gd name="connsiteY789" fmla="*/ 75247 h 181398"/>
                <a:gd name="connsiteX790" fmla="*/ 128826 w 175764"/>
                <a:gd name="connsiteY790" fmla="*/ 74295 h 181398"/>
                <a:gd name="connsiteX791" fmla="*/ 125968 w 175764"/>
                <a:gd name="connsiteY791" fmla="*/ 75247 h 181398"/>
                <a:gd name="connsiteX792" fmla="*/ 127873 w 175764"/>
                <a:gd name="connsiteY792" fmla="*/ 41910 h 181398"/>
                <a:gd name="connsiteX793" fmla="*/ 126921 w 175764"/>
                <a:gd name="connsiteY793" fmla="*/ 42863 h 181398"/>
                <a:gd name="connsiteX794" fmla="*/ 126921 w 175764"/>
                <a:gd name="connsiteY794" fmla="*/ 43815 h 181398"/>
                <a:gd name="connsiteX795" fmla="*/ 127873 w 175764"/>
                <a:gd name="connsiteY795" fmla="*/ 41910 h 181398"/>
                <a:gd name="connsiteX796" fmla="*/ 127873 w 175764"/>
                <a:gd name="connsiteY796" fmla="*/ 41910 h 181398"/>
                <a:gd name="connsiteX797" fmla="*/ 127873 w 175764"/>
                <a:gd name="connsiteY797" fmla="*/ 41910 h 181398"/>
                <a:gd name="connsiteX798" fmla="*/ 131683 w 175764"/>
                <a:gd name="connsiteY798" fmla="*/ 158115 h 181398"/>
                <a:gd name="connsiteX799" fmla="*/ 131683 w 175764"/>
                <a:gd name="connsiteY799" fmla="*/ 157163 h 181398"/>
                <a:gd name="connsiteX800" fmla="*/ 129778 w 175764"/>
                <a:gd name="connsiteY800" fmla="*/ 158115 h 181398"/>
                <a:gd name="connsiteX801" fmla="*/ 127873 w 175764"/>
                <a:gd name="connsiteY801" fmla="*/ 159067 h 181398"/>
                <a:gd name="connsiteX802" fmla="*/ 126921 w 175764"/>
                <a:gd name="connsiteY802" fmla="*/ 162878 h 181398"/>
                <a:gd name="connsiteX803" fmla="*/ 127873 w 175764"/>
                <a:gd name="connsiteY803" fmla="*/ 163830 h 181398"/>
                <a:gd name="connsiteX804" fmla="*/ 130731 w 175764"/>
                <a:gd name="connsiteY804" fmla="*/ 161925 h 181398"/>
                <a:gd name="connsiteX805" fmla="*/ 131683 w 175764"/>
                <a:gd name="connsiteY805" fmla="*/ 158115 h 181398"/>
                <a:gd name="connsiteX806" fmla="*/ 127873 w 175764"/>
                <a:gd name="connsiteY806" fmla="*/ 132397 h 181398"/>
                <a:gd name="connsiteX807" fmla="*/ 127873 w 175764"/>
                <a:gd name="connsiteY807" fmla="*/ 132397 h 181398"/>
                <a:gd name="connsiteX808" fmla="*/ 126921 w 175764"/>
                <a:gd name="connsiteY808" fmla="*/ 129540 h 181398"/>
                <a:gd name="connsiteX809" fmla="*/ 125968 w 175764"/>
                <a:gd name="connsiteY809" fmla="*/ 130492 h 181398"/>
                <a:gd name="connsiteX810" fmla="*/ 127873 w 175764"/>
                <a:gd name="connsiteY810" fmla="*/ 132397 h 181398"/>
                <a:gd name="connsiteX811" fmla="*/ 126921 w 175764"/>
                <a:gd name="connsiteY811" fmla="*/ 53340 h 181398"/>
                <a:gd name="connsiteX812" fmla="*/ 126921 w 175764"/>
                <a:gd name="connsiteY812" fmla="*/ 53340 h 181398"/>
                <a:gd name="connsiteX813" fmla="*/ 126921 w 175764"/>
                <a:gd name="connsiteY813" fmla="*/ 53340 h 181398"/>
                <a:gd name="connsiteX814" fmla="*/ 126921 w 175764"/>
                <a:gd name="connsiteY814" fmla="*/ 53340 h 181398"/>
                <a:gd name="connsiteX815" fmla="*/ 126921 w 175764"/>
                <a:gd name="connsiteY815" fmla="*/ 53340 h 181398"/>
                <a:gd name="connsiteX816" fmla="*/ 126921 w 175764"/>
                <a:gd name="connsiteY816" fmla="*/ 120967 h 181398"/>
                <a:gd name="connsiteX817" fmla="*/ 127873 w 175764"/>
                <a:gd name="connsiteY817" fmla="*/ 121920 h 181398"/>
                <a:gd name="connsiteX818" fmla="*/ 138351 w 175764"/>
                <a:gd name="connsiteY818" fmla="*/ 118110 h 181398"/>
                <a:gd name="connsiteX819" fmla="*/ 140256 w 175764"/>
                <a:gd name="connsiteY819" fmla="*/ 117157 h 181398"/>
                <a:gd name="connsiteX820" fmla="*/ 141208 w 175764"/>
                <a:gd name="connsiteY820" fmla="*/ 118110 h 181398"/>
                <a:gd name="connsiteX821" fmla="*/ 143113 w 175764"/>
                <a:gd name="connsiteY821" fmla="*/ 119063 h 181398"/>
                <a:gd name="connsiteX822" fmla="*/ 144066 w 175764"/>
                <a:gd name="connsiteY822" fmla="*/ 118110 h 181398"/>
                <a:gd name="connsiteX823" fmla="*/ 142161 w 175764"/>
                <a:gd name="connsiteY823" fmla="*/ 117157 h 181398"/>
                <a:gd name="connsiteX824" fmla="*/ 140256 w 175764"/>
                <a:gd name="connsiteY824" fmla="*/ 117157 h 181398"/>
                <a:gd name="connsiteX825" fmla="*/ 138351 w 175764"/>
                <a:gd name="connsiteY825" fmla="*/ 111442 h 181398"/>
                <a:gd name="connsiteX826" fmla="*/ 131683 w 175764"/>
                <a:gd name="connsiteY826" fmla="*/ 117157 h 181398"/>
                <a:gd name="connsiteX827" fmla="*/ 130731 w 175764"/>
                <a:gd name="connsiteY827" fmla="*/ 118110 h 181398"/>
                <a:gd name="connsiteX828" fmla="*/ 127873 w 175764"/>
                <a:gd name="connsiteY828" fmla="*/ 119063 h 181398"/>
                <a:gd name="connsiteX829" fmla="*/ 126921 w 175764"/>
                <a:gd name="connsiteY829" fmla="*/ 120967 h 181398"/>
                <a:gd name="connsiteX830" fmla="*/ 128826 w 175764"/>
                <a:gd name="connsiteY830" fmla="*/ 39053 h 181398"/>
                <a:gd name="connsiteX831" fmla="*/ 128826 w 175764"/>
                <a:gd name="connsiteY831" fmla="*/ 39053 h 181398"/>
                <a:gd name="connsiteX832" fmla="*/ 127873 w 175764"/>
                <a:gd name="connsiteY832" fmla="*/ 40957 h 181398"/>
                <a:gd name="connsiteX833" fmla="*/ 128826 w 175764"/>
                <a:gd name="connsiteY833" fmla="*/ 41910 h 181398"/>
                <a:gd name="connsiteX834" fmla="*/ 129778 w 175764"/>
                <a:gd name="connsiteY834" fmla="*/ 40957 h 181398"/>
                <a:gd name="connsiteX835" fmla="*/ 128826 w 175764"/>
                <a:gd name="connsiteY835" fmla="*/ 39053 h 181398"/>
                <a:gd name="connsiteX836" fmla="*/ 127873 w 175764"/>
                <a:gd name="connsiteY836" fmla="*/ 82867 h 181398"/>
                <a:gd name="connsiteX837" fmla="*/ 129778 w 175764"/>
                <a:gd name="connsiteY837" fmla="*/ 85725 h 181398"/>
                <a:gd name="connsiteX838" fmla="*/ 132636 w 175764"/>
                <a:gd name="connsiteY838" fmla="*/ 84772 h 181398"/>
                <a:gd name="connsiteX839" fmla="*/ 130731 w 175764"/>
                <a:gd name="connsiteY839" fmla="*/ 80963 h 181398"/>
                <a:gd name="connsiteX840" fmla="*/ 127873 w 175764"/>
                <a:gd name="connsiteY840" fmla="*/ 82867 h 181398"/>
                <a:gd name="connsiteX841" fmla="*/ 128826 w 175764"/>
                <a:gd name="connsiteY841" fmla="*/ 102870 h 181398"/>
                <a:gd name="connsiteX842" fmla="*/ 131683 w 175764"/>
                <a:gd name="connsiteY842" fmla="*/ 105728 h 181398"/>
                <a:gd name="connsiteX843" fmla="*/ 130731 w 175764"/>
                <a:gd name="connsiteY843" fmla="*/ 102870 h 181398"/>
                <a:gd name="connsiteX844" fmla="*/ 130731 w 175764"/>
                <a:gd name="connsiteY844" fmla="*/ 100965 h 181398"/>
                <a:gd name="connsiteX845" fmla="*/ 128826 w 175764"/>
                <a:gd name="connsiteY845" fmla="*/ 97155 h 181398"/>
                <a:gd name="connsiteX846" fmla="*/ 128826 w 175764"/>
                <a:gd name="connsiteY846" fmla="*/ 102870 h 181398"/>
                <a:gd name="connsiteX847" fmla="*/ 135493 w 175764"/>
                <a:gd name="connsiteY847" fmla="*/ 110490 h 181398"/>
                <a:gd name="connsiteX848" fmla="*/ 136446 w 175764"/>
                <a:gd name="connsiteY848" fmla="*/ 112395 h 181398"/>
                <a:gd name="connsiteX849" fmla="*/ 138351 w 175764"/>
                <a:gd name="connsiteY849" fmla="*/ 111442 h 181398"/>
                <a:gd name="connsiteX850" fmla="*/ 138351 w 175764"/>
                <a:gd name="connsiteY850" fmla="*/ 111442 h 181398"/>
                <a:gd name="connsiteX851" fmla="*/ 135493 w 175764"/>
                <a:gd name="connsiteY851" fmla="*/ 110490 h 181398"/>
                <a:gd name="connsiteX852" fmla="*/ 137398 w 175764"/>
                <a:gd name="connsiteY852" fmla="*/ 106680 h 181398"/>
                <a:gd name="connsiteX853" fmla="*/ 136446 w 175764"/>
                <a:gd name="connsiteY853" fmla="*/ 104775 h 181398"/>
                <a:gd name="connsiteX854" fmla="*/ 135493 w 175764"/>
                <a:gd name="connsiteY854" fmla="*/ 104775 h 181398"/>
                <a:gd name="connsiteX855" fmla="*/ 129778 w 175764"/>
                <a:gd name="connsiteY855" fmla="*/ 107632 h 181398"/>
                <a:gd name="connsiteX856" fmla="*/ 127873 w 175764"/>
                <a:gd name="connsiteY856" fmla="*/ 108585 h 181398"/>
                <a:gd name="connsiteX857" fmla="*/ 128826 w 175764"/>
                <a:gd name="connsiteY857" fmla="*/ 109538 h 181398"/>
                <a:gd name="connsiteX858" fmla="*/ 135493 w 175764"/>
                <a:gd name="connsiteY858" fmla="*/ 110490 h 181398"/>
                <a:gd name="connsiteX859" fmla="*/ 127873 w 175764"/>
                <a:gd name="connsiteY859" fmla="*/ 49530 h 181398"/>
                <a:gd name="connsiteX860" fmla="*/ 130731 w 175764"/>
                <a:gd name="connsiteY860" fmla="*/ 47625 h 181398"/>
                <a:gd name="connsiteX861" fmla="*/ 127873 w 175764"/>
                <a:gd name="connsiteY861" fmla="*/ 49530 h 181398"/>
                <a:gd name="connsiteX862" fmla="*/ 128826 w 175764"/>
                <a:gd name="connsiteY862" fmla="*/ 140970 h 181398"/>
                <a:gd name="connsiteX863" fmla="*/ 128826 w 175764"/>
                <a:gd name="connsiteY863" fmla="*/ 140970 h 181398"/>
                <a:gd name="connsiteX864" fmla="*/ 128826 w 175764"/>
                <a:gd name="connsiteY864" fmla="*/ 139065 h 181398"/>
                <a:gd name="connsiteX865" fmla="*/ 128826 w 175764"/>
                <a:gd name="connsiteY865" fmla="*/ 140970 h 181398"/>
                <a:gd name="connsiteX866" fmla="*/ 128826 w 175764"/>
                <a:gd name="connsiteY866" fmla="*/ 135255 h 181398"/>
                <a:gd name="connsiteX867" fmla="*/ 128826 w 175764"/>
                <a:gd name="connsiteY867" fmla="*/ 135255 h 181398"/>
                <a:gd name="connsiteX868" fmla="*/ 128826 w 175764"/>
                <a:gd name="connsiteY868" fmla="*/ 138113 h 181398"/>
                <a:gd name="connsiteX869" fmla="*/ 128826 w 175764"/>
                <a:gd name="connsiteY869" fmla="*/ 135255 h 181398"/>
                <a:gd name="connsiteX870" fmla="*/ 130731 w 175764"/>
                <a:gd name="connsiteY870" fmla="*/ 165735 h 181398"/>
                <a:gd name="connsiteX871" fmla="*/ 130731 w 175764"/>
                <a:gd name="connsiteY871" fmla="*/ 165735 h 181398"/>
                <a:gd name="connsiteX872" fmla="*/ 129778 w 175764"/>
                <a:gd name="connsiteY872" fmla="*/ 165735 h 181398"/>
                <a:gd name="connsiteX873" fmla="*/ 130731 w 175764"/>
                <a:gd name="connsiteY873" fmla="*/ 165735 h 181398"/>
                <a:gd name="connsiteX874" fmla="*/ 130731 w 175764"/>
                <a:gd name="connsiteY874" fmla="*/ 165735 h 181398"/>
                <a:gd name="connsiteX875" fmla="*/ 132636 w 175764"/>
                <a:gd name="connsiteY875" fmla="*/ 125730 h 181398"/>
                <a:gd name="connsiteX876" fmla="*/ 132636 w 175764"/>
                <a:gd name="connsiteY876" fmla="*/ 125730 h 181398"/>
                <a:gd name="connsiteX877" fmla="*/ 132636 w 175764"/>
                <a:gd name="connsiteY877" fmla="*/ 126682 h 181398"/>
                <a:gd name="connsiteX878" fmla="*/ 132636 w 175764"/>
                <a:gd name="connsiteY878" fmla="*/ 127635 h 181398"/>
                <a:gd name="connsiteX879" fmla="*/ 133588 w 175764"/>
                <a:gd name="connsiteY879" fmla="*/ 126682 h 181398"/>
                <a:gd name="connsiteX880" fmla="*/ 133588 w 175764"/>
                <a:gd name="connsiteY880" fmla="*/ 124778 h 181398"/>
                <a:gd name="connsiteX881" fmla="*/ 134541 w 175764"/>
                <a:gd name="connsiteY881" fmla="*/ 122872 h 181398"/>
                <a:gd name="connsiteX882" fmla="*/ 133588 w 175764"/>
                <a:gd name="connsiteY882" fmla="*/ 122872 h 181398"/>
                <a:gd name="connsiteX883" fmla="*/ 133588 w 175764"/>
                <a:gd name="connsiteY883" fmla="*/ 124778 h 181398"/>
                <a:gd name="connsiteX884" fmla="*/ 132636 w 175764"/>
                <a:gd name="connsiteY884" fmla="*/ 124778 h 181398"/>
                <a:gd name="connsiteX885" fmla="*/ 129778 w 175764"/>
                <a:gd name="connsiteY885" fmla="*/ 123825 h 181398"/>
                <a:gd name="connsiteX886" fmla="*/ 129778 w 175764"/>
                <a:gd name="connsiteY886" fmla="*/ 124778 h 181398"/>
                <a:gd name="connsiteX887" fmla="*/ 132636 w 175764"/>
                <a:gd name="connsiteY887" fmla="*/ 125730 h 181398"/>
                <a:gd name="connsiteX888" fmla="*/ 130731 w 175764"/>
                <a:gd name="connsiteY888" fmla="*/ 28575 h 181398"/>
                <a:gd name="connsiteX889" fmla="*/ 132636 w 175764"/>
                <a:gd name="connsiteY889" fmla="*/ 27622 h 181398"/>
                <a:gd name="connsiteX890" fmla="*/ 131683 w 175764"/>
                <a:gd name="connsiteY890" fmla="*/ 26670 h 181398"/>
                <a:gd name="connsiteX891" fmla="*/ 129778 w 175764"/>
                <a:gd name="connsiteY891" fmla="*/ 27622 h 181398"/>
                <a:gd name="connsiteX892" fmla="*/ 130731 w 175764"/>
                <a:gd name="connsiteY892" fmla="*/ 28575 h 181398"/>
                <a:gd name="connsiteX893" fmla="*/ 138351 w 175764"/>
                <a:gd name="connsiteY893" fmla="*/ 148590 h 181398"/>
                <a:gd name="connsiteX894" fmla="*/ 139303 w 175764"/>
                <a:gd name="connsiteY894" fmla="*/ 147638 h 181398"/>
                <a:gd name="connsiteX895" fmla="*/ 140256 w 175764"/>
                <a:gd name="connsiteY895" fmla="*/ 148590 h 181398"/>
                <a:gd name="connsiteX896" fmla="*/ 141208 w 175764"/>
                <a:gd name="connsiteY896" fmla="*/ 147638 h 181398"/>
                <a:gd name="connsiteX897" fmla="*/ 139303 w 175764"/>
                <a:gd name="connsiteY897" fmla="*/ 147638 h 181398"/>
                <a:gd name="connsiteX898" fmla="*/ 136446 w 175764"/>
                <a:gd name="connsiteY898" fmla="*/ 144780 h 181398"/>
                <a:gd name="connsiteX899" fmla="*/ 133588 w 175764"/>
                <a:gd name="connsiteY899" fmla="*/ 141922 h 181398"/>
                <a:gd name="connsiteX900" fmla="*/ 130731 w 175764"/>
                <a:gd name="connsiteY900" fmla="*/ 144780 h 181398"/>
                <a:gd name="connsiteX901" fmla="*/ 130731 w 175764"/>
                <a:gd name="connsiteY901" fmla="*/ 146685 h 181398"/>
                <a:gd name="connsiteX902" fmla="*/ 132636 w 175764"/>
                <a:gd name="connsiteY902" fmla="*/ 147638 h 181398"/>
                <a:gd name="connsiteX903" fmla="*/ 137398 w 175764"/>
                <a:gd name="connsiteY903" fmla="*/ 148590 h 181398"/>
                <a:gd name="connsiteX904" fmla="*/ 138351 w 175764"/>
                <a:gd name="connsiteY904" fmla="*/ 148590 h 181398"/>
                <a:gd name="connsiteX905" fmla="*/ 131683 w 175764"/>
                <a:gd name="connsiteY905" fmla="*/ 111442 h 181398"/>
                <a:gd name="connsiteX906" fmla="*/ 130731 w 175764"/>
                <a:gd name="connsiteY906" fmla="*/ 112395 h 181398"/>
                <a:gd name="connsiteX907" fmla="*/ 131683 w 175764"/>
                <a:gd name="connsiteY907" fmla="*/ 113347 h 181398"/>
                <a:gd name="connsiteX908" fmla="*/ 132636 w 175764"/>
                <a:gd name="connsiteY908" fmla="*/ 112395 h 181398"/>
                <a:gd name="connsiteX909" fmla="*/ 131683 w 175764"/>
                <a:gd name="connsiteY909" fmla="*/ 111442 h 181398"/>
                <a:gd name="connsiteX910" fmla="*/ 130731 w 175764"/>
                <a:gd name="connsiteY910" fmla="*/ 90488 h 181398"/>
                <a:gd name="connsiteX911" fmla="*/ 132636 w 175764"/>
                <a:gd name="connsiteY911" fmla="*/ 89535 h 181398"/>
                <a:gd name="connsiteX912" fmla="*/ 137398 w 175764"/>
                <a:gd name="connsiteY912" fmla="*/ 91440 h 181398"/>
                <a:gd name="connsiteX913" fmla="*/ 134541 w 175764"/>
                <a:gd name="connsiteY913" fmla="*/ 93345 h 181398"/>
                <a:gd name="connsiteX914" fmla="*/ 133588 w 175764"/>
                <a:gd name="connsiteY914" fmla="*/ 96203 h 181398"/>
                <a:gd name="connsiteX915" fmla="*/ 136446 w 175764"/>
                <a:gd name="connsiteY915" fmla="*/ 94297 h 181398"/>
                <a:gd name="connsiteX916" fmla="*/ 138351 w 175764"/>
                <a:gd name="connsiteY916" fmla="*/ 91440 h 181398"/>
                <a:gd name="connsiteX917" fmla="*/ 142161 w 175764"/>
                <a:gd name="connsiteY917" fmla="*/ 90488 h 181398"/>
                <a:gd name="connsiteX918" fmla="*/ 144066 w 175764"/>
                <a:gd name="connsiteY918" fmla="*/ 88582 h 181398"/>
                <a:gd name="connsiteX919" fmla="*/ 140256 w 175764"/>
                <a:gd name="connsiteY919" fmla="*/ 87630 h 181398"/>
                <a:gd name="connsiteX920" fmla="*/ 136446 w 175764"/>
                <a:gd name="connsiteY920" fmla="*/ 87630 h 181398"/>
                <a:gd name="connsiteX921" fmla="*/ 133588 w 175764"/>
                <a:gd name="connsiteY921" fmla="*/ 88582 h 181398"/>
                <a:gd name="connsiteX922" fmla="*/ 130731 w 175764"/>
                <a:gd name="connsiteY922" fmla="*/ 90488 h 181398"/>
                <a:gd name="connsiteX923" fmla="*/ 130731 w 175764"/>
                <a:gd name="connsiteY923" fmla="*/ 90488 h 181398"/>
                <a:gd name="connsiteX924" fmla="*/ 132636 w 175764"/>
                <a:gd name="connsiteY924" fmla="*/ 33338 h 181398"/>
                <a:gd name="connsiteX925" fmla="*/ 131683 w 175764"/>
                <a:gd name="connsiteY925" fmla="*/ 32385 h 181398"/>
                <a:gd name="connsiteX926" fmla="*/ 131683 w 175764"/>
                <a:gd name="connsiteY926" fmla="*/ 34290 h 181398"/>
                <a:gd name="connsiteX927" fmla="*/ 132636 w 175764"/>
                <a:gd name="connsiteY927" fmla="*/ 33338 h 181398"/>
                <a:gd name="connsiteX928" fmla="*/ 132636 w 175764"/>
                <a:gd name="connsiteY928" fmla="*/ 33338 h 181398"/>
                <a:gd name="connsiteX929" fmla="*/ 131683 w 175764"/>
                <a:gd name="connsiteY929" fmla="*/ 16192 h 181398"/>
                <a:gd name="connsiteX930" fmla="*/ 131683 w 175764"/>
                <a:gd name="connsiteY930" fmla="*/ 16192 h 181398"/>
                <a:gd name="connsiteX931" fmla="*/ 132636 w 175764"/>
                <a:gd name="connsiteY931" fmla="*/ 16192 h 181398"/>
                <a:gd name="connsiteX932" fmla="*/ 131683 w 175764"/>
                <a:gd name="connsiteY932" fmla="*/ 16192 h 181398"/>
                <a:gd name="connsiteX933" fmla="*/ 131683 w 175764"/>
                <a:gd name="connsiteY933" fmla="*/ 16192 h 181398"/>
                <a:gd name="connsiteX934" fmla="*/ 139303 w 175764"/>
                <a:gd name="connsiteY934" fmla="*/ 131445 h 181398"/>
                <a:gd name="connsiteX935" fmla="*/ 137398 w 175764"/>
                <a:gd name="connsiteY935" fmla="*/ 129540 h 181398"/>
                <a:gd name="connsiteX936" fmla="*/ 132636 w 175764"/>
                <a:gd name="connsiteY936" fmla="*/ 132397 h 181398"/>
                <a:gd name="connsiteX937" fmla="*/ 135493 w 175764"/>
                <a:gd name="connsiteY937" fmla="*/ 135255 h 181398"/>
                <a:gd name="connsiteX938" fmla="*/ 139303 w 175764"/>
                <a:gd name="connsiteY938" fmla="*/ 131445 h 181398"/>
                <a:gd name="connsiteX939" fmla="*/ 132636 w 175764"/>
                <a:gd name="connsiteY939" fmla="*/ 21907 h 181398"/>
                <a:gd name="connsiteX940" fmla="*/ 132636 w 175764"/>
                <a:gd name="connsiteY940" fmla="*/ 21907 h 181398"/>
                <a:gd name="connsiteX941" fmla="*/ 133588 w 175764"/>
                <a:gd name="connsiteY941" fmla="*/ 23813 h 181398"/>
                <a:gd name="connsiteX942" fmla="*/ 134541 w 175764"/>
                <a:gd name="connsiteY942" fmla="*/ 22860 h 181398"/>
                <a:gd name="connsiteX943" fmla="*/ 132636 w 175764"/>
                <a:gd name="connsiteY943" fmla="*/ 21907 h 181398"/>
                <a:gd name="connsiteX944" fmla="*/ 137398 w 175764"/>
                <a:gd name="connsiteY944" fmla="*/ 157163 h 181398"/>
                <a:gd name="connsiteX945" fmla="*/ 137398 w 175764"/>
                <a:gd name="connsiteY945" fmla="*/ 157163 h 181398"/>
                <a:gd name="connsiteX946" fmla="*/ 133588 w 175764"/>
                <a:gd name="connsiteY946" fmla="*/ 160020 h 181398"/>
                <a:gd name="connsiteX947" fmla="*/ 133588 w 175764"/>
                <a:gd name="connsiteY947" fmla="*/ 160020 h 181398"/>
                <a:gd name="connsiteX948" fmla="*/ 137398 w 175764"/>
                <a:gd name="connsiteY948" fmla="*/ 157163 h 181398"/>
                <a:gd name="connsiteX949" fmla="*/ 134541 w 175764"/>
                <a:gd name="connsiteY949" fmla="*/ 32385 h 181398"/>
                <a:gd name="connsiteX950" fmla="*/ 133588 w 175764"/>
                <a:gd name="connsiteY950" fmla="*/ 34290 h 181398"/>
                <a:gd name="connsiteX951" fmla="*/ 137398 w 175764"/>
                <a:gd name="connsiteY951" fmla="*/ 36195 h 181398"/>
                <a:gd name="connsiteX952" fmla="*/ 139303 w 175764"/>
                <a:gd name="connsiteY952" fmla="*/ 36195 h 181398"/>
                <a:gd name="connsiteX953" fmla="*/ 138351 w 175764"/>
                <a:gd name="connsiteY953" fmla="*/ 35242 h 181398"/>
                <a:gd name="connsiteX954" fmla="*/ 138351 w 175764"/>
                <a:gd name="connsiteY954" fmla="*/ 28575 h 181398"/>
                <a:gd name="connsiteX955" fmla="*/ 138351 w 175764"/>
                <a:gd name="connsiteY955" fmla="*/ 27622 h 181398"/>
                <a:gd name="connsiteX956" fmla="*/ 134541 w 175764"/>
                <a:gd name="connsiteY956" fmla="*/ 32385 h 181398"/>
                <a:gd name="connsiteX957" fmla="*/ 135493 w 175764"/>
                <a:gd name="connsiteY957" fmla="*/ 138113 h 181398"/>
                <a:gd name="connsiteX958" fmla="*/ 135493 w 175764"/>
                <a:gd name="connsiteY958" fmla="*/ 138113 h 181398"/>
                <a:gd name="connsiteX959" fmla="*/ 135493 w 175764"/>
                <a:gd name="connsiteY959" fmla="*/ 140017 h 181398"/>
                <a:gd name="connsiteX960" fmla="*/ 135493 w 175764"/>
                <a:gd name="connsiteY960" fmla="*/ 138113 h 181398"/>
                <a:gd name="connsiteX961" fmla="*/ 135493 w 175764"/>
                <a:gd name="connsiteY961" fmla="*/ 138113 h 181398"/>
                <a:gd name="connsiteX962" fmla="*/ 135493 w 175764"/>
                <a:gd name="connsiteY962" fmla="*/ 80010 h 181398"/>
                <a:gd name="connsiteX963" fmla="*/ 141208 w 175764"/>
                <a:gd name="connsiteY963" fmla="*/ 85725 h 181398"/>
                <a:gd name="connsiteX964" fmla="*/ 143113 w 175764"/>
                <a:gd name="connsiteY964" fmla="*/ 83820 h 181398"/>
                <a:gd name="connsiteX965" fmla="*/ 139303 w 175764"/>
                <a:gd name="connsiteY965" fmla="*/ 78105 h 181398"/>
                <a:gd name="connsiteX966" fmla="*/ 136446 w 175764"/>
                <a:gd name="connsiteY966" fmla="*/ 78105 h 181398"/>
                <a:gd name="connsiteX967" fmla="*/ 135493 w 175764"/>
                <a:gd name="connsiteY967" fmla="*/ 80010 h 181398"/>
                <a:gd name="connsiteX968" fmla="*/ 136446 w 175764"/>
                <a:gd name="connsiteY968" fmla="*/ 73342 h 181398"/>
                <a:gd name="connsiteX969" fmla="*/ 134541 w 175764"/>
                <a:gd name="connsiteY969" fmla="*/ 74295 h 181398"/>
                <a:gd name="connsiteX970" fmla="*/ 136446 w 175764"/>
                <a:gd name="connsiteY970" fmla="*/ 73342 h 181398"/>
                <a:gd name="connsiteX971" fmla="*/ 140256 w 175764"/>
                <a:gd name="connsiteY971" fmla="*/ 72390 h 181398"/>
                <a:gd name="connsiteX972" fmla="*/ 140256 w 175764"/>
                <a:gd name="connsiteY972" fmla="*/ 70485 h 181398"/>
                <a:gd name="connsiteX973" fmla="*/ 138351 w 175764"/>
                <a:gd name="connsiteY973" fmla="*/ 69532 h 181398"/>
                <a:gd name="connsiteX974" fmla="*/ 137398 w 175764"/>
                <a:gd name="connsiteY974" fmla="*/ 71438 h 181398"/>
                <a:gd name="connsiteX975" fmla="*/ 136446 w 175764"/>
                <a:gd name="connsiteY975" fmla="*/ 73342 h 181398"/>
                <a:gd name="connsiteX976" fmla="*/ 136446 w 175764"/>
                <a:gd name="connsiteY976" fmla="*/ 102870 h 181398"/>
                <a:gd name="connsiteX977" fmla="*/ 136446 w 175764"/>
                <a:gd name="connsiteY977" fmla="*/ 102870 h 181398"/>
                <a:gd name="connsiteX978" fmla="*/ 136446 w 175764"/>
                <a:gd name="connsiteY978" fmla="*/ 100965 h 181398"/>
                <a:gd name="connsiteX979" fmla="*/ 136446 w 175764"/>
                <a:gd name="connsiteY979" fmla="*/ 102870 h 181398"/>
                <a:gd name="connsiteX980" fmla="*/ 136446 w 175764"/>
                <a:gd name="connsiteY980" fmla="*/ 102870 h 181398"/>
                <a:gd name="connsiteX981" fmla="*/ 140256 w 175764"/>
                <a:gd name="connsiteY981" fmla="*/ 123825 h 181398"/>
                <a:gd name="connsiteX982" fmla="*/ 139303 w 175764"/>
                <a:gd name="connsiteY982" fmla="*/ 122872 h 181398"/>
                <a:gd name="connsiteX983" fmla="*/ 137398 w 175764"/>
                <a:gd name="connsiteY983" fmla="*/ 123825 h 181398"/>
                <a:gd name="connsiteX984" fmla="*/ 138351 w 175764"/>
                <a:gd name="connsiteY984" fmla="*/ 124778 h 181398"/>
                <a:gd name="connsiteX985" fmla="*/ 140256 w 175764"/>
                <a:gd name="connsiteY985" fmla="*/ 123825 h 181398"/>
                <a:gd name="connsiteX986" fmla="*/ 143113 w 175764"/>
                <a:gd name="connsiteY986" fmla="*/ 156210 h 181398"/>
                <a:gd name="connsiteX987" fmla="*/ 140256 w 175764"/>
                <a:gd name="connsiteY987" fmla="*/ 157163 h 181398"/>
                <a:gd name="connsiteX988" fmla="*/ 139303 w 175764"/>
                <a:gd name="connsiteY988" fmla="*/ 153353 h 181398"/>
                <a:gd name="connsiteX989" fmla="*/ 140256 w 175764"/>
                <a:gd name="connsiteY989" fmla="*/ 152400 h 181398"/>
                <a:gd name="connsiteX990" fmla="*/ 141208 w 175764"/>
                <a:gd name="connsiteY990" fmla="*/ 151447 h 181398"/>
                <a:gd name="connsiteX991" fmla="*/ 141208 w 175764"/>
                <a:gd name="connsiteY991" fmla="*/ 151447 h 181398"/>
                <a:gd name="connsiteX992" fmla="*/ 140256 w 175764"/>
                <a:gd name="connsiteY992" fmla="*/ 152400 h 181398"/>
                <a:gd name="connsiteX993" fmla="*/ 139303 w 175764"/>
                <a:gd name="connsiteY993" fmla="*/ 153353 h 181398"/>
                <a:gd name="connsiteX994" fmla="*/ 137398 w 175764"/>
                <a:gd name="connsiteY994" fmla="*/ 157163 h 181398"/>
                <a:gd name="connsiteX995" fmla="*/ 140256 w 175764"/>
                <a:gd name="connsiteY995" fmla="*/ 157163 h 181398"/>
                <a:gd name="connsiteX996" fmla="*/ 142161 w 175764"/>
                <a:gd name="connsiteY996" fmla="*/ 158115 h 181398"/>
                <a:gd name="connsiteX997" fmla="*/ 143113 w 175764"/>
                <a:gd name="connsiteY997" fmla="*/ 156210 h 181398"/>
                <a:gd name="connsiteX998" fmla="*/ 138351 w 175764"/>
                <a:gd name="connsiteY998" fmla="*/ 98107 h 181398"/>
                <a:gd name="connsiteX999" fmla="*/ 138351 w 175764"/>
                <a:gd name="connsiteY999" fmla="*/ 98107 h 181398"/>
                <a:gd name="connsiteX1000" fmla="*/ 138351 w 175764"/>
                <a:gd name="connsiteY1000" fmla="*/ 98107 h 181398"/>
                <a:gd name="connsiteX1001" fmla="*/ 138351 w 175764"/>
                <a:gd name="connsiteY1001" fmla="*/ 98107 h 181398"/>
                <a:gd name="connsiteX1002" fmla="*/ 138351 w 175764"/>
                <a:gd name="connsiteY1002" fmla="*/ 98107 h 181398"/>
                <a:gd name="connsiteX1003" fmla="*/ 138351 w 175764"/>
                <a:gd name="connsiteY1003" fmla="*/ 62865 h 181398"/>
                <a:gd name="connsiteX1004" fmla="*/ 138351 w 175764"/>
                <a:gd name="connsiteY1004" fmla="*/ 62865 h 181398"/>
                <a:gd name="connsiteX1005" fmla="*/ 138351 w 175764"/>
                <a:gd name="connsiteY1005" fmla="*/ 62865 h 181398"/>
                <a:gd name="connsiteX1006" fmla="*/ 138351 w 175764"/>
                <a:gd name="connsiteY1006" fmla="*/ 62865 h 181398"/>
                <a:gd name="connsiteX1007" fmla="*/ 138351 w 175764"/>
                <a:gd name="connsiteY1007" fmla="*/ 62865 h 181398"/>
                <a:gd name="connsiteX1008" fmla="*/ 138351 w 175764"/>
                <a:gd name="connsiteY1008" fmla="*/ 169545 h 181398"/>
                <a:gd name="connsiteX1009" fmla="*/ 138351 w 175764"/>
                <a:gd name="connsiteY1009" fmla="*/ 169545 h 181398"/>
                <a:gd name="connsiteX1010" fmla="*/ 138351 w 175764"/>
                <a:gd name="connsiteY1010" fmla="*/ 171450 h 181398"/>
                <a:gd name="connsiteX1011" fmla="*/ 139303 w 175764"/>
                <a:gd name="connsiteY1011" fmla="*/ 170497 h 181398"/>
                <a:gd name="connsiteX1012" fmla="*/ 138351 w 175764"/>
                <a:gd name="connsiteY1012" fmla="*/ 169545 h 181398"/>
                <a:gd name="connsiteX1013" fmla="*/ 139303 w 175764"/>
                <a:gd name="connsiteY1013" fmla="*/ 127635 h 181398"/>
                <a:gd name="connsiteX1014" fmla="*/ 139303 w 175764"/>
                <a:gd name="connsiteY1014" fmla="*/ 127635 h 181398"/>
                <a:gd name="connsiteX1015" fmla="*/ 139303 w 175764"/>
                <a:gd name="connsiteY1015" fmla="*/ 127635 h 181398"/>
                <a:gd name="connsiteX1016" fmla="*/ 139303 w 175764"/>
                <a:gd name="connsiteY1016" fmla="*/ 127635 h 181398"/>
                <a:gd name="connsiteX1017" fmla="*/ 139303 w 175764"/>
                <a:gd name="connsiteY1017" fmla="*/ 127635 h 181398"/>
                <a:gd name="connsiteX1018" fmla="*/ 143113 w 175764"/>
                <a:gd name="connsiteY1018" fmla="*/ 144780 h 181398"/>
                <a:gd name="connsiteX1019" fmla="*/ 144066 w 175764"/>
                <a:gd name="connsiteY1019" fmla="*/ 143828 h 181398"/>
                <a:gd name="connsiteX1020" fmla="*/ 145018 w 175764"/>
                <a:gd name="connsiteY1020" fmla="*/ 141922 h 181398"/>
                <a:gd name="connsiteX1021" fmla="*/ 142161 w 175764"/>
                <a:gd name="connsiteY1021" fmla="*/ 141922 h 181398"/>
                <a:gd name="connsiteX1022" fmla="*/ 140256 w 175764"/>
                <a:gd name="connsiteY1022" fmla="*/ 139065 h 181398"/>
                <a:gd name="connsiteX1023" fmla="*/ 139303 w 175764"/>
                <a:gd name="connsiteY1023" fmla="*/ 138113 h 181398"/>
                <a:gd name="connsiteX1024" fmla="*/ 138351 w 175764"/>
                <a:gd name="connsiteY1024" fmla="*/ 139065 h 181398"/>
                <a:gd name="connsiteX1025" fmla="*/ 137398 w 175764"/>
                <a:gd name="connsiteY1025" fmla="*/ 141922 h 181398"/>
                <a:gd name="connsiteX1026" fmla="*/ 141208 w 175764"/>
                <a:gd name="connsiteY1026" fmla="*/ 142875 h 181398"/>
                <a:gd name="connsiteX1027" fmla="*/ 140256 w 175764"/>
                <a:gd name="connsiteY1027" fmla="*/ 143828 h 181398"/>
                <a:gd name="connsiteX1028" fmla="*/ 139303 w 175764"/>
                <a:gd name="connsiteY1028" fmla="*/ 145732 h 181398"/>
                <a:gd name="connsiteX1029" fmla="*/ 143113 w 175764"/>
                <a:gd name="connsiteY1029" fmla="*/ 144780 h 181398"/>
                <a:gd name="connsiteX1030" fmla="*/ 139303 w 175764"/>
                <a:gd name="connsiteY1030" fmla="*/ 103822 h 181398"/>
                <a:gd name="connsiteX1031" fmla="*/ 140256 w 175764"/>
                <a:gd name="connsiteY1031" fmla="*/ 101917 h 181398"/>
                <a:gd name="connsiteX1032" fmla="*/ 139303 w 175764"/>
                <a:gd name="connsiteY1032" fmla="*/ 101917 h 181398"/>
                <a:gd name="connsiteX1033" fmla="*/ 139303 w 175764"/>
                <a:gd name="connsiteY1033" fmla="*/ 103822 h 181398"/>
                <a:gd name="connsiteX1034" fmla="*/ 139303 w 175764"/>
                <a:gd name="connsiteY1034" fmla="*/ 105728 h 181398"/>
                <a:gd name="connsiteX1035" fmla="*/ 140256 w 175764"/>
                <a:gd name="connsiteY1035" fmla="*/ 105728 h 181398"/>
                <a:gd name="connsiteX1036" fmla="*/ 139303 w 175764"/>
                <a:gd name="connsiteY1036" fmla="*/ 103822 h 181398"/>
                <a:gd name="connsiteX1037" fmla="*/ 139303 w 175764"/>
                <a:gd name="connsiteY1037" fmla="*/ 26670 h 181398"/>
                <a:gd name="connsiteX1038" fmla="*/ 139303 w 175764"/>
                <a:gd name="connsiteY1038" fmla="*/ 26670 h 181398"/>
                <a:gd name="connsiteX1039" fmla="*/ 139303 w 175764"/>
                <a:gd name="connsiteY1039" fmla="*/ 25717 h 181398"/>
                <a:gd name="connsiteX1040" fmla="*/ 139303 w 175764"/>
                <a:gd name="connsiteY1040" fmla="*/ 26670 h 181398"/>
                <a:gd name="connsiteX1041" fmla="*/ 140256 w 175764"/>
                <a:gd name="connsiteY1041" fmla="*/ 134303 h 181398"/>
                <a:gd name="connsiteX1042" fmla="*/ 141208 w 175764"/>
                <a:gd name="connsiteY1042" fmla="*/ 135255 h 181398"/>
                <a:gd name="connsiteX1043" fmla="*/ 142161 w 175764"/>
                <a:gd name="connsiteY1043" fmla="*/ 134303 h 181398"/>
                <a:gd name="connsiteX1044" fmla="*/ 141208 w 175764"/>
                <a:gd name="connsiteY1044" fmla="*/ 133350 h 181398"/>
                <a:gd name="connsiteX1045" fmla="*/ 140256 w 175764"/>
                <a:gd name="connsiteY1045" fmla="*/ 134303 h 181398"/>
                <a:gd name="connsiteX1046" fmla="*/ 151686 w 175764"/>
                <a:gd name="connsiteY1046" fmla="*/ 82867 h 181398"/>
                <a:gd name="connsiteX1047" fmla="*/ 150733 w 175764"/>
                <a:gd name="connsiteY1047" fmla="*/ 80010 h 181398"/>
                <a:gd name="connsiteX1048" fmla="*/ 147876 w 175764"/>
                <a:gd name="connsiteY1048" fmla="*/ 80963 h 181398"/>
                <a:gd name="connsiteX1049" fmla="*/ 143113 w 175764"/>
                <a:gd name="connsiteY1049" fmla="*/ 77153 h 181398"/>
                <a:gd name="connsiteX1050" fmla="*/ 143113 w 175764"/>
                <a:gd name="connsiteY1050" fmla="*/ 76200 h 181398"/>
                <a:gd name="connsiteX1051" fmla="*/ 141208 w 175764"/>
                <a:gd name="connsiteY1051" fmla="*/ 74295 h 181398"/>
                <a:gd name="connsiteX1052" fmla="*/ 140256 w 175764"/>
                <a:gd name="connsiteY1052" fmla="*/ 75247 h 181398"/>
                <a:gd name="connsiteX1053" fmla="*/ 142161 w 175764"/>
                <a:gd name="connsiteY1053" fmla="*/ 77153 h 181398"/>
                <a:gd name="connsiteX1054" fmla="*/ 143113 w 175764"/>
                <a:gd name="connsiteY1054" fmla="*/ 77153 h 181398"/>
                <a:gd name="connsiteX1055" fmla="*/ 145971 w 175764"/>
                <a:gd name="connsiteY1055" fmla="*/ 80963 h 181398"/>
                <a:gd name="connsiteX1056" fmla="*/ 147876 w 175764"/>
                <a:gd name="connsiteY1056" fmla="*/ 80963 h 181398"/>
                <a:gd name="connsiteX1057" fmla="*/ 151686 w 175764"/>
                <a:gd name="connsiteY1057" fmla="*/ 82867 h 181398"/>
                <a:gd name="connsiteX1058" fmla="*/ 145018 w 175764"/>
                <a:gd name="connsiteY1058" fmla="*/ 98107 h 181398"/>
                <a:gd name="connsiteX1059" fmla="*/ 143113 w 175764"/>
                <a:gd name="connsiteY1059" fmla="*/ 97155 h 181398"/>
                <a:gd name="connsiteX1060" fmla="*/ 142161 w 175764"/>
                <a:gd name="connsiteY1060" fmla="*/ 98107 h 181398"/>
                <a:gd name="connsiteX1061" fmla="*/ 145018 w 175764"/>
                <a:gd name="connsiteY1061" fmla="*/ 98107 h 181398"/>
                <a:gd name="connsiteX1062" fmla="*/ 145018 w 175764"/>
                <a:gd name="connsiteY1062" fmla="*/ 98107 h 181398"/>
                <a:gd name="connsiteX1063" fmla="*/ 145971 w 175764"/>
                <a:gd name="connsiteY1063" fmla="*/ 110490 h 181398"/>
                <a:gd name="connsiteX1064" fmla="*/ 145971 w 175764"/>
                <a:gd name="connsiteY1064" fmla="*/ 108585 h 181398"/>
                <a:gd name="connsiteX1065" fmla="*/ 143113 w 175764"/>
                <a:gd name="connsiteY1065" fmla="*/ 107632 h 181398"/>
                <a:gd name="connsiteX1066" fmla="*/ 142161 w 175764"/>
                <a:gd name="connsiteY1066" fmla="*/ 108585 h 181398"/>
                <a:gd name="connsiteX1067" fmla="*/ 144066 w 175764"/>
                <a:gd name="connsiteY1067" fmla="*/ 112395 h 181398"/>
                <a:gd name="connsiteX1068" fmla="*/ 145971 w 175764"/>
                <a:gd name="connsiteY1068" fmla="*/ 110490 h 181398"/>
                <a:gd name="connsiteX1069" fmla="*/ 143113 w 175764"/>
                <a:gd name="connsiteY1069" fmla="*/ 65722 h 181398"/>
                <a:gd name="connsiteX1070" fmla="*/ 143113 w 175764"/>
                <a:gd name="connsiteY1070" fmla="*/ 65722 h 181398"/>
                <a:gd name="connsiteX1071" fmla="*/ 143113 w 175764"/>
                <a:gd name="connsiteY1071" fmla="*/ 63817 h 181398"/>
                <a:gd name="connsiteX1072" fmla="*/ 143113 w 175764"/>
                <a:gd name="connsiteY1072" fmla="*/ 65722 h 181398"/>
                <a:gd name="connsiteX1073" fmla="*/ 143113 w 175764"/>
                <a:gd name="connsiteY1073" fmla="*/ 65722 h 181398"/>
                <a:gd name="connsiteX1074" fmla="*/ 142161 w 175764"/>
                <a:gd name="connsiteY1074" fmla="*/ 33338 h 181398"/>
                <a:gd name="connsiteX1075" fmla="*/ 142161 w 175764"/>
                <a:gd name="connsiteY1075" fmla="*/ 33338 h 181398"/>
                <a:gd name="connsiteX1076" fmla="*/ 143113 w 175764"/>
                <a:gd name="connsiteY1076" fmla="*/ 33338 h 181398"/>
                <a:gd name="connsiteX1077" fmla="*/ 143113 w 175764"/>
                <a:gd name="connsiteY1077" fmla="*/ 32385 h 181398"/>
                <a:gd name="connsiteX1078" fmla="*/ 142161 w 175764"/>
                <a:gd name="connsiteY1078" fmla="*/ 33338 h 181398"/>
                <a:gd name="connsiteX1079" fmla="*/ 144066 w 175764"/>
                <a:gd name="connsiteY1079" fmla="*/ 131445 h 181398"/>
                <a:gd name="connsiteX1080" fmla="*/ 144066 w 175764"/>
                <a:gd name="connsiteY1080" fmla="*/ 131445 h 181398"/>
                <a:gd name="connsiteX1081" fmla="*/ 143113 w 175764"/>
                <a:gd name="connsiteY1081" fmla="*/ 129540 h 181398"/>
                <a:gd name="connsiteX1082" fmla="*/ 142161 w 175764"/>
                <a:gd name="connsiteY1082" fmla="*/ 129540 h 181398"/>
                <a:gd name="connsiteX1083" fmla="*/ 144066 w 175764"/>
                <a:gd name="connsiteY1083" fmla="*/ 131445 h 181398"/>
                <a:gd name="connsiteX1084" fmla="*/ 144066 w 175764"/>
                <a:gd name="connsiteY1084" fmla="*/ 154305 h 181398"/>
                <a:gd name="connsiteX1085" fmla="*/ 144066 w 175764"/>
                <a:gd name="connsiteY1085" fmla="*/ 154305 h 181398"/>
                <a:gd name="connsiteX1086" fmla="*/ 143113 w 175764"/>
                <a:gd name="connsiteY1086" fmla="*/ 156210 h 181398"/>
                <a:gd name="connsiteX1087" fmla="*/ 144066 w 175764"/>
                <a:gd name="connsiteY1087" fmla="*/ 154305 h 181398"/>
                <a:gd name="connsiteX1088" fmla="*/ 143113 w 175764"/>
                <a:gd name="connsiteY1088" fmla="*/ 29528 h 181398"/>
                <a:gd name="connsiteX1089" fmla="*/ 143113 w 175764"/>
                <a:gd name="connsiteY1089" fmla="*/ 29528 h 181398"/>
                <a:gd name="connsiteX1090" fmla="*/ 143113 w 175764"/>
                <a:gd name="connsiteY1090" fmla="*/ 29528 h 181398"/>
                <a:gd name="connsiteX1091" fmla="*/ 143113 w 175764"/>
                <a:gd name="connsiteY1091" fmla="*/ 29528 h 181398"/>
                <a:gd name="connsiteX1092" fmla="*/ 143113 w 175764"/>
                <a:gd name="connsiteY1092" fmla="*/ 29528 h 181398"/>
                <a:gd name="connsiteX1093" fmla="*/ 149781 w 175764"/>
                <a:gd name="connsiteY1093" fmla="*/ 141922 h 181398"/>
                <a:gd name="connsiteX1094" fmla="*/ 150733 w 175764"/>
                <a:gd name="connsiteY1094" fmla="*/ 140017 h 181398"/>
                <a:gd name="connsiteX1095" fmla="*/ 148828 w 175764"/>
                <a:gd name="connsiteY1095" fmla="*/ 137160 h 181398"/>
                <a:gd name="connsiteX1096" fmla="*/ 146923 w 175764"/>
                <a:gd name="connsiteY1096" fmla="*/ 135255 h 181398"/>
                <a:gd name="connsiteX1097" fmla="*/ 145018 w 175764"/>
                <a:gd name="connsiteY1097" fmla="*/ 134303 h 181398"/>
                <a:gd name="connsiteX1098" fmla="*/ 144066 w 175764"/>
                <a:gd name="connsiteY1098" fmla="*/ 134303 h 181398"/>
                <a:gd name="connsiteX1099" fmla="*/ 143113 w 175764"/>
                <a:gd name="connsiteY1099" fmla="*/ 135255 h 181398"/>
                <a:gd name="connsiteX1100" fmla="*/ 145018 w 175764"/>
                <a:gd name="connsiteY1100" fmla="*/ 139065 h 181398"/>
                <a:gd name="connsiteX1101" fmla="*/ 147876 w 175764"/>
                <a:gd name="connsiteY1101" fmla="*/ 141922 h 181398"/>
                <a:gd name="connsiteX1102" fmla="*/ 149781 w 175764"/>
                <a:gd name="connsiteY1102" fmla="*/ 141922 h 181398"/>
                <a:gd name="connsiteX1103" fmla="*/ 147876 w 175764"/>
                <a:gd name="connsiteY1103" fmla="*/ 147638 h 181398"/>
                <a:gd name="connsiteX1104" fmla="*/ 145018 w 175764"/>
                <a:gd name="connsiteY1104" fmla="*/ 146685 h 181398"/>
                <a:gd name="connsiteX1105" fmla="*/ 144066 w 175764"/>
                <a:gd name="connsiteY1105" fmla="*/ 147638 h 181398"/>
                <a:gd name="connsiteX1106" fmla="*/ 146923 w 175764"/>
                <a:gd name="connsiteY1106" fmla="*/ 149542 h 181398"/>
                <a:gd name="connsiteX1107" fmla="*/ 147876 w 175764"/>
                <a:gd name="connsiteY1107" fmla="*/ 147638 h 181398"/>
                <a:gd name="connsiteX1108" fmla="*/ 144066 w 175764"/>
                <a:gd name="connsiteY1108" fmla="*/ 38100 h 181398"/>
                <a:gd name="connsiteX1109" fmla="*/ 145018 w 175764"/>
                <a:gd name="connsiteY1109" fmla="*/ 39053 h 181398"/>
                <a:gd name="connsiteX1110" fmla="*/ 146923 w 175764"/>
                <a:gd name="connsiteY1110" fmla="*/ 36195 h 181398"/>
                <a:gd name="connsiteX1111" fmla="*/ 145971 w 175764"/>
                <a:gd name="connsiteY1111" fmla="*/ 35242 h 181398"/>
                <a:gd name="connsiteX1112" fmla="*/ 144066 w 175764"/>
                <a:gd name="connsiteY1112" fmla="*/ 38100 h 181398"/>
                <a:gd name="connsiteX1113" fmla="*/ 145018 w 175764"/>
                <a:gd name="connsiteY1113" fmla="*/ 102870 h 181398"/>
                <a:gd name="connsiteX1114" fmla="*/ 145018 w 175764"/>
                <a:gd name="connsiteY1114" fmla="*/ 104775 h 181398"/>
                <a:gd name="connsiteX1115" fmla="*/ 146923 w 175764"/>
                <a:gd name="connsiteY1115" fmla="*/ 107632 h 181398"/>
                <a:gd name="connsiteX1116" fmla="*/ 147876 w 175764"/>
                <a:gd name="connsiteY1116" fmla="*/ 107632 h 181398"/>
                <a:gd name="connsiteX1117" fmla="*/ 146923 w 175764"/>
                <a:gd name="connsiteY1117" fmla="*/ 103822 h 181398"/>
                <a:gd name="connsiteX1118" fmla="*/ 145018 w 175764"/>
                <a:gd name="connsiteY1118" fmla="*/ 102870 h 181398"/>
                <a:gd name="connsiteX1119" fmla="*/ 148828 w 175764"/>
                <a:gd name="connsiteY1119" fmla="*/ 119063 h 181398"/>
                <a:gd name="connsiteX1120" fmla="*/ 148828 w 175764"/>
                <a:gd name="connsiteY1120" fmla="*/ 119063 h 181398"/>
                <a:gd name="connsiteX1121" fmla="*/ 146923 w 175764"/>
                <a:gd name="connsiteY1121" fmla="*/ 113347 h 181398"/>
                <a:gd name="connsiteX1122" fmla="*/ 144066 w 175764"/>
                <a:gd name="connsiteY1122" fmla="*/ 113347 h 181398"/>
                <a:gd name="connsiteX1123" fmla="*/ 147876 w 175764"/>
                <a:gd name="connsiteY1123" fmla="*/ 119063 h 181398"/>
                <a:gd name="connsiteX1124" fmla="*/ 148828 w 175764"/>
                <a:gd name="connsiteY1124" fmla="*/ 119063 h 181398"/>
                <a:gd name="connsiteX1125" fmla="*/ 152638 w 175764"/>
                <a:gd name="connsiteY1125" fmla="*/ 61913 h 181398"/>
                <a:gd name="connsiteX1126" fmla="*/ 152638 w 175764"/>
                <a:gd name="connsiteY1126" fmla="*/ 56197 h 181398"/>
                <a:gd name="connsiteX1127" fmla="*/ 150733 w 175764"/>
                <a:gd name="connsiteY1127" fmla="*/ 54292 h 181398"/>
                <a:gd name="connsiteX1128" fmla="*/ 145018 w 175764"/>
                <a:gd name="connsiteY1128" fmla="*/ 57150 h 181398"/>
                <a:gd name="connsiteX1129" fmla="*/ 145018 w 175764"/>
                <a:gd name="connsiteY1129" fmla="*/ 59055 h 181398"/>
                <a:gd name="connsiteX1130" fmla="*/ 152638 w 175764"/>
                <a:gd name="connsiteY1130" fmla="*/ 61913 h 181398"/>
                <a:gd name="connsiteX1131" fmla="*/ 152638 w 175764"/>
                <a:gd name="connsiteY1131" fmla="*/ 61913 h 181398"/>
                <a:gd name="connsiteX1132" fmla="*/ 152638 w 175764"/>
                <a:gd name="connsiteY1132" fmla="*/ 61913 h 181398"/>
                <a:gd name="connsiteX1133" fmla="*/ 145971 w 175764"/>
                <a:gd name="connsiteY1133" fmla="*/ 68580 h 181398"/>
                <a:gd name="connsiteX1134" fmla="*/ 146923 w 175764"/>
                <a:gd name="connsiteY1134" fmla="*/ 67628 h 181398"/>
                <a:gd name="connsiteX1135" fmla="*/ 145971 w 175764"/>
                <a:gd name="connsiteY1135" fmla="*/ 66675 h 181398"/>
                <a:gd name="connsiteX1136" fmla="*/ 145971 w 175764"/>
                <a:gd name="connsiteY1136" fmla="*/ 68580 h 181398"/>
                <a:gd name="connsiteX1137" fmla="*/ 145971 w 175764"/>
                <a:gd name="connsiteY1137" fmla="*/ 68580 h 181398"/>
                <a:gd name="connsiteX1138" fmla="*/ 145018 w 175764"/>
                <a:gd name="connsiteY1138" fmla="*/ 82867 h 181398"/>
                <a:gd name="connsiteX1139" fmla="*/ 145971 w 175764"/>
                <a:gd name="connsiteY1139" fmla="*/ 81915 h 181398"/>
                <a:gd name="connsiteX1140" fmla="*/ 145018 w 175764"/>
                <a:gd name="connsiteY1140" fmla="*/ 82867 h 181398"/>
                <a:gd name="connsiteX1141" fmla="*/ 145018 w 175764"/>
                <a:gd name="connsiteY1141" fmla="*/ 82867 h 181398"/>
                <a:gd name="connsiteX1142" fmla="*/ 150733 w 175764"/>
                <a:gd name="connsiteY1142" fmla="*/ 89535 h 181398"/>
                <a:gd name="connsiteX1143" fmla="*/ 148828 w 175764"/>
                <a:gd name="connsiteY1143" fmla="*/ 88582 h 181398"/>
                <a:gd name="connsiteX1144" fmla="*/ 145971 w 175764"/>
                <a:gd name="connsiteY1144" fmla="*/ 90488 h 181398"/>
                <a:gd name="connsiteX1145" fmla="*/ 145971 w 175764"/>
                <a:gd name="connsiteY1145" fmla="*/ 91440 h 181398"/>
                <a:gd name="connsiteX1146" fmla="*/ 146923 w 175764"/>
                <a:gd name="connsiteY1146" fmla="*/ 92392 h 181398"/>
                <a:gd name="connsiteX1147" fmla="*/ 149781 w 175764"/>
                <a:gd name="connsiteY1147" fmla="*/ 91440 h 181398"/>
                <a:gd name="connsiteX1148" fmla="*/ 150733 w 175764"/>
                <a:gd name="connsiteY1148" fmla="*/ 89535 h 181398"/>
                <a:gd name="connsiteX1149" fmla="*/ 147876 w 175764"/>
                <a:gd name="connsiteY1149" fmla="*/ 121920 h 181398"/>
                <a:gd name="connsiteX1150" fmla="*/ 146923 w 175764"/>
                <a:gd name="connsiteY1150" fmla="*/ 120967 h 181398"/>
                <a:gd name="connsiteX1151" fmla="*/ 145971 w 175764"/>
                <a:gd name="connsiteY1151" fmla="*/ 121920 h 181398"/>
                <a:gd name="connsiteX1152" fmla="*/ 147876 w 175764"/>
                <a:gd name="connsiteY1152" fmla="*/ 121920 h 181398"/>
                <a:gd name="connsiteX1153" fmla="*/ 147876 w 175764"/>
                <a:gd name="connsiteY1153" fmla="*/ 121920 h 181398"/>
                <a:gd name="connsiteX1154" fmla="*/ 147876 w 175764"/>
                <a:gd name="connsiteY1154" fmla="*/ 125730 h 181398"/>
                <a:gd name="connsiteX1155" fmla="*/ 147876 w 175764"/>
                <a:gd name="connsiteY1155" fmla="*/ 125730 h 181398"/>
                <a:gd name="connsiteX1156" fmla="*/ 147876 w 175764"/>
                <a:gd name="connsiteY1156" fmla="*/ 125730 h 181398"/>
                <a:gd name="connsiteX1157" fmla="*/ 147876 w 175764"/>
                <a:gd name="connsiteY1157" fmla="*/ 125730 h 181398"/>
                <a:gd name="connsiteX1158" fmla="*/ 147876 w 175764"/>
                <a:gd name="connsiteY1158" fmla="*/ 125730 h 181398"/>
                <a:gd name="connsiteX1159" fmla="*/ 147876 w 175764"/>
                <a:gd name="connsiteY1159" fmla="*/ 100013 h 181398"/>
                <a:gd name="connsiteX1160" fmla="*/ 147876 w 175764"/>
                <a:gd name="connsiteY1160" fmla="*/ 100013 h 181398"/>
                <a:gd name="connsiteX1161" fmla="*/ 147876 w 175764"/>
                <a:gd name="connsiteY1161" fmla="*/ 99060 h 181398"/>
                <a:gd name="connsiteX1162" fmla="*/ 147876 w 175764"/>
                <a:gd name="connsiteY1162" fmla="*/ 100013 h 181398"/>
                <a:gd name="connsiteX1163" fmla="*/ 147876 w 175764"/>
                <a:gd name="connsiteY1163" fmla="*/ 100013 h 181398"/>
                <a:gd name="connsiteX1164" fmla="*/ 147876 w 175764"/>
                <a:gd name="connsiteY1164" fmla="*/ 32385 h 181398"/>
                <a:gd name="connsiteX1165" fmla="*/ 147876 w 175764"/>
                <a:gd name="connsiteY1165" fmla="*/ 32385 h 181398"/>
                <a:gd name="connsiteX1166" fmla="*/ 148828 w 175764"/>
                <a:gd name="connsiteY1166" fmla="*/ 32385 h 181398"/>
                <a:gd name="connsiteX1167" fmla="*/ 147876 w 175764"/>
                <a:gd name="connsiteY1167" fmla="*/ 32385 h 181398"/>
                <a:gd name="connsiteX1168" fmla="*/ 147876 w 175764"/>
                <a:gd name="connsiteY1168" fmla="*/ 32385 h 181398"/>
                <a:gd name="connsiteX1169" fmla="*/ 148828 w 175764"/>
                <a:gd name="connsiteY1169" fmla="*/ 37147 h 181398"/>
                <a:gd name="connsiteX1170" fmla="*/ 148828 w 175764"/>
                <a:gd name="connsiteY1170" fmla="*/ 37147 h 181398"/>
                <a:gd name="connsiteX1171" fmla="*/ 148828 w 175764"/>
                <a:gd name="connsiteY1171" fmla="*/ 38100 h 181398"/>
                <a:gd name="connsiteX1172" fmla="*/ 148828 w 175764"/>
                <a:gd name="connsiteY1172" fmla="*/ 37147 h 181398"/>
                <a:gd name="connsiteX1173" fmla="*/ 148828 w 175764"/>
                <a:gd name="connsiteY1173" fmla="*/ 37147 h 181398"/>
                <a:gd name="connsiteX1174" fmla="*/ 151686 w 175764"/>
                <a:gd name="connsiteY1174" fmla="*/ 159067 h 181398"/>
                <a:gd name="connsiteX1175" fmla="*/ 151686 w 175764"/>
                <a:gd name="connsiteY1175" fmla="*/ 159067 h 181398"/>
                <a:gd name="connsiteX1176" fmla="*/ 148828 w 175764"/>
                <a:gd name="connsiteY1176" fmla="*/ 160020 h 181398"/>
                <a:gd name="connsiteX1177" fmla="*/ 149781 w 175764"/>
                <a:gd name="connsiteY1177" fmla="*/ 161925 h 181398"/>
                <a:gd name="connsiteX1178" fmla="*/ 151686 w 175764"/>
                <a:gd name="connsiteY1178" fmla="*/ 159067 h 181398"/>
                <a:gd name="connsiteX1179" fmla="*/ 149781 w 175764"/>
                <a:gd name="connsiteY1179" fmla="*/ 103822 h 181398"/>
                <a:gd name="connsiteX1180" fmla="*/ 149781 w 175764"/>
                <a:gd name="connsiteY1180" fmla="*/ 103822 h 181398"/>
                <a:gd name="connsiteX1181" fmla="*/ 149781 w 175764"/>
                <a:gd name="connsiteY1181" fmla="*/ 103822 h 181398"/>
                <a:gd name="connsiteX1182" fmla="*/ 149781 w 175764"/>
                <a:gd name="connsiteY1182" fmla="*/ 103822 h 181398"/>
                <a:gd name="connsiteX1183" fmla="*/ 149781 w 175764"/>
                <a:gd name="connsiteY1183" fmla="*/ 103822 h 181398"/>
                <a:gd name="connsiteX1184" fmla="*/ 149781 w 175764"/>
                <a:gd name="connsiteY1184" fmla="*/ 76200 h 181398"/>
                <a:gd name="connsiteX1185" fmla="*/ 149781 w 175764"/>
                <a:gd name="connsiteY1185" fmla="*/ 76200 h 181398"/>
                <a:gd name="connsiteX1186" fmla="*/ 149781 w 175764"/>
                <a:gd name="connsiteY1186" fmla="*/ 76200 h 181398"/>
                <a:gd name="connsiteX1187" fmla="*/ 149781 w 175764"/>
                <a:gd name="connsiteY1187" fmla="*/ 76200 h 181398"/>
                <a:gd name="connsiteX1188" fmla="*/ 149781 w 175764"/>
                <a:gd name="connsiteY1188" fmla="*/ 76200 h 181398"/>
                <a:gd name="connsiteX1189" fmla="*/ 150733 w 175764"/>
                <a:gd name="connsiteY1189" fmla="*/ 65722 h 181398"/>
                <a:gd name="connsiteX1190" fmla="*/ 150733 w 175764"/>
                <a:gd name="connsiteY1190" fmla="*/ 65722 h 181398"/>
                <a:gd name="connsiteX1191" fmla="*/ 150733 w 175764"/>
                <a:gd name="connsiteY1191" fmla="*/ 65722 h 181398"/>
                <a:gd name="connsiteX1192" fmla="*/ 150733 w 175764"/>
                <a:gd name="connsiteY1192" fmla="*/ 65722 h 181398"/>
                <a:gd name="connsiteX1193" fmla="*/ 153591 w 175764"/>
                <a:gd name="connsiteY1193" fmla="*/ 138113 h 181398"/>
                <a:gd name="connsiteX1194" fmla="*/ 152638 w 175764"/>
                <a:gd name="connsiteY1194" fmla="*/ 132397 h 181398"/>
                <a:gd name="connsiteX1195" fmla="*/ 151686 w 175764"/>
                <a:gd name="connsiteY1195" fmla="*/ 131445 h 181398"/>
                <a:gd name="connsiteX1196" fmla="*/ 151686 w 175764"/>
                <a:gd name="connsiteY1196" fmla="*/ 132397 h 181398"/>
                <a:gd name="connsiteX1197" fmla="*/ 152638 w 175764"/>
                <a:gd name="connsiteY1197" fmla="*/ 138113 h 181398"/>
                <a:gd name="connsiteX1198" fmla="*/ 153591 w 175764"/>
                <a:gd name="connsiteY1198" fmla="*/ 139065 h 181398"/>
                <a:gd name="connsiteX1199" fmla="*/ 153591 w 175764"/>
                <a:gd name="connsiteY1199" fmla="*/ 138113 h 181398"/>
                <a:gd name="connsiteX1200" fmla="*/ 152638 w 175764"/>
                <a:gd name="connsiteY1200" fmla="*/ 41910 h 181398"/>
                <a:gd name="connsiteX1201" fmla="*/ 152638 w 175764"/>
                <a:gd name="connsiteY1201" fmla="*/ 41910 h 181398"/>
                <a:gd name="connsiteX1202" fmla="*/ 152638 w 175764"/>
                <a:gd name="connsiteY1202" fmla="*/ 41910 h 181398"/>
                <a:gd name="connsiteX1203" fmla="*/ 152638 w 175764"/>
                <a:gd name="connsiteY1203" fmla="*/ 41910 h 181398"/>
                <a:gd name="connsiteX1204" fmla="*/ 152638 w 175764"/>
                <a:gd name="connsiteY1204" fmla="*/ 41910 h 181398"/>
                <a:gd name="connsiteX1205" fmla="*/ 154543 w 175764"/>
                <a:gd name="connsiteY1205" fmla="*/ 110490 h 181398"/>
                <a:gd name="connsiteX1206" fmla="*/ 154543 w 175764"/>
                <a:gd name="connsiteY1206" fmla="*/ 110490 h 181398"/>
                <a:gd name="connsiteX1207" fmla="*/ 152638 w 175764"/>
                <a:gd name="connsiteY1207" fmla="*/ 110490 h 181398"/>
                <a:gd name="connsiteX1208" fmla="*/ 152638 w 175764"/>
                <a:gd name="connsiteY1208" fmla="*/ 111442 h 181398"/>
                <a:gd name="connsiteX1209" fmla="*/ 154543 w 175764"/>
                <a:gd name="connsiteY1209" fmla="*/ 110490 h 181398"/>
                <a:gd name="connsiteX1210" fmla="*/ 155496 w 175764"/>
                <a:gd name="connsiteY1210" fmla="*/ 156210 h 181398"/>
                <a:gd name="connsiteX1211" fmla="*/ 155496 w 175764"/>
                <a:gd name="connsiteY1211" fmla="*/ 156210 h 181398"/>
                <a:gd name="connsiteX1212" fmla="*/ 155496 w 175764"/>
                <a:gd name="connsiteY1212" fmla="*/ 156210 h 181398"/>
                <a:gd name="connsiteX1213" fmla="*/ 155496 w 175764"/>
                <a:gd name="connsiteY1213" fmla="*/ 156210 h 181398"/>
                <a:gd name="connsiteX1214" fmla="*/ 155496 w 175764"/>
                <a:gd name="connsiteY1214" fmla="*/ 156210 h 181398"/>
                <a:gd name="connsiteX1215" fmla="*/ 156448 w 175764"/>
                <a:gd name="connsiteY1215" fmla="*/ 123825 h 181398"/>
                <a:gd name="connsiteX1216" fmla="*/ 156448 w 175764"/>
                <a:gd name="connsiteY1216" fmla="*/ 123825 h 181398"/>
                <a:gd name="connsiteX1217" fmla="*/ 156448 w 175764"/>
                <a:gd name="connsiteY1217" fmla="*/ 123825 h 181398"/>
                <a:gd name="connsiteX1218" fmla="*/ 156448 w 175764"/>
                <a:gd name="connsiteY1218" fmla="*/ 123825 h 181398"/>
                <a:gd name="connsiteX1219" fmla="*/ 156448 w 175764"/>
                <a:gd name="connsiteY1219" fmla="*/ 123825 h 181398"/>
                <a:gd name="connsiteX1220" fmla="*/ 158353 w 175764"/>
                <a:gd name="connsiteY1220" fmla="*/ 56197 h 181398"/>
                <a:gd name="connsiteX1221" fmla="*/ 158353 w 175764"/>
                <a:gd name="connsiteY1221" fmla="*/ 56197 h 181398"/>
                <a:gd name="connsiteX1222" fmla="*/ 158353 w 175764"/>
                <a:gd name="connsiteY1222" fmla="*/ 56197 h 181398"/>
                <a:gd name="connsiteX1223" fmla="*/ 158353 w 175764"/>
                <a:gd name="connsiteY1223" fmla="*/ 56197 h 181398"/>
                <a:gd name="connsiteX1224" fmla="*/ 158353 w 175764"/>
                <a:gd name="connsiteY1224" fmla="*/ 56197 h 1813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</a:cxnLst>
              <a:rect l="l" t="t" r="r" b="b"/>
              <a:pathLst>
                <a:path w="175764" h="181398">
                  <a:moveTo>
                    <a:pt x="175498" y="175260"/>
                  </a:moveTo>
                  <a:cubicBezTo>
                    <a:pt x="175498" y="177165"/>
                    <a:pt x="173593" y="179070"/>
                    <a:pt x="171688" y="179070"/>
                  </a:cubicBezTo>
                  <a:cubicBezTo>
                    <a:pt x="170736" y="179070"/>
                    <a:pt x="169783" y="179070"/>
                    <a:pt x="168831" y="179070"/>
                  </a:cubicBezTo>
                  <a:cubicBezTo>
                    <a:pt x="146923" y="179070"/>
                    <a:pt x="125016" y="179070"/>
                    <a:pt x="103108" y="180022"/>
                  </a:cubicBezTo>
                  <a:cubicBezTo>
                    <a:pt x="101203" y="180022"/>
                    <a:pt x="100251" y="180022"/>
                    <a:pt x="98346" y="180022"/>
                  </a:cubicBezTo>
                  <a:cubicBezTo>
                    <a:pt x="96441" y="180022"/>
                    <a:pt x="94536" y="178117"/>
                    <a:pt x="95488" y="176213"/>
                  </a:cubicBezTo>
                  <a:cubicBezTo>
                    <a:pt x="95488" y="174307"/>
                    <a:pt x="96441" y="172403"/>
                    <a:pt x="98346" y="172403"/>
                  </a:cubicBezTo>
                  <a:cubicBezTo>
                    <a:pt x="101203" y="171450"/>
                    <a:pt x="104061" y="171450"/>
                    <a:pt x="106918" y="170497"/>
                  </a:cubicBezTo>
                  <a:cubicBezTo>
                    <a:pt x="110728" y="168592"/>
                    <a:pt x="112633" y="166688"/>
                    <a:pt x="113586" y="161925"/>
                  </a:cubicBezTo>
                  <a:cubicBezTo>
                    <a:pt x="114538" y="154305"/>
                    <a:pt x="115491" y="145732"/>
                    <a:pt x="114538" y="138113"/>
                  </a:cubicBezTo>
                  <a:cubicBezTo>
                    <a:pt x="113586" y="132397"/>
                    <a:pt x="114538" y="126682"/>
                    <a:pt x="114538" y="120967"/>
                  </a:cubicBezTo>
                  <a:cubicBezTo>
                    <a:pt x="114538" y="114300"/>
                    <a:pt x="115491" y="107632"/>
                    <a:pt x="113586" y="100965"/>
                  </a:cubicBezTo>
                  <a:cubicBezTo>
                    <a:pt x="113586" y="100013"/>
                    <a:pt x="113586" y="98107"/>
                    <a:pt x="113586" y="98107"/>
                  </a:cubicBezTo>
                  <a:cubicBezTo>
                    <a:pt x="116443" y="96203"/>
                    <a:pt x="114538" y="94297"/>
                    <a:pt x="113586" y="92392"/>
                  </a:cubicBezTo>
                  <a:cubicBezTo>
                    <a:pt x="112633" y="88582"/>
                    <a:pt x="113586" y="85725"/>
                    <a:pt x="113586" y="81915"/>
                  </a:cubicBezTo>
                  <a:cubicBezTo>
                    <a:pt x="113586" y="78105"/>
                    <a:pt x="112633" y="73342"/>
                    <a:pt x="113586" y="69532"/>
                  </a:cubicBezTo>
                  <a:cubicBezTo>
                    <a:pt x="113586" y="68580"/>
                    <a:pt x="113586" y="67628"/>
                    <a:pt x="113586" y="66675"/>
                  </a:cubicBezTo>
                  <a:cubicBezTo>
                    <a:pt x="112633" y="58103"/>
                    <a:pt x="113586" y="50482"/>
                    <a:pt x="112633" y="41910"/>
                  </a:cubicBezTo>
                  <a:cubicBezTo>
                    <a:pt x="112633" y="34290"/>
                    <a:pt x="109776" y="28575"/>
                    <a:pt x="105013" y="22860"/>
                  </a:cubicBezTo>
                  <a:cubicBezTo>
                    <a:pt x="100251" y="18097"/>
                    <a:pt x="92631" y="18097"/>
                    <a:pt x="87868" y="22860"/>
                  </a:cubicBezTo>
                  <a:cubicBezTo>
                    <a:pt x="71676" y="38100"/>
                    <a:pt x="64056" y="57150"/>
                    <a:pt x="64056" y="79057"/>
                  </a:cubicBezTo>
                  <a:lnTo>
                    <a:pt x="64056" y="108585"/>
                  </a:lnTo>
                  <a:cubicBezTo>
                    <a:pt x="64056" y="111442"/>
                    <a:pt x="64056" y="115253"/>
                    <a:pt x="63103" y="118110"/>
                  </a:cubicBezTo>
                  <a:cubicBezTo>
                    <a:pt x="62151" y="120015"/>
                    <a:pt x="63103" y="121920"/>
                    <a:pt x="63103" y="122872"/>
                  </a:cubicBezTo>
                  <a:cubicBezTo>
                    <a:pt x="65008" y="129540"/>
                    <a:pt x="64056" y="136207"/>
                    <a:pt x="64056" y="142875"/>
                  </a:cubicBezTo>
                  <a:cubicBezTo>
                    <a:pt x="64056" y="147638"/>
                    <a:pt x="64056" y="152400"/>
                    <a:pt x="64056" y="157163"/>
                  </a:cubicBezTo>
                  <a:cubicBezTo>
                    <a:pt x="65008" y="163830"/>
                    <a:pt x="68818" y="167640"/>
                    <a:pt x="74533" y="170497"/>
                  </a:cubicBezTo>
                  <a:lnTo>
                    <a:pt x="77391" y="171450"/>
                  </a:lnTo>
                  <a:cubicBezTo>
                    <a:pt x="79296" y="172403"/>
                    <a:pt x="80248" y="173355"/>
                    <a:pt x="80248" y="175260"/>
                  </a:cubicBezTo>
                  <a:cubicBezTo>
                    <a:pt x="80248" y="177165"/>
                    <a:pt x="79296" y="178117"/>
                    <a:pt x="77391" y="179070"/>
                  </a:cubicBezTo>
                  <a:cubicBezTo>
                    <a:pt x="73581" y="180022"/>
                    <a:pt x="68818" y="180022"/>
                    <a:pt x="65008" y="180022"/>
                  </a:cubicBezTo>
                  <a:cubicBezTo>
                    <a:pt x="58341" y="180022"/>
                    <a:pt x="51673" y="180022"/>
                    <a:pt x="45006" y="180975"/>
                  </a:cubicBezTo>
                  <a:cubicBezTo>
                    <a:pt x="39291" y="181928"/>
                    <a:pt x="32623" y="180975"/>
                    <a:pt x="26908" y="180975"/>
                  </a:cubicBezTo>
                  <a:cubicBezTo>
                    <a:pt x="21193" y="180975"/>
                    <a:pt x="15478" y="180975"/>
                    <a:pt x="9763" y="180975"/>
                  </a:cubicBezTo>
                  <a:cubicBezTo>
                    <a:pt x="7858" y="180975"/>
                    <a:pt x="6906" y="180975"/>
                    <a:pt x="5001" y="180975"/>
                  </a:cubicBezTo>
                  <a:cubicBezTo>
                    <a:pt x="3096" y="180975"/>
                    <a:pt x="2143" y="179070"/>
                    <a:pt x="1191" y="177165"/>
                  </a:cubicBezTo>
                  <a:cubicBezTo>
                    <a:pt x="1191" y="175260"/>
                    <a:pt x="2143" y="174307"/>
                    <a:pt x="3096" y="173355"/>
                  </a:cubicBezTo>
                  <a:cubicBezTo>
                    <a:pt x="5001" y="172403"/>
                    <a:pt x="6906" y="172403"/>
                    <a:pt x="8811" y="171450"/>
                  </a:cubicBezTo>
                  <a:cubicBezTo>
                    <a:pt x="13573" y="171450"/>
                    <a:pt x="15478" y="168592"/>
                    <a:pt x="16431" y="163830"/>
                  </a:cubicBezTo>
                  <a:cubicBezTo>
                    <a:pt x="18336" y="156210"/>
                    <a:pt x="18336" y="148590"/>
                    <a:pt x="17383" y="140970"/>
                  </a:cubicBezTo>
                  <a:cubicBezTo>
                    <a:pt x="17383" y="137160"/>
                    <a:pt x="16431" y="132397"/>
                    <a:pt x="17383" y="128588"/>
                  </a:cubicBezTo>
                  <a:cubicBezTo>
                    <a:pt x="17383" y="127635"/>
                    <a:pt x="17383" y="127635"/>
                    <a:pt x="17383" y="126682"/>
                  </a:cubicBezTo>
                  <a:cubicBezTo>
                    <a:pt x="15478" y="121920"/>
                    <a:pt x="17383" y="116205"/>
                    <a:pt x="17383" y="111442"/>
                  </a:cubicBezTo>
                  <a:cubicBezTo>
                    <a:pt x="17383" y="108585"/>
                    <a:pt x="17383" y="105728"/>
                    <a:pt x="16431" y="102870"/>
                  </a:cubicBezTo>
                  <a:cubicBezTo>
                    <a:pt x="15478" y="98107"/>
                    <a:pt x="16431" y="93345"/>
                    <a:pt x="16431" y="88582"/>
                  </a:cubicBezTo>
                  <a:cubicBezTo>
                    <a:pt x="17383" y="68580"/>
                    <a:pt x="18336" y="49530"/>
                    <a:pt x="17383" y="29528"/>
                  </a:cubicBezTo>
                  <a:cubicBezTo>
                    <a:pt x="17383" y="22860"/>
                    <a:pt x="13573" y="19050"/>
                    <a:pt x="6906" y="17145"/>
                  </a:cubicBezTo>
                  <a:cubicBezTo>
                    <a:pt x="5001" y="17145"/>
                    <a:pt x="3096" y="17145"/>
                    <a:pt x="2143" y="16192"/>
                  </a:cubicBezTo>
                  <a:cubicBezTo>
                    <a:pt x="-714" y="14288"/>
                    <a:pt x="-714" y="11430"/>
                    <a:pt x="2143" y="9525"/>
                  </a:cubicBezTo>
                  <a:cubicBezTo>
                    <a:pt x="4048" y="8572"/>
                    <a:pt x="6906" y="7620"/>
                    <a:pt x="9763" y="7620"/>
                  </a:cubicBezTo>
                  <a:cubicBezTo>
                    <a:pt x="21193" y="7620"/>
                    <a:pt x="32623" y="7620"/>
                    <a:pt x="44053" y="4763"/>
                  </a:cubicBezTo>
                  <a:cubicBezTo>
                    <a:pt x="47863" y="3810"/>
                    <a:pt x="52626" y="2857"/>
                    <a:pt x="56436" y="953"/>
                  </a:cubicBezTo>
                  <a:cubicBezTo>
                    <a:pt x="63103" y="-953"/>
                    <a:pt x="65008" y="953"/>
                    <a:pt x="65008" y="6667"/>
                  </a:cubicBezTo>
                  <a:lnTo>
                    <a:pt x="65008" y="26670"/>
                  </a:lnTo>
                  <a:cubicBezTo>
                    <a:pt x="65008" y="27622"/>
                    <a:pt x="65008" y="29528"/>
                    <a:pt x="65008" y="30480"/>
                  </a:cubicBezTo>
                  <a:cubicBezTo>
                    <a:pt x="65008" y="31432"/>
                    <a:pt x="65961" y="32385"/>
                    <a:pt x="66913" y="32385"/>
                  </a:cubicBezTo>
                  <a:cubicBezTo>
                    <a:pt x="67866" y="32385"/>
                    <a:pt x="67866" y="31432"/>
                    <a:pt x="68818" y="31432"/>
                  </a:cubicBezTo>
                  <a:cubicBezTo>
                    <a:pt x="69771" y="30480"/>
                    <a:pt x="69771" y="28575"/>
                    <a:pt x="70723" y="27622"/>
                  </a:cubicBezTo>
                  <a:cubicBezTo>
                    <a:pt x="80248" y="10478"/>
                    <a:pt x="94536" y="953"/>
                    <a:pt x="114538" y="0"/>
                  </a:cubicBezTo>
                  <a:cubicBezTo>
                    <a:pt x="121206" y="0"/>
                    <a:pt x="127873" y="0"/>
                    <a:pt x="133588" y="1905"/>
                  </a:cubicBezTo>
                  <a:cubicBezTo>
                    <a:pt x="135493" y="2857"/>
                    <a:pt x="137398" y="2857"/>
                    <a:pt x="139303" y="3810"/>
                  </a:cubicBezTo>
                  <a:cubicBezTo>
                    <a:pt x="149781" y="10478"/>
                    <a:pt x="156448" y="19050"/>
                    <a:pt x="159306" y="30480"/>
                  </a:cubicBezTo>
                  <a:cubicBezTo>
                    <a:pt x="162163" y="40957"/>
                    <a:pt x="163116" y="51435"/>
                    <a:pt x="162163" y="62865"/>
                  </a:cubicBezTo>
                  <a:cubicBezTo>
                    <a:pt x="162163" y="63817"/>
                    <a:pt x="162163" y="65722"/>
                    <a:pt x="162163" y="66675"/>
                  </a:cubicBezTo>
                  <a:cubicBezTo>
                    <a:pt x="162163" y="73342"/>
                    <a:pt x="161211" y="80963"/>
                    <a:pt x="162163" y="86678"/>
                  </a:cubicBezTo>
                  <a:cubicBezTo>
                    <a:pt x="162163" y="100013"/>
                    <a:pt x="161211" y="112395"/>
                    <a:pt x="162163" y="124778"/>
                  </a:cubicBezTo>
                  <a:cubicBezTo>
                    <a:pt x="162163" y="134303"/>
                    <a:pt x="161211" y="142875"/>
                    <a:pt x="162163" y="151447"/>
                  </a:cubicBezTo>
                  <a:cubicBezTo>
                    <a:pt x="162163" y="154305"/>
                    <a:pt x="162163" y="157163"/>
                    <a:pt x="163116" y="159067"/>
                  </a:cubicBezTo>
                  <a:cubicBezTo>
                    <a:pt x="163116" y="162878"/>
                    <a:pt x="165021" y="164782"/>
                    <a:pt x="168831" y="165735"/>
                  </a:cubicBezTo>
                  <a:cubicBezTo>
                    <a:pt x="170736" y="165735"/>
                    <a:pt x="172641" y="165735"/>
                    <a:pt x="174546" y="166688"/>
                  </a:cubicBezTo>
                  <a:cubicBezTo>
                    <a:pt x="174546" y="171450"/>
                    <a:pt x="176451" y="172403"/>
                    <a:pt x="175498" y="175260"/>
                  </a:cubicBezTo>
                  <a:close/>
                  <a:moveTo>
                    <a:pt x="22146" y="59055"/>
                  </a:moveTo>
                  <a:cubicBezTo>
                    <a:pt x="22146" y="59055"/>
                    <a:pt x="22146" y="58103"/>
                    <a:pt x="22146" y="59055"/>
                  </a:cubicBezTo>
                  <a:cubicBezTo>
                    <a:pt x="21193" y="59055"/>
                    <a:pt x="20241" y="59055"/>
                    <a:pt x="21193" y="60007"/>
                  </a:cubicBezTo>
                  <a:cubicBezTo>
                    <a:pt x="21193" y="60007"/>
                    <a:pt x="21193" y="60007"/>
                    <a:pt x="22146" y="59055"/>
                  </a:cubicBezTo>
                  <a:cubicBezTo>
                    <a:pt x="22146" y="60007"/>
                    <a:pt x="22146" y="59055"/>
                    <a:pt x="22146" y="59055"/>
                  </a:cubicBezTo>
                  <a:close/>
                  <a:moveTo>
                    <a:pt x="23098" y="23813"/>
                  </a:moveTo>
                  <a:lnTo>
                    <a:pt x="25003" y="21907"/>
                  </a:lnTo>
                  <a:cubicBezTo>
                    <a:pt x="25003" y="21907"/>
                    <a:pt x="24051" y="21907"/>
                    <a:pt x="24051" y="21907"/>
                  </a:cubicBezTo>
                  <a:cubicBezTo>
                    <a:pt x="23098" y="22860"/>
                    <a:pt x="22146" y="22860"/>
                    <a:pt x="23098" y="23813"/>
                  </a:cubicBezTo>
                  <a:cubicBezTo>
                    <a:pt x="22146" y="24765"/>
                    <a:pt x="23098" y="24765"/>
                    <a:pt x="23098" y="23813"/>
                  </a:cubicBezTo>
                  <a:close/>
                  <a:moveTo>
                    <a:pt x="23098" y="38100"/>
                  </a:moveTo>
                  <a:cubicBezTo>
                    <a:pt x="23098" y="38100"/>
                    <a:pt x="24051" y="37147"/>
                    <a:pt x="23098" y="38100"/>
                  </a:cubicBezTo>
                  <a:cubicBezTo>
                    <a:pt x="24051" y="37147"/>
                    <a:pt x="24051" y="37147"/>
                    <a:pt x="23098" y="38100"/>
                  </a:cubicBezTo>
                  <a:cubicBezTo>
                    <a:pt x="23098" y="36195"/>
                    <a:pt x="23098" y="37147"/>
                    <a:pt x="23098" y="38100"/>
                  </a:cubicBezTo>
                  <a:cubicBezTo>
                    <a:pt x="22146" y="37147"/>
                    <a:pt x="23098" y="38100"/>
                    <a:pt x="23098" y="38100"/>
                  </a:cubicBezTo>
                  <a:close/>
                  <a:moveTo>
                    <a:pt x="24051" y="32385"/>
                  </a:moveTo>
                  <a:cubicBezTo>
                    <a:pt x="23098" y="32385"/>
                    <a:pt x="24051" y="33338"/>
                    <a:pt x="25003" y="33338"/>
                  </a:cubicBezTo>
                  <a:cubicBezTo>
                    <a:pt x="26908" y="33338"/>
                    <a:pt x="27861" y="30480"/>
                    <a:pt x="29766" y="30480"/>
                  </a:cubicBezTo>
                  <a:cubicBezTo>
                    <a:pt x="30718" y="30480"/>
                    <a:pt x="28813" y="29528"/>
                    <a:pt x="27861" y="28575"/>
                  </a:cubicBezTo>
                  <a:cubicBezTo>
                    <a:pt x="25956" y="29528"/>
                    <a:pt x="25003" y="31432"/>
                    <a:pt x="24051" y="32385"/>
                  </a:cubicBezTo>
                  <a:close/>
                  <a:moveTo>
                    <a:pt x="25003" y="81915"/>
                  </a:moveTo>
                  <a:cubicBezTo>
                    <a:pt x="25956" y="82867"/>
                    <a:pt x="25003" y="80963"/>
                    <a:pt x="25956" y="80010"/>
                  </a:cubicBezTo>
                  <a:lnTo>
                    <a:pt x="27861" y="77153"/>
                  </a:lnTo>
                  <a:cubicBezTo>
                    <a:pt x="27861" y="77153"/>
                    <a:pt x="28813" y="76200"/>
                    <a:pt x="28813" y="76200"/>
                  </a:cubicBezTo>
                  <a:cubicBezTo>
                    <a:pt x="28813" y="75247"/>
                    <a:pt x="27861" y="75247"/>
                    <a:pt x="27861" y="75247"/>
                  </a:cubicBezTo>
                  <a:cubicBezTo>
                    <a:pt x="26908" y="76200"/>
                    <a:pt x="25003" y="77153"/>
                    <a:pt x="24051" y="79057"/>
                  </a:cubicBezTo>
                  <a:cubicBezTo>
                    <a:pt x="23098" y="80010"/>
                    <a:pt x="25003" y="80963"/>
                    <a:pt x="25003" y="81915"/>
                  </a:cubicBezTo>
                  <a:close/>
                  <a:moveTo>
                    <a:pt x="25956" y="41910"/>
                  </a:moveTo>
                  <a:cubicBezTo>
                    <a:pt x="25003" y="41910"/>
                    <a:pt x="24051" y="42863"/>
                    <a:pt x="25003" y="43815"/>
                  </a:cubicBezTo>
                  <a:cubicBezTo>
                    <a:pt x="25003" y="43815"/>
                    <a:pt x="25003" y="43815"/>
                    <a:pt x="25003" y="43815"/>
                  </a:cubicBezTo>
                  <a:cubicBezTo>
                    <a:pt x="26908" y="43815"/>
                    <a:pt x="25956" y="42863"/>
                    <a:pt x="25956" y="41910"/>
                  </a:cubicBezTo>
                  <a:cubicBezTo>
                    <a:pt x="25956" y="41910"/>
                    <a:pt x="26908" y="40957"/>
                    <a:pt x="25956" y="40005"/>
                  </a:cubicBezTo>
                  <a:lnTo>
                    <a:pt x="25956" y="40005"/>
                  </a:lnTo>
                  <a:cubicBezTo>
                    <a:pt x="25956" y="40957"/>
                    <a:pt x="25956" y="41910"/>
                    <a:pt x="25956" y="41910"/>
                  </a:cubicBezTo>
                  <a:close/>
                  <a:moveTo>
                    <a:pt x="27861" y="69532"/>
                  </a:moveTo>
                  <a:cubicBezTo>
                    <a:pt x="28813" y="69532"/>
                    <a:pt x="30718" y="69532"/>
                    <a:pt x="30718" y="67628"/>
                  </a:cubicBezTo>
                  <a:cubicBezTo>
                    <a:pt x="30718" y="65722"/>
                    <a:pt x="29766" y="66675"/>
                    <a:pt x="27861" y="66675"/>
                  </a:cubicBezTo>
                  <a:cubicBezTo>
                    <a:pt x="26908" y="66675"/>
                    <a:pt x="25003" y="65722"/>
                    <a:pt x="25003" y="67628"/>
                  </a:cubicBezTo>
                  <a:cubicBezTo>
                    <a:pt x="25003" y="70485"/>
                    <a:pt x="26908" y="69532"/>
                    <a:pt x="27861" y="69532"/>
                  </a:cubicBezTo>
                  <a:close/>
                  <a:moveTo>
                    <a:pt x="25956" y="106680"/>
                  </a:moveTo>
                  <a:cubicBezTo>
                    <a:pt x="27861" y="106680"/>
                    <a:pt x="27861" y="105728"/>
                    <a:pt x="26908" y="104775"/>
                  </a:cubicBezTo>
                  <a:cubicBezTo>
                    <a:pt x="26908" y="103822"/>
                    <a:pt x="27861" y="102870"/>
                    <a:pt x="25956" y="102870"/>
                  </a:cubicBezTo>
                  <a:cubicBezTo>
                    <a:pt x="24051" y="102870"/>
                    <a:pt x="25003" y="104775"/>
                    <a:pt x="25003" y="105728"/>
                  </a:cubicBezTo>
                  <a:cubicBezTo>
                    <a:pt x="25003" y="105728"/>
                    <a:pt x="25003" y="106680"/>
                    <a:pt x="25956" y="106680"/>
                  </a:cubicBezTo>
                  <a:close/>
                  <a:moveTo>
                    <a:pt x="25956" y="147638"/>
                  </a:moveTo>
                  <a:cubicBezTo>
                    <a:pt x="25956" y="147638"/>
                    <a:pt x="25956" y="147638"/>
                    <a:pt x="25956" y="147638"/>
                  </a:cubicBezTo>
                  <a:lnTo>
                    <a:pt x="25956" y="147638"/>
                  </a:lnTo>
                  <a:cubicBezTo>
                    <a:pt x="25003" y="148590"/>
                    <a:pt x="25003" y="148590"/>
                    <a:pt x="25956" y="147638"/>
                  </a:cubicBezTo>
                  <a:cubicBezTo>
                    <a:pt x="25956" y="148590"/>
                    <a:pt x="25956" y="148590"/>
                    <a:pt x="25956" y="147638"/>
                  </a:cubicBezTo>
                  <a:close/>
                  <a:moveTo>
                    <a:pt x="27861" y="157163"/>
                  </a:moveTo>
                  <a:cubicBezTo>
                    <a:pt x="26908" y="157163"/>
                    <a:pt x="26908" y="157163"/>
                    <a:pt x="26908" y="157163"/>
                  </a:cubicBezTo>
                  <a:cubicBezTo>
                    <a:pt x="26908" y="157163"/>
                    <a:pt x="26908" y="158115"/>
                    <a:pt x="27861" y="158115"/>
                  </a:cubicBezTo>
                  <a:cubicBezTo>
                    <a:pt x="28813" y="158115"/>
                    <a:pt x="28813" y="158115"/>
                    <a:pt x="28813" y="158115"/>
                  </a:cubicBezTo>
                  <a:cubicBezTo>
                    <a:pt x="27861" y="158115"/>
                    <a:pt x="27861" y="158115"/>
                    <a:pt x="27861" y="157163"/>
                  </a:cubicBezTo>
                  <a:close/>
                  <a:moveTo>
                    <a:pt x="29766" y="140970"/>
                  </a:moveTo>
                  <a:cubicBezTo>
                    <a:pt x="29766" y="140017"/>
                    <a:pt x="28813" y="139065"/>
                    <a:pt x="27861" y="139065"/>
                  </a:cubicBezTo>
                  <a:cubicBezTo>
                    <a:pt x="26908" y="139065"/>
                    <a:pt x="26908" y="139065"/>
                    <a:pt x="26908" y="139065"/>
                  </a:cubicBezTo>
                  <a:cubicBezTo>
                    <a:pt x="26908" y="140017"/>
                    <a:pt x="27861" y="140017"/>
                    <a:pt x="29766" y="140970"/>
                  </a:cubicBezTo>
                  <a:lnTo>
                    <a:pt x="29766" y="140970"/>
                  </a:lnTo>
                  <a:close/>
                  <a:moveTo>
                    <a:pt x="54531" y="117157"/>
                  </a:moveTo>
                  <a:lnTo>
                    <a:pt x="54531" y="117157"/>
                  </a:lnTo>
                  <a:cubicBezTo>
                    <a:pt x="53578" y="115253"/>
                    <a:pt x="51673" y="115253"/>
                    <a:pt x="51673" y="112395"/>
                  </a:cubicBezTo>
                  <a:cubicBezTo>
                    <a:pt x="51673" y="110490"/>
                    <a:pt x="48816" y="112395"/>
                    <a:pt x="47863" y="110490"/>
                  </a:cubicBezTo>
                  <a:cubicBezTo>
                    <a:pt x="45958" y="107632"/>
                    <a:pt x="44053" y="107632"/>
                    <a:pt x="41196" y="106680"/>
                  </a:cubicBezTo>
                  <a:cubicBezTo>
                    <a:pt x="40243" y="106680"/>
                    <a:pt x="39291" y="105728"/>
                    <a:pt x="39291" y="106680"/>
                  </a:cubicBezTo>
                  <a:cubicBezTo>
                    <a:pt x="38338" y="108585"/>
                    <a:pt x="37386" y="107632"/>
                    <a:pt x="36433" y="106680"/>
                  </a:cubicBezTo>
                  <a:cubicBezTo>
                    <a:pt x="35481" y="105728"/>
                    <a:pt x="33576" y="105728"/>
                    <a:pt x="34528" y="107632"/>
                  </a:cubicBezTo>
                  <a:cubicBezTo>
                    <a:pt x="35481" y="110490"/>
                    <a:pt x="33576" y="110490"/>
                    <a:pt x="31671" y="109538"/>
                  </a:cubicBezTo>
                  <a:cubicBezTo>
                    <a:pt x="30718" y="109538"/>
                    <a:pt x="28813" y="108585"/>
                    <a:pt x="27861" y="109538"/>
                  </a:cubicBezTo>
                  <a:cubicBezTo>
                    <a:pt x="26908" y="109538"/>
                    <a:pt x="25956" y="110490"/>
                    <a:pt x="25956" y="111442"/>
                  </a:cubicBezTo>
                  <a:cubicBezTo>
                    <a:pt x="25956" y="112395"/>
                    <a:pt x="26908" y="112395"/>
                    <a:pt x="27861" y="111442"/>
                  </a:cubicBezTo>
                  <a:cubicBezTo>
                    <a:pt x="29766" y="110490"/>
                    <a:pt x="30718" y="111442"/>
                    <a:pt x="30718" y="113347"/>
                  </a:cubicBezTo>
                  <a:cubicBezTo>
                    <a:pt x="30718" y="114300"/>
                    <a:pt x="31671" y="113347"/>
                    <a:pt x="32623" y="113347"/>
                  </a:cubicBezTo>
                  <a:lnTo>
                    <a:pt x="32623" y="113347"/>
                  </a:lnTo>
                  <a:cubicBezTo>
                    <a:pt x="34528" y="111442"/>
                    <a:pt x="35481" y="109538"/>
                    <a:pt x="37386" y="113347"/>
                  </a:cubicBezTo>
                  <a:cubicBezTo>
                    <a:pt x="38338" y="114300"/>
                    <a:pt x="39291" y="115253"/>
                    <a:pt x="40243" y="116205"/>
                  </a:cubicBezTo>
                  <a:cubicBezTo>
                    <a:pt x="40243" y="117157"/>
                    <a:pt x="40243" y="118110"/>
                    <a:pt x="41196" y="118110"/>
                  </a:cubicBezTo>
                  <a:cubicBezTo>
                    <a:pt x="43101" y="117157"/>
                    <a:pt x="43101" y="119063"/>
                    <a:pt x="44053" y="120015"/>
                  </a:cubicBezTo>
                  <a:cubicBezTo>
                    <a:pt x="44053" y="121920"/>
                    <a:pt x="44053" y="123825"/>
                    <a:pt x="45006" y="124778"/>
                  </a:cubicBezTo>
                  <a:cubicBezTo>
                    <a:pt x="45958" y="129540"/>
                    <a:pt x="45958" y="130492"/>
                    <a:pt x="51673" y="130492"/>
                  </a:cubicBezTo>
                  <a:cubicBezTo>
                    <a:pt x="51673" y="130492"/>
                    <a:pt x="51673" y="131445"/>
                    <a:pt x="52626" y="131445"/>
                  </a:cubicBezTo>
                  <a:cubicBezTo>
                    <a:pt x="52626" y="131445"/>
                    <a:pt x="52626" y="132397"/>
                    <a:pt x="53578" y="132397"/>
                  </a:cubicBezTo>
                  <a:cubicBezTo>
                    <a:pt x="53578" y="132397"/>
                    <a:pt x="53578" y="132397"/>
                    <a:pt x="53578" y="132397"/>
                  </a:cubicBezTo>
                  <a:lnTo>
                    <a:pt x="51673" y="130492"/>
                  </a:lnTo>
                  <a:cubicBezTo>
                    <a:pt x="49768" y="129540"/>
                    <a:pt x="47863" y="128588"/>
                    <a:pt x="49768" y="125730"/>
                  </a:cubicBezTo>
                  <a:cubicBezTo>
                    <a:pt x="50721" y="124778"/>
                    <a:pt x="50721" y="124778"/>
                    <a:pt x="50721" y="123825"/>
                  </a:cubicBezTo>
                  <a:cubicBezTo>
                    <a:pt x="51673" y="120967"/>
                    <a:pt x="49768" y="122872"/>
                    <a:pt x="48816" y="122872"/>
                  </a:cubicBezTo>
                  <a:cubicBezTo>
                    <a:pt x="48816" y="121920"/>
                    <a:pt x="48816" y="120967"/>
                    <a:pt x="47863" y="120967"/>
                  </a:cubicBezTo>
                  <a:cubicBezTo>
                    <a:pt x="45006" y="120967"/>
                    <a:pt x="45958" y="119063"/>
                    <a:pt x="46911" y="118110"/>
                  </a:cubicBezTo>
                  <a:cubicBezTo>
                    <a:pt x="47863" y="117157"/>
                    <a:pt x="48816" y="117157"/>
                    <a:pt x="47863" y="116205"/>
                  </a:cubicBezTo>
                  <a:cubicBezTo>
                    <a:pt x="46911" y="115253"/>
                    <a:pt x="45958" y="114300"/>
                    <a:pt x="45006" y="115253"/>
                  </a:cubicBezTo>
                  <a:cubicBezTo>
                    <a:pt x="44053" y="116205"/>
                    <a:pt x="42148" y="116205"/>
                    <a:pt x="41196" y="117157"/>
                  </a:cubicBezTo>
                  <a:cubicBezTo>
                    <a:pt x="41196" y="115253"/>
                    <a:pt x="41196" y="114300"/>
                    <a:pt x="41196" y="112395"/>
                  </a:cubicBezTo>
                  <a:cubicBezTo>
                    <a:pt x="41196" y="110490"/>
                    <a:pt x="42148" y="109538"/>
                    <a:pt x="44053" y="108585"/>
                  </a:cubicBezTo>
                  <a:cubicBezTo>
                    <a:pt x="45958" y="108585"/>
                    <a:pt x="46911" y="109538"/>
                    <a:pt x="47863" y="111442"/>
                  </a:cubicBezTo>
                  <a:cubicBezTo>
                    <a:pt x="48816" y="113347"/>
                    <a:pt x="49768" y="113347"/>
                    <a:pt x="51673" y="113347"/>
                  </a:cubicBezTo>
                  <a:cubicBezTo>
                    <a:pt x="52626" y="113347"/>
                    <a:pt x="53578" y="114300"/>
                    <a:pt x="54531" y="115253"/>
                  </a:cubicBezTo>
                  <a:cubicBezTo>
                    <a:pt x="52626" y="117157"/>
                    <a:pt x="52626" y="117157"/>
                    <a:pt x="54531" y="117157"/>
                  </a:cubicBezTo>
                  <a:close/>
                  <a:moveTo>
                    <a:pt x="25956" y="90488"/>
                  </a:moveTo>
                  <a:cubicBezTo>
                    <a:pt x="25956" y="90488"/>
                    <a:pt x="26908" y="90488"/>
                    <a:pt x="25956" y="90488"/>
                  </a:cubicBezTo>
                  <a:cubicBezTo>
                    <a:pt x="27861" y="90488"/>
                    <a:pt x="28813" y="89535"/>
                    <a:pt x="28813" y="88582"/>
                  </a:cubicBezTo>
                  <a:cubicBezTo>
                    <a:pt x="28813" y="87630"/>
                    <a:pt x="28813" y="87630"/>
                    <a:pt x="27861" y="87630"/>
                  </a:cubicBezTo>
                  <a:cubicBezTo>
                    <a:pt x="27861" y="88582"/>
                    <a:pt x="26908" y="88582"/>
                    <a:pt x="25956" y="90488"/>
                  </a:cubicBezTo>
                  <a:close/>
                  <a:moveTo>
                    <a:pt x="26908" y="71438"/>
                  </a:moveTo>
                  <a:cubicBezTo>
                    <a:pt x="26908" y="71438"/>
                    <a:pt x="26908" y="72390"/>
                    <a:pt x="26908" y="71438"/>
                  </a:cubicBezTo>
                  <a:lnTo>
                    <a:pt x="26908" y="71438"/>
                  </a:lnTo>
                  <a:lnTo>
                    <a:pt x="26908" y="71438"/>
                  </a:lnTo>
                  <a:cubicBezTo>
                    <a:pt x="26908" y="71438"/>
                    <a:pt x="26908" y="71438"/>
                    <a:pt x="26908" y="71438"/>
                  </a:cubicBezTo>
                  <a:close/>
                  <a:moveTo>
                    <a:pt x="26908" y="18097"/>
                  </a:moveTo>
                  <a:cubicBezTo>
                    <a:pt x="26908" y="19050"/>
                    <a:pt x="26908" y="19050"/>
                    <a:pt x="27861" y="19050"/>
                  </a:cubicBezTo>
                  <a:cubicBezTo>
                    <a:pt x="28813" y="19050"/>
                    <a:pt x="28813" y="19050"/>
                    <a:pt x="28813" y="18097"/>
                  </a:cubicBezTo>
                  <a:cubicBezTo>
                    <a:pt x="28813" y="18097"/>
                    <a:pt x="27861" y="18097"/>
                    <a:pt x="26908" y="18097"/>
                  </a:cubicBezTo>
                  <a:cubicBezTo>
                    <a:pt x="27861" y="18097"/>
                    <a:pt x="26908" y="18097"/>
                    <a:pt x="26908" y="18097"/>
                  </a:cubicBezTo>
                  <a:close/>
                  <a:moveTo>
                    <a:pt x="27861" y="50482"/>
                  </a:moveTo>
                  <a:lnTo>
                    <a:pt x="27861" y="50482"/>
                  </a:lnTo>
                  <a:cubicBezTo>
                    <a:pt x="27861" y="50482"/>
                    <a:pt x="27861" y="50482"/>
                    <a:pt x="27861" y="50482"/>
                  </a:cubicBezTo>
                  <a:lnTo>
                    <a:pt x="27861" y="50482"/>
                  </a:lnTo>
                  <a:cubicBezTo>
                    <a:pt x="27861" y="50482"/>
                    <a:pt x="27861" y="50482"/>
                    <a:pt x="27861" y="50482"/>
                  </a:cubicBezTo>
                  <a:close/>
                  <a:moveTo>
                    <a:pt x="38338" y="142875"/>
                  </a:moveTo>
                  <a:cubicBezTo>
                    <a:pt x="39291" y="140017"/>
                    <a:pt x="38338" y="139065"/>
                    <a:pt x="36433" y="137160"/>
                  </a:cubicBezTo>
                  <a:cubicBezTo>
                    <a:pt x="36433" y="136207"/>
                    <a:pt x="35481" y="135255"/>
                    <a:pt x="34528" y="135255"/>
                  </a:cubicBezTo>
                  <a:cubicBezTo>
                    <a:pt x="33576" y="135255"/>
                    <a:pt x="32623" y="134303"/>
                    <a:pt x="34528" y="133350"/>
                  </a:cubicBezTo>
                  <a:cubicBezTo>
                    <a:pt x="37386" y="132397"/>
                    <a:pt x="36433" y="129540"/>
                    <a:pt x="35481" y="127635"/>
                  </a:cubicBezTo>
                  <a:cubicBezTo>
                    <a:pt x="34528" y="125730"/>
                    <a:pt x="31671" y="124778"/>
                    <a:pt x="28813" y="126682"/>
                  </a:cubicBezTo>
                  <a:lnTo>
                    <a:pt x="28813" y="126682"/>
                  </a:lnTo>
                  <a:cubicBezTo>
                    <a:pt x="26908" y="127635"/>
                    <a:pt x="25956" y="129540"/>
                    <a:pt x="26908" y="131445"/>
                  </a:cubicBezTo>
                  <a:cubicBezTo>
                    <a:pt x="29766" y="134303"/>
                    <a:pt x="31671" y="136207"/>
                    <a:pt x="32623" y="140017"/>
                  </a:cubicBezTo>
                  <a:cubicBezTo>
                    <a:pt x="33576" y="140970"/>
                    <a:pt x="34528" y="141922"/>
                    <a:pt x="35481" y="142875"/>
                  </a:cubicBezTo>
                  <a:cubicBezTo>
                    <a:pt x="37386" y="144780"/>
                    <a:pt x="38338" y="142875"/>
                    <a:pt x="38338" y="142875"/>
                  </a:cubicBezTo>
                  <a:close/>
                  <a:moveTo>
                    <a:pt x="32623" y="36195"/>
                  </a:moveTo>
                  <a:cubicBezTo>
                    <a:pt x="32623" y="36195"/>
                    <a:pt x="31671" y="35242"/>
                    <a:pt x="31671" y="35242"/>
                  </a:cubicBezTo>
                  <a:cubicBezTo>
                    <a:pt x="31671" y="35242"/>
                    <a:pt x="28813" y="38100"/>
                    <a:pt x="28813" y="39053"/>
                  </a:cubicBezTo>
                  <a:cubicBezTo>
                    <a:pt x="28813" y="40005"/>
                    <a:pt x="29766" y="40005"/>
                    <a:pt x="29766" y="40005"/>
                  </a:cubicBezTo>
                  <a:cubicBezTo>
                    <a:pt x="30718" y="39053"/>
                    <a:pt x="32623" y="37147"/>
                    <a:pt x="32623" y="36195"/>
                  </a:cubicBezTo>
                  <a:close/>
                  <a:moveTo>
                    <a:pt x="30718" y="28575"/>
                  </a:moveTo>
                  <a:cubicBezTo>
                    <a:pt x="29766" y="27622"/>
                    <a:pt x="28813" y="26670"/>
                    <a:pt x="27861" y="28575"/>
                  </a:cubicBezTo>
                  <a:lnTo>
                    <a:pt x="30718" y="28575"/>
                  </a:lnTo>
                  <a:close/>
                  <a:moveTo>
                    <a:pt x="27861" y="15240"/>
                  </a:moveTo>
                  <a:cubicBezTo>
                    <a:pt x="27861" y="16192"/>
                    <a:pt x="28813" y="16192"/>
                    <a:pt x="27861" y="15240"/>
                  </a:cubicBezTo>
                  <a:cubicBezTo>
                    <a:pt x="29766" y="15240"/>
                    <a:pt x="29766" y="15240"/>
                    <a:pt x="29766" y="15240"/>
                  </a:cubicBezTo>
                  <a:cubicBezTo>
                    <a:pt x="29766" y="14288"/>
                    <a:pt x="29766" y="14288"/>
                    <a:pt x="27861" y="15240"/>
                  </a:cubicBezTo>
                  <a:cubicBezTo>
                    <a:pt x="27861" y="15240"/>
                    <a:pt x="27861" y="15240"/>
                    <a:pt x="27861" y="15240"/>
                  </a:cubicBezTo>
                  <a:close/>
                  <a:moveTo>
                    <a:pt x="28813" y="80963"/>
                  </a:moveTo>
                  <a:cubicBezTo>
                    <a:pt x="27861" y="81915"/>
                    <a:pt x="27861" y="83820"/>
                    <a:pt x="27861" y="84772"/>
                  </a:cubicBezTo>
                  <a:cubicBezTo>
                    <a:pt x="28813" y="85725"/>
                    <a:pt x="29766" y="84772"/>
                    <a:pt x="30718" y="83820"/>
                  </a:cubicBezTo>
                  <a:cubicBezTo>
                    <a:pt x="30718" y="83820"/>
                    <a:pt x="30718" y="83820"/>
                    <a:pt x="30718" y="83820"/>
                  </a:cubicBezTo>
                  <a:cubicBezTo>
                    <a:pt x="31671" y="86678"/>
                    <a:pt x="34528" y="86678"/>
                    <a:pt x="36433" y="88582"/>
                  </a:cubicBezTo>
                  <a:cubicBezTo>
                    <a:pt x="37386" y="88582"/>
                    <a:pt x="38338" y="88582"/>
                    <a:pt x="37386" y="87630"/>
                  </a:cubicBezTo>
                  <a:cubicBezTo>
                    <a:pt x="36433" y="86678"/>
                    <a:pt x="36433" y="85725"/>
                    <a:pt x="36433" y="84772"/>
                  </a:cubicBezTo>
                  <a:cubicBezTo>
                    <a:pt x="36433" y="83820"/>
                    <a:pt x="35481" y="83820"/>
                    <a:pt x="34528" y="83820"/>
                  </a:cubicBezTo>
                  <a:cubicBezTo>
                    <a:pt x="32623" y="87630"/>
                    <a:pt x="31671" y="82867"/>
                    <a:pt x="29766" y="83820"/>
                  </a:cubicBezTo>
                  <a:cubicBezTo>
                    <a:pt x="31671" y="81915"/>
                    <a:pt x="30718" y="80010"/>
                    <a:pt x="28813" y="80963"/>
                  </a:cubicBezTo>
                  <a:close/>
                  <a:moveTo>
                    <a:pt x="28813" y="96203"/>
                  </a:moveTo>
                  <a:cubicBezTo>
                    <a:pt x="28813" y="96203"/>
                    <a:pt x="27861" y="96203"/>
                    <a:pt x="28813" y="96203"/>
                  </a:cubicBezTo>
                  <a:cubicBezTo>
                    <a:pt x="27861" y="97155"/>
                    <a:pt x="27861" y="97155"/>
                    <a:pt x="28813" y="97155"/>
                  </a:cubicBezTo>
                  <a:cubicBezTo>
                    <a:pt x="28813" y="97155"/>
                    <a:pt x="29766" y="97155"/>
                    <a:pt x="28813" y="96203"/>
                  </a:cubicBezTo>
                  <a:cubicBezTo>
                    <a:pt x="29766" y="96203"/>
                    <a:pt x="28813" y="96203"/>
                    <a:pt x="28813" y="96203"/>
                  </a:cubicBezTo>
                  <a:close/>
                  <a:moveTo>
                    <a:pt x="28813" y="54292"/>
                  </a:moveTo>
                  <a:cubicBezTo>
                    <a:pt x="28813" y="55245"/>
                    <a:pt x="28813" y="55245"/>
                    <a:pt x="28813" y="54292"/>
                  </a:cubicBezTo>
                  <a:cubicBezTo>
                    <a:pt x="29766" y="55245"/>
                    <a:pt x="29766" y="55245"/>
                    <a:pt x="29766" y="54292"/>
                  </a:cubicBezTo>
                  <a:cubicBezTo>
                    <a:pt x="29766" y="54292"/>
                    <a:pt x="29766" y="54292"/>
                    <a:pt x="28813" y="54292"/>
                  </a:cubicBezTo>
                  <a:cubicBezTo>
                    <a:pt x="28813" y="54292"/>
                    <a:pt x="28813" y="54292"/>
                    <a:pt x="28813" y="54292"/>
                  </a:cubicBezTo>
                  <a:close/>
                  <a:moveTo>
                    <a:pt x="28813" y="120015"/>
                  </a:moveTo>
                  <a:cubicBezTo>
                    <a:pt x="29766" y="120015"/>
                    <a:pt x="29766" y="120015"/>
                    <a:pt x="28813" y="120015"/>
                  </a:cubicBezTo>
                  <a:cubicBezTo>
                    <a:pt x="29766" y="119063"/>
                    <a:pt x="29766" y="119063"/>
                    <a:pt x="28813" y="120015"/>
                  </a:cubicBezTo>
                  <a:cubicBezTo>
                    <a:pt x="28813" y="119063"/>
                    <a:pt x="28813" y="119063"/>
                    <a:pt x="28813" y="120015"/>
                  </a:cubicBezTo>
                  <a:cubicBezTo>
                    <a:pt x="28813" y="120015"/>
                    <a:pt x="28813" y="120015"/>
                    <a:pt x="28813" y="120015"/>
                  </a:cubicBezTo>
                  <a:close/>
                  <a:moveTo>
                    <a:pt x="29766" y="47625"/>
                  </a:moveTo>
                  <a:cubicBezTo>
                    <a:pt x="29766" y="47625"/>
                    <a:pt x="29766" y="47625"/>
                    <a:pt x="29766" y="47625"/>
                  </a:cubicBezTo>
                  <a:cubicBezTo>
                    <a:pt x="30718" y="46672"/>
                    <a:pt x="29766" y="46672"/>
                    <a:pt x="29766" y="46672"/>
                  </a:cubicBezTo>
                  <a:cubicBezTo>
                    <a:pt x="29766" y="46672"/>
                    <a:pt x="28813" y="46672"/>
                    <a:pt x="29766" y="47625"/>
                  </a:cubicBezTo>
                  <a:cubicBezTo>
                    <a:pt x="28813" y="47625"/>
                    <a:pt x="28813" y="47625"/>
                    <a:pt x="29766" y="47625"/>
                  </a:cubicBezTo>
                  <a:close/>
                  <a:moveTo>
                    <a:pt x="33576" y="56197"/>
                  </a:moveTo>
                  <a:cubicBezTo>
                    <a:pt x="32623" y="58103"/>
                    <a:pt x="31671" y="58103"/>
                    <a:pt x="29766" y="58103"/>
                  </a:cubicBezTo>
                  <a:cubicBezTo>
                    <a:pt x="28813" y="58103"/>
                    <a:pt x="27861" y="59055"/>
                    <a:pt x="28813" y="60007"/>
                  </a:cubicBezTo>
                  <a:cubicBezTo>
                    <a:pt x="28813" y="60960"/>
                    <a:pt x="29766" y="60960"/>
                    <a:pt x="30718" y="60960"/>
                  </a:cubicBezTo>
                  <a:lnTo>
                    <a:pt x="33576" y="60007"/>
                  </a:lnTo>
                  <a:cubicBezTo>
                    <a:pt x="34528" y="60007"/>
                    <a:pt x="34528" y="60960"/>
                    <a:pt x="34528" y="61913"/>
                  </a:cubicBezTo>
                  <a:lnTo>
                    <a:pt x="34528" y="61913"/>
                  </a:lnTo>
                  <a:cubicBezTo>
                    <a:pt x="33576" y="61913"/>
                    <a:pt x="32623" y="61913"/>
                    <a:pt x="31671" y="62865"/>
                  </a:cubicBezTo>
                  <a:cubicBezTo>
                    <a:pt x="30718" y="63817"/>
                    <a:pt x="30718" y="64770"/>
                    <a:pt x="31671" y="64770"/>
                  </a:cubicBezTo>
                  <a:cubicBezTo>
                    <a:pt x="33576" y="64770"/>
                    <a:pt x="36433" y="63817"/>
                    <a:pt x="38338" y="65722"/>
                  </a:cubicBezTo>
                  <a:lnTo>
                    <a:pt x="39291" y="64770"/>
                  </a:lnTo>
                  <a:lnTo>
                    <a:pt x="42148" y="62865"/>
                  </a:lnTo>
                  <a:cubicBezTo>
                    <a:pt x="44053" y="64770"/>
                    <a:pt x="46911" y="63817"/>
                    <a:pt x="48816" y="63817"/>
                  </a:cubicBezTo>
                  <a:cubicBezTo>
                    <a:pt x="49768" y="63817"/>
                    <a:pt x="51673" y="64770"/>
                    <a:pt x="50721" y="62865"/>
                  </a:cubicBezTo>
                  <a:cubicBezTo>
                    <a:pt x="50721" y="61913"/>
                    <a:pt x="49768" y="60960"/>
                    <a:pt x="47863" y="61913"/>
                  </a:cubicBezTo>
                  <a:cubicBezTo>
                    <a:pt x="46911" y="61913"/>
                    <a:pt x="45006" y="62865"/>
                    <a:pt x="44053" y="60960"/>
                  </a:cubicBezTo>
                  <a:cubicBezTo>
                    <a:pt x="45006" y="60007"/>
                    <a:pt x="45958" y="59055"/>
                    <a:pt x="45958" y="57150"/>
                  </a:cubicBezTo>
                  <a:cubicBezTo>
                    <a:pt x="45006" y="56197"/>
                    <a:pt x="44053" y="55245"/>
                    <a:pt x="43101" y="54292"/>
                  </a:cubicBezTo>
                  <a:cubicBezTo>
                    <a:pt x="41196" y="53340"/>
                    <a:pt x="45958" y="52388"/>
                    <a:pt x="44053" y="51435"/>
                  </a:cubicBezTo>
                  <a:cubicBezTo>
                    <a:pt x="43101" y="50482"/>
                    <a:pt x="43101" y="48578"/>
                    <a:pt x="42148" y="47625"/>
                  </a:cubicBezTo>
                  <a:cubicBezTo>
                    <a:pt x="38338" y="48578"/>
                    <a:pt x="37386" y="51435"/>
                    <a:pt x="34528" y="54292"/>
                  </a:cubicBezTo>
                  <a:cubicBezTo>
                    <a:pt x="34528" y="53340"/>
                    <a:pt x="33576" y="52388"/>
                    <a:pt x="32623" y="52388"/>
                  </a:cubicBezTo>
                  <a:cubicBezTo>
                    <a:pt x="31671" y="52388"/>
                    <a:pt x="31671" y="53340"/>
                    <a:pt x="31671" y="53340"/>
                  </a:cubicBezTo>
                  <a:cubicBezTo>
                    <a:pt x="31671" y="55245"/>
                    <a:pt x="32623" y="56197"/>
                    <a:pt x="33576" y="56197"/>
                  </a:cubicBezTo>
                  <a:close/>
                  <a:moveTo>
                    <a:pt x="29766" y="23813"/>
                  </a:moveTo>
                  <a:cubicBezTo>
                    <a:pt x="29766" y="25717"/>
                    <a:pt x="31671" y="24765"/>
                    <a:pt x="32623" y="25717"/>
                  </a:cubicBezTo>
                  <a:lnTo>
                    <a:pt x="33576" y="26670"/>
                  </a:lnTo>
                  <a:cubicBezTo>
                    <a:pt x="34528" y="26670"/>
                    <a:pt x="34528" y="26670"/>
                    <a:pt x="34528" y="25717"/>
                  </a:cubicBezTo>
                  <a:cubicBezTo>
                    <a:pt x="34528" y="24765"/>
                    <a:pt x="32623" y="22860"/>
                    <a:pt x="29766" y="22860"/>
                  </a:cubicBezTo>
                  <a:cubicBezTo>
                    <a:pt x="29766" y="23813"/>
                    <a:pt x="29766" y="23813"/>
                    <a:pt x="29766" y="23813"/>
                  </a:cubicBezTo>
                  <a:close/>
                  <a:moveTo>
                    <a:pt x="29766" y="128588"/>
                  </a:moveTo>
                  <a:cubicBezTo>
                    <a:pt x="29766" y="128588"/>
                    <a:pt x="29766" y="127635"/>
                    <a:pt x="29766" y="127635"/>
                  </a:cubicBezTo>
                  <a:lnTo>
                    <a:pt x="31671" y="128588"/>
                  </a:lnTo>
                  <a:cubicBezTo>
                    <a:pt x="32623" y="128588"/>
                    <a:pt x="34528" y="128588"/>
                    <a:pt x="34528" y="130492"/>
                  </a:cubicBezTo>
                  <a:cubicBezTo>
                    <a:pt x="34528" y="132397"/>
                    <a:pt x="32623" y="131445"/>
                    <a:pt x="31671" y="131445"/>
                  </a:cubicBezTo>
                  <a:cubicBezTo>
                    <a:pt x="28813" y="131445"/>
                    <a:pt x="29766" y="129540"/>
                    <a:pt x="29766" y="128588"/>
                  </a:cubicBezTo>
                  <a:close/>
                  <a:moveTo>
                    <a:pt x="29766" y="74295"/>
                  </a:moveTo>
                  <a:cubicBezTo>
                    <a:pt x="29766" y="75247"/>
                    <a:pt x="29766" y="77153"/>
                    <a:pt x="31671" y="77153"/>
                  </a:cubicBezTo>
                  <a:cubicBezTo>
                    <a:pt x="32623" y="77153"/>
                    <a:pt x="32623" y="76200"/>
                    <a:pt x="32623" y="75247"/>
                  </a:cubicBezTo>
                  <a:cubicBezTo>
                    <a:pt x="32623" y="74295"/>
                    <a:pt x="32623" y="72390"/>
                    <a:pt x="30718" y="72390"/>
                  </a:cubicBezTo>
                  <a:cubicBezTo>
                    <a:pt x="29766" y="72390"/>
                    <a:pt x="29766" y="73342"/>
                    <a:pt x="29766" y="74295"/>
                  </a:cubicBezTo>
                  <a:close/>
                  <a:moveTo>
                    <a:pt x="33576" y="150495"/>
                  </a:moveTo>
                  <a:cubicBezTo>
                    <a:pt x="32623" y="149542"/>
                    <a:pt x="31671" y="149542"/>
                    <a:pt x="30718" y="150495"/>
                  </a:cubicBezTo>
                  <a:cubicBezTo>
                    <a:pt x="30718" y="150495"/>
                    <a:pt x="30718" y="151447"/>
                    <a:pt x="30718" y="151447"/>
                  </a:cubicBezTo>
                  <a:cubicBezTo>
                    <a:pt x="31671" y="151447"/>
                    <a:pt x="32623" y="152400"/>
                    <a:pt x="34528" y="151447"/>
                  </a:cubicBezTo>
                  <a:cubicBezTo>
                    <a:pt x="34528" y="151447"/>
                    <a:pt x="34528" y="151447"/>
                    <a:pt x="33576" y="150495"/>
                  </a:cubicBezTo>
                  <a:close/>
                  <a:moveTo>
                    <a:pt x="54531" y="49530"/>
                  </a:moveTo>
                  <a:cubicBezTo>
                    <a:pt x="55483" y="49530"/>
                    <a:pt x="55483" y="50482"/>
                    <a:pt x="55483" y="51435"/>
                  </a:cubicBezTo>
                  <a:cubicBezTo>
                    <a:pt x="57388" y="52388"/>
                    <a:pt x="58341" y="51435"/>
                    <a:pt x="59293" y="51435"/>
                  </a:cubicBezTo>
                  <a:cubicBezTo>
                    <a:pt x="60246" y="50482"/>
                    <a:pt x="58341" y="50482"/>
                    <a:pt x="58341" y="49530"/>
                  </a:cubicBezTo>
                  <a:cubicBezTo>
                    <a:pt x="57388" y="47625"/>
                    <a:pt x="55483" y="48578"/>
                    <a:pt x="54531" y="46672"/>
                  </a:cubicBezTo>
                  <a:cubicBezTo>
                    <a:pt x="56436" y="46672"/>
                    <a:pt x="57388" y="46672"/>
                    <a:pt x="58341" y="45720"/>
                  </a:cubicBezTo>
                  <a:cubicBezTo>
                    <a:pt x="59293" y="44767"/>
                    <a:pt x="59293" y="42863"/>
                    <a:pt x="58341" y="41910"/>
                  </a:cubicBezTo>
                  <a:cubicBezTo>
                    <a:pt x="58341" y="40957"/>
                    <a:pt x="58341" y="40005"/>
                    <a:pt x="56436" y="40005"/>
                  </a:cubicBezTo>
                  <a:cubicBezTo>
                    <a:pt x="54531" y="40005"/>
                    <a:pt x="55483" y="41910"/>
                    <a:pt x="55483" y="42863"/>
                  </a:cubicBezTo>
                  <a:cubicBezTo>
                    <a:pt x="54531" y="43815"/>
                    <a:pt x="54531" y="45720"/>
                    <a:pt x="53578" y="46672"/>
                  </a:cubicBezTo>
                  <a:cubicBezTo>
                    <a:pt x="52626" y="45720"/>
                    <a:pt x="52626" y="44767"/>
                    <a:pt x="52626" y="42863"/>
                  </a:cubicBezTo>
                  <a:cubicBezTo>
                    <a:pt x="53578" y="40957"/>
                    <a:pt x="52626" y="39053"/>
                    <a:pt x="50721" y="38100"/>
                  </a:cubicBezTo>
                  <a:cubicBezTo>
                    <a:pt x="50721" y="37147"/>
                    <a:pt x="51673" y="37147"/>
                    <a:pt x="51673" y="37147"/>
                  </a:cubicBezTo>
                  <a:cubicBezTo>
                    <a:pt x="53578" y="39053"/>
                    <a:pt x="53578" y="36195"/>
                    <a:pt x="54531" y="35242"/>
                  </a:cubicBezTo>
                  <a:cubicBezTo>
                    <a:pt x="55483" y="33338"/>
                    <a:pt x="53578" y="33338"/>
                    <a:pt x="52626" y="33338"/>
                  </a:cubicBezTo>
                  <a:lnTo>
                    <a:pt x="51673" y="32385"/>
                  </a:lnTo>
                  <a:cubicBezTo>
                    <a:pt x="52626" y="32385"/>
                    <a:pt x="52626" y="31432"/>
                    <a:pt x="53578" y="31432"/>
                  </a:cubicBezTo>
                  <a:cubicBezTo>
                    <a:pt x="53578" y="31432"/>
                    <a:pt x="53578" y="31432"/>
                    <a:pt x="53578" y="31432"/>
                  </a:cubicBezTo>
                  <a:cubicBezTo>
                    <a:pt x="52626" y="31432"/>
                    <a:pt x="52626" y="32385"/>
                    <a:pt x="52626" y="33338"/>
                  </a:cubicBezTo>
                  <a:cubicBezTo>
                    <a:pt x="49768" y="36195"/>
                    <a:pt x="49768" y="36195"/>
                    <a:pt x="45958" y="33338"/>
                  </a:cubicBezTo>
                  <a:lnTo>
                    <a:pt x="44053" y="32385"/>
                  </a:lnTo>
                  <a:cubicBezTo>
                    <a:pt x="45006" y="34290"/>
                    <a:pt x="45958" y="35242"/>
                    <a:pt x="46911" y="37147"/>
                  </a:cubicBezTo>
                  <a:cubicBezTo>
                    <a:pt x="43101" y="38100"/>
                    <a:pt x="41196" y="37147"/>
                    <a:pt x="39291" y="33338"/>
                  </a:cubicBezTo>
                  <a:cubicBezTo>
                    <a:pt x="39291" y="32385"/>
                    <a:pt x="38338" y="31432"/>
                    <a:pt x="38338" y="31432"/>
                  </a:cubicBezTo>
                  <a:cubicBezTo>
                    <a:pt x="39291" y="31432"/>
                    <a:pt x="40243" y="30480"/>
                    <a:pt x="40243" y="31432"/>
                  </a:cubicBezTo>
                  <a:cubicBezTo>
                    <a:pt x="41196" y="31432"/>
                    <a:pt x="42148" y="32385"/>
                    <a:pt x="44053" y="32385"/>
                  </a:cubicBezTo>
                  <a:cubicBezTo>
                    <a:pt x="44053" y="30480"/>
                    <a:pt x="45958" y="28575"/>
                    <a:pt x="47863" y="28575"/>
                  </a:cubicBezTo>
                  <a:cubicBezTo>
                    <a:pt x="48816" y="28575"/>
                    <a:pt x="49768" y="28575"/>
                    <a:pt x="50721" y="27622"/>
                  </a:cubicBezTo>
                  <a:cubicBezTo>
                    <a:pt x="52626" y="26670"/>
                    <a:pt x="52626" y="24765"/>
                    <a:pt x="51673" y="23813"/>
                  </a:cubicBezTo>
                  <a:cubicBezTo>
                    <a:pt x="50721" y="22860"/>
                    <a:pt x="49768" y="23813"/>
                    <a:pt x="48816" y="24765"/>
                  </a:cubicBezTo>
                  <a:cubicBezTo>
                    <a:pt x="47863" y="25717"/>
                    <a:pt x="46911" y="26670"/>
                    <a:pt x="46911" y="24765"/>
                  </a:cubicBezTo>
                  <a:cubicBezTo>
                    <a:pt x="46911" y="22860"/>
                    <a:pt x="45006" y="22860"/>
                    <a:pt x="45958" y="20955"/>
                  </a:cubicBezTo>
                  <a:cubicBezTo>
                    <a:pt x="46911" y="20003"/>
                    <a:pt x="45958" y="20003"/>
                    <a:pt x="45006" y="20003"/>
                  </a:cubicBezTo>
                  <a:cubicBezTo>
                    <a:pt x="44053" y="20955"/>
                    <a:pt x="42148" y="20955"/>
                    <a:pt x="42148" y="21907"/>
                  </a:cubicBezTo>
                  <a:cubicBezTo>
                    <a:pt x="42148" y="22860"/>
                    <a:pt x="40243" y="24765"/>
                    <a:pt x="44053" y="23813"/>
                  </a:cubicBezTo>
                  <a:cubicBezTo>
                    <a:pt x="45006" y="23813"/>
                    <a:pt x="45006" y="23813"/>
                    <a:pt x="45006" y="24765"/>
                  </a:cubicBezTo>
                  <a:cubicBezTo>
                    <a:pt x="45006" y="26670"/>
                    <a:pt x="42148" y="27622"/>
                    <a:pt x="41196" y="29528"/>
                  </a:cubicBezTo>
                  <a:cubicBezTo>
                    <a:pt x="41196" y="30480"/>
                    <a:pt x="40243" y="30480"/>
                    <a:pt x="40243" y="29528"/>
                  </a:cubicBezTo>
                  <a:cubicBezTo>
                    <a:pt x="40243" y="29528"/>
                    <a:pt x="40243" y="28575"/>
                    <a:pt x="40243" y="28575"/>
                  </a:cubicBezTo>
                  <a:cubicBezTo>
                    <a:pt x="40243" y="27622"/>
                    <a:pt x="39291" y="24765"/>
                    <a:pt x="38338" y="24765"/>
                  </a:cubicBezTo>
                  <a:cubicBezTo>
                    <a:pt x="36433" y="25717"/>
                    <a:pt x="37386" y="27622"/>
                    <a:pt x="37386" y="28575"/>
                  </a:cubicBezTo>
                  <a:cubicBezTo>
                    <a:pt x="37386" y="31432"/>
                    <a:pt x="36433" y="32385"/>
                    <a:pt x="33576" y="31432"/>
                  </a:cubicBezTo>
                  <a:cubicBezTo>
                    <a:pt x="32623" y="31432"/>
                    <a:pt x="32623" y="31432"/>
                    <a:pt x="31671" y="31432"/>
                  </a:cubicBezTo>
                  <a:cubicBezTo>
                    <a:pt x="31671" y="34290"/>
                    <a:pt x="34528" y="35242"/>
                    <a:pt x="35481" y="35242"/>
                  </a:cubicBezTo>
                  <a:cubicBezTo>
                    <a:pt x="38338" y="34290"/>
                    <a:pt x="38338" y="37147"/>
                    <a:pt x="39291" y="38100"/>
                  </a:cubicBezTo>
                  <a:cubicBezTo>
                    <a:pt x="40243" y="38100"/>
                    <a:pt x="39291" y="40005"/>
                    <a:pt x="38338" y="39053"/>
                  </a:cubicBezTo>
                  <a:cubicBezTo>
                    <a:pt x="35481" y="37147"/>
                    <a:pt x="34528" y="40005"/>
                    <a:pt x="33576" y="41910"/>
                  </a:cubicBezTo>
                  <a:cubicBezTo>
                    <a:pt x="33576" y="41910"/>
                    <a:pt x="33576" y="41910"/>
                    <a:pt x="34528" y="41910"/>
                  </a:cubicBezTo>
                  <a:cubicBezTo>
                    <a:pt x="35481" y="42863"/>
                    <a:pt x="38338" y="43815"/>
                    <a:pt x="36433" y="45720"/>
                  </a:cubicBezTo>
                  <a:cubicBezTo>
                    <a:pt x="34528" y="47625"/>
                    <a:pt x="34528" y="44767"/>
                    <a:pt x="33576" y="44767"/>
                  </a:cubicBezTo>
                  <a:cubicBezTo>
                    <a:pt x="32623" y="44767"/>
                    <a:pt x="32623" y="43815"/>
                    <a:pt x="32623" y="43815"/>
                  </a:cubicBezTo>
                  <a:cubicBezTo>
                    <a:pt x="31671" y="44767"/>
                    <a:pt x="29766" y="45720"/>
                    <a:pt x="31671" y="47625"/>
                  </a:cubicBezTo>
                  <a:cubicBezTo>
                    <a:pt x="33576" y="48578"/>
                    <a:pt x="33576" y="49530"/>
                    <a:pt x="32623" y="51435"/>
                  </a:cubicBezTo>
                  <a:cubicBezTo>
                    <a:pt x="32623" y="52388"/>
                    <a:pt x="31671" y="53340"/>
                    <a:pt x="33576" y="53340"/>
                  </a:cubicBezTo>
                  <a:cubicBezTo>
                    <a:pt x="34528" y="53340"/>
                    <a:pt x="36433" y="54292"/>
                    <a:pt x="36433" y="53340"/>
                  </a:cubicBezTo>
                  <a:cubicBezTo>
                    <a:pt x="36433" y="50482"/>
                    <a:pt x="38338" y="50482"/>
                    <a:pt x="40243" y="49530"/>
                  </a:cubicBezTo>
                  <a:cubicBezTo>
                    <a:pt x="42148" y="48578"/>
                    <a:pt x="42148" y="47625"/>
                    <a:pt x="41196" y="45720"/>
                  </a:cubicBezTo>
                  <a:cubicBezTo>
                    <a:pt x="41196" y="44767"/>
                    <a:pt x="40243" y="43815"/>
                    <a:pt x="41196" y="42863"/>
                  </a:cubicBezTo>
                  <a:cubicBezTo>
                    <a:pt x="42148" y="41910"/>
                    <a:pt x="43101" y="42863"/>
                    <a:pt x="44053" y="43815"/>
                  </a:cubicBezTo>
                  <a:cubicBezTo>
                    <a:pt x="46911" y="44767"/>
                    <a:pt x="47863" y="44767"/>
                    <a:pt x="47863" y="40957"/>
                  </a:cubicBezTo>
                  <a:lnTo>
                    <a:pt x="47863" y="39053"/>
                  </a:lnTo>
                  <a:lnTo>
                    <a:pt x="52626" y="40957"/>
                  </a:lnTo>
                  <a:cubicBezTo>
                    <a:pt x="51673" y="42863"/>
                    <a:pt x="50721" y="44767"/>
                    <a:pt x="48816" y="45720"/>
                  </a:cubicBezTo>
                  <a:cubicBezTo>
                    <a:pt x="46911" y="46672"/>
                    <a:pt x="46911" y="48578"/>
                    <a:pt x="48816" y="49530"/>
                  </a:cubicBezTo>
                  <a:lnTo>
                    <a:pt x="50721" y="49530"/>
                  </a:lnTo>
                  <a:cubicBezTo>
                    <a:pt x="52626" y="49530"/>
                    <a:pt x="52626" y="50482"/>
                    <a:pt x="52626" y="51435"/>
                  </a:cubicBezTo>
                  <a:cubicBezTo>
                    <a:pt x="52626" y="52388"/>
                    <a:pt x="50721" y="51435"/>
                    <a:pt x="49768" y="51435"/>
                  </a:cubicBezTo>
                  <a:cubicBezTo>
                    <a:pt x="46911" y="51435"/>
                    <a:pt x="46911" y="48578"/>
                    <a:pt x="45958" y="46672"/>
                  </a:cubicBezTo>
                  <a:cubicBezTo>
                    <a:pt x="45958" y="45720"/>
                    <a:pt x="45958" y="45720"/>
                    <a:pt x="45006" y="45720"/>
                  </a:cubicBezTo>
                  <a:cubicBezTo>
                    <a:pt x="44053" y="45720"/>
                    <a:pt x="44053" y="46672"/>
                    <a:pt x="44053" y="46672"/>
                  </a:cubicBezTo>
                  <a:cubicBezTo>
                    <a:pt x="45006" y="48578"/>
                    <a:pt x="44053" y="49530"/>
                    <a:pt x="43101" y="50482"/>
                  </a:cubicBezTo>
                  <a:cubicBezTo>
                    <a:pt x="45006" y="50482"/>
                    <a:pt x="45958" y="52388"/>
                    <a:pt x="46911" y="54292"/>
                  </a:cubicBezTo>
                  <a:cubicBezTo>
                    <a:pt x="48816" y="60007"/>
                    <a:pt x="48816" y="60007"/>
                    <a:pt x="54531" y="59055"/>
                  </a:cubicBezTo>
                  <a:cubicBezTo>
                    <a:pt x="52626" y="61913"/>
                    <a:pt x="54531" y="63817"/>
                    <a:pt x="54531" y="65722"/>
                  </a:cubicBezTo>
                  <a:cubicBezTo>
                    <a:pt x="54531" y="65722"/>
                    <a:pt x="55483" y="66675"/>
                    <a:pt x="55483" y="66675"/>
                  </a:cubicBezTo>
                  <a:cubicBezTo>
                    <a:pt x="56436" y="66675"/>
                    <a:pt x="56436" y="65722"/>
                    <a:pt x="56436" y="65722"/>
                  </a:cubicBezTo>
                  <a:cubicBezTo>
                    <a:pt x="56436" y="63817"/>
                    <a:pt x="57388" y="62865"/>
                    <a:pt x="57388" y="61913"/>
                  </a:cubicBezTo>
                  <a:cubicBezTo>
                    <a:pt x="57388" y="60960"/>
                    <a:pt x="54531" y="60960"/>
                    <a:pt x="54531" y="59055"/>
                  </a:cubicBezTo>
                  <a:cubicBezTo>
                    <a:pt x="54531" y="57150"/>
                    <a:pt x="54531" y="56197"/>
                    <a:pt x="55483" y="54292"/>
                  </a:cubicBezTo>
                  <a:cubicBezTo>
                    <a:pt x="54531" y="50482"/>
                    <a:pt x="53578" y="49530"/>
                    <a:pt x="54531" y="49530"/>
                  </a:cubicBezTo>
                  <a:close/>
                  <a:moveTo>
                    <a:pt x="32623" y="100013"/>
                  </a:moveTo>
                  <a:cubicBezTo>
                    <a:pt x="31671" y="100013"/>
                    <a:pt x="31671" y="100013"/>
                    <a:pt x="31671" y="100965"/>
                  </a:cubicBezTo>
                  <a:cubicBezTo>
                    <a:pt x="31671" y="101917"/>
                    <a:pt x="32623" y="101917"/>
                    <a:pt x="33576" y="101917"/>
                  </a:cubicBezTo>
                  <a:cubicBezTo>
                    <a:pt x="34528" y="101917"/>
                    <a:pt x="34528" y="100965"/>
                    <a:pt x="34528" y="100013"/>
                  </a:cubicBezTo>
                  <a:cubicBezTo>
                    <a:pt x="33576" y="100013"/>
                    <a:pt x="32623" y="100013"/>
                    <a:pt x="32623" y="100013"/>
                  </a:cubicBezTo>
                  <a:close/>
                  <a:moveTo>
                    <a:pt x="32623" y="18097"/>
                  </a:moveTo>
                  <a:cubicBezTo>
                    <a:pt x="32623" y="18097"/>
                    <a:pt x="33576" y="18097"/>
                    <a:pt x="32623" y="18097"/>
                  </a:cubicBezTo>
                  <a:cubicBezTo>
                    <a:pt x="33576" y="18097"/>
                    <a:pt x="33576" y="18097"/>
                    <a:pt x="33576" y="17145"/>
                  </a:cubicBezTo>
                  <a:cubicBezTo>
                    <a:pt x="33576" y="17145"/>
                    <a:pt x="33576" y="17145"/>
                    <a:pt x="32623" y="18097"/>
                  </a:cubicBezTo>
                  <a:cubicBezTo>
                    <a:pt x="32623" y="17145"/>
                    <a:pt x="32623" y="18097"/>
                    <a:pt x="32623" y="18097"/>
                  </a:cubicBezTo>
                  <a:close/>
                  <a:moveTo>
                    <a:pt x="35481" y="118110"/>
                  </a:moveTo>
                  <a:cubicBezTo>
                    <a:pt x="36433" y="115253"/>
                    <a:pt x="34528" y="115253"/>
                    <a:pt x="32623" y="114300"/>
                  </a:cubicBezTo>
                  <a:lnTo>
                    <a:pt x="35481" y="118110"/>
                  </a:lnTo>
                  <a:cubicBezTo>
                    <a:pt x="34528" y="118110"/>
                    <a:pt x="33576" y="118110"/>
                    <a:pt x="33576" y="119063"/>
                  </a:cubicBezTo>
                  <a:cubicBezTo>
                    <a:pt x="33576" y="120015"/>
                    <a:pt x="33576" y="120015"/>
                    <a:pt x="34528" y="120015"/>
                  </a:cubicBezTo>
                  <a:cubicBezTo>
                    <a:pt x="35481" y="120015"/>
                    <a:pt x="35481" y="119063"/>
                    <a:pt x="35481" y="118110"/>
                  </a:cubicBezTo>
                  <a:close/>
                  <a:moveTo>
                    <a:pt x="40243" y="68580"/>
                  </a:moveTo>
                  <a:cubicBezTo>
                    <a:pt x="41196" y="68580"/>
                    <a:pt x="42148" y="68580"/>
                    <a:pt x="42148" y="66675"/>
                  </a:cubicBezTo>
                  <a:cubicBezTo>
                    <a:pt x="42148" y="66675"/>
                    <a:pt x="42148" y="65722"/>
                    <a:pt x="41196" y="65722"/>
                  </a:cubicBezTo>
                  <a:cubicBezTo>
                    <a:pt x="40243" y="66675"/>
                    <a:pt x="40243" y="67628"/>
                    <a:pt x="40243" y="68580"/>
                  </a:cubicBezTo>
                  <a:lnTo>
                    <a:pt x="40243" y="68580"/>
                  </a:lnTo>
                  <a:cubicBezTo>
                    <a:pt x="38338" y="68580"/>
                    <a:pt x="37386" y="68580"/>
                    <a:pt x="35481" y="66675"/>
                  </a:cubicBezTo>
                  <a:cubicBezTo>
                    <a:pt x="35481" y="65722"/>
                    <a:pt x="34528" y="65722"/>
                    <a:pt x="33576" y="66675"/>
                  </a:cubicBezTo>
                  <a:cubicBezTo>
                    <a:pt x="33576" y="67628"/>
                    <a:pt x="35481" y="74295"/>
                    <a:pt x="35481" y="75247"/>
                  </a:cubicBezTo>
                  <a:cubicBezTo>
                    <a:pt x="36433" y="76200"/>
                    <a:pt x="38338" y="76200"/>
                    <a:pt x="38338" y="74295"/>
                  </a:cubicBezTo>
                  <a:cubicBezTo>
                    <a:pt x="39291" y="73342"/>
                    <a:pt x="40243" y="72390"/>
                    <a:pt x="42148" y="72390"/>
                  </a:cubicBezTo>
                  <a:cubicBezTo>
                    <a:pt x="43101" y="72390"/>
                    <a:pt x="44053" y="72390"/>
                    <a:pt x="44053" y="71438"/>
                  </a:cubicBezTo>
                  <a:cubicBezTo>
                    <a:pt x="44053" y="70485"/>
                    <a:pt x="43101" y="69532"/>
                    <a:pt x="42148" y="69532"/>
                  </a:cubicBezTo>
                  <a:cubicBezTo>
                    <a:pt x="41196" y="69532"/>
                    <a:pt x="40243" y="70485"/>
                    <a:pt x="39291" y="70485"/>
                  </a:cubicBezTo>
                  <a:cubicBezTo>
                    <a:pt x="38338" y="70485"/>
                    <a:pt x="37386" y="71438"/>
                    <a:pt x="37386" y="70485"/>
                  </a:cubicBezTo>
                  <a:cubicBezTo>
                    <a:pt x="38338" y="70485"/>
                    <a:pt x="39291" y="69532"/>
                    <a:pt x="40243" y="68580"/>
                  </a:cubicBezTo>
                  <a:close/>
                  <a:moveTo>
                    <a:pt x="45006" y="60960"/>
                  </a:moveTo>
                  <a:lnTo>
                    <a:pt x="42148" y="62865"/>
                  </a:lnTo>
                  <a:cubicBezTo>
                    <a:pt x="41196" y="61913"/>
                    <a:pt x="41196" y="60007"/>
                    <a:pt x="41196" y="60960"/>
                  </a:cubicBezTo>
                  <a:cubicBezTo>
                    <a:pt x="38338" y="63817"/>
                    <a:pt x="36433" y="61913"/>
                    <a:pt x="34528" y="60960"/>
                  </a:cubicBezTo>
                  <a:lnTo>
                    <a:pt x="34528" y="60960"/>
                  </a:lnTo>
                  <a:cubicBezTo>
                    <a:pt x="36433" y="60007"/>
                    <a:pt x="39291" y="60960"/>
                    <a:pt x="39291" y="57150"/>
                  </a:cubicBezTo>
                  <a:cubicBezTo>
                    <a:pt x="39291" y="56197"/>
                    <a:pt x="40243" y="56197"/>
                    <a:pt x="41196" y="57150"/>
                  </a:cubicBezTo>
                  <a:cubicBezTo>
                    <a:pt x="43101" y="59055"/>
                    <a:pt x="44053" y="59055"/>
                    <a:pt x="45006" y="60960"/>
                  </a:cubicBezTo>
                  <a:close/>
                  <a:moveTo>
                    <a:pt x="34528" y="20003"/>
                  </a:moveTo>
                  <a:lnTo>
                    <a:pt x="34528" y="20003"/>
                  </a:lnTo>
                  <a:cubicBezTo>
                    <a:pt x="36433" y="20003"/>
                    <a:pt x="37386" y="19050"/>
                    <a:pt x="37386" y="18097"/>
                  </a:cubicBezTo>
                  <a:cubicBezTo>
                    <a:pt x="38338" y="18097"/>
                    <a:pt x="38338" y="18097"/>
                    <a:pt x="38338" y="18097"/>
                  </a:cubicBezTo>
                  <a:cubicBezTo>
                    <a:pt x="38338" y="18097"/>
                    <a:pt x="39291" y="18097"/>
                    <a:pt x="39291" y="18097"/>
                  </a:cubicBezTo>
                  <a:cubicBezTo>
                    <a:pt x="39291" y="17145"/>
                    <a:pt x="38338" y="17145"/>
                    <a:pt x="38338" y="17145"/>
                  </a:cubicBezTo>
                  <a:cubicBezTo>
                    <a:pt x="37386" y="17145"/>
                    <a:pt x="37386" y="17145"/>
                    <a:pt x="36433" y="17145"/>
                  </a:cubicBezTo>
                  <a:cubicBezTo>
                    <a:pt x="36433" y="18097"/>
                    <a:pt x="35481" y="18097"/>
                    <a:pt x="34528" y="20003"/>
                  </a:cubicBezTo>
                  <a:close/>
                  <a:moveTo>
                    <a:pt x="36433" y="137160"/>
                  </a:moveTo>
                  <a:cubicBezTo>
                    <a:pt x="36433" y="138113"/>
                    <a:pt x="36433" y="138113"/>
                    <a:pt x="35481" y="139065"/>
                  </a:cubicBezTo>
                  <a:cubicBezTo>
                    <a:pt x="35481" y="139065"/>
                    <a:pt x="35481" y="139065"/>
                    <a:pt x="35481" y="139065"/>
                  </a:cubicBezTo>
                  <a:cubicBezTo>
                    <a:pt x="35481" y="138113"/>
                    <a:pt x="35481" y="138113"/>
                    <a:pt x="36433" y="137160"/>
                  </a:cubicBezTo>
                  <a:close/>
                  <a:moveTo>
                    <a:pt x="41196" y="160972"/>
                  </a:moveTo>
                  <a:cubicBezTo>
                    <a:pt x="40243" y="160020"/>
                    <a:pt x="39291" y="158115"/>
                    <a:pt x="38338" y="158115"/>
                  </a:cubicBezTo>
                  <a:cubicBezTo>
                    <a:pt x="37386" y="158115"/>
                    <a:pt x="36433" y="159067"/>
                    <a:pt x="36433" y="160972"/>
                  </a:cubicBezTo>
                  <a:cubicBezTo>
                    <a:pt x="36433" y="161925"/>
                    <a:pt x="36433" y="162878"/>
                    <a:pt x="36433" y="163830"/>
                  </a:cubicBezTo>
                  <a:cubicBezTo>
                    <a:pt x="36433" y="164782"/>
                    <a:pt x="35481" y="164782"/>
                    <a:pt x="36433" y="165735"/>
                  </a:cubicBezTo>
                  <a:cubicBezTo>
                    <a:pt x="37386" y="165735"/>
                    <a:pt x="37386" y="165735"/>
                    <a:pt x="37386" y="164782"/>
                  </a:cubicBezTo>
                  <a:cubicBezTo>
                    <a:pt x="37386" y="162878"/>
                    <a:pt x="38338" y="162878"/>
                    <a:pt x="40243" y="162878"/>
                  </a:cubicBezTo>
                  <a:cubicBezTo>
                    <a:pt x="41196" y="162878"/>
                    <a:pt x="41196" y="161925"/>
                    <a:pt x="41196" y="160972"/>
                  </a:cubicBezTo>
                  <a:close/>
                  <a:moveTo>
                    <a:pt x="37386" y="101917"/>
                  </a:moveTo>
                  <a:cubicBezTo>
                    <a:pt x="36433" y="101917"/>
                    <a:pt x="36433" y="101917"/>
                    <a:pt x="37386" y="101917"/>
                  </a:cubicBezTo>
                  <a:cubicBezTo>
                    <a:pt x="36433" y="102870"/>
                    <a:pt x="36433" y="103822"/>
                    <a:pt x="37386" y="103822"/>
                  </a:cubicBezTo>
                  <a:cubicBezTo>
                    <a:pt x="37386" y="103822"/>
                    <a:pt x="38338" y="102870"/>
                    <a:pt x="37386" y="101917"/>
                  </a:cubicBezTo>
                  <a:cubicBezTo>
                    <a:pt x="37386" y="101917"/>
                    <a:pt x="37386" y="101917"/>
                    <a:pt x="37386" y="101917"/>
                  </a:cubicBezTo>
                  <a:close/>
                  <a:moveTo>
                    <a:pt x="37386" y="149542"/>
                  </a:moveTo>
                  <a:cubicBezTo>
                    <a:pt x="37386" y="149542"/>
                    <a:pt x="37386" y="149542"/>
                    <a:pt x="37386" y="149542"/>
                  </a:cubicBezTo>
                  <a:cubicBezTo>
                    <a:pt x="36433" y="150495"/>
                    <a:pt x="37386" y="150495"/>
                    <a:pt x="37386" y="149542"/>
                  </a:cubicBezTo>
                  <a:cubicBezTo>
                    <a:pt x="38338" y="150495"/>
                    <a:pt x="38338" y="149542"/>
                    <a:pt x="37386" y="149542"/>
                  </a:cubicBezTo>
                  <a:cubicBezTo>
                    <a:pt x="38338" y="149542"/>
                    <a:pt x="37386" y="149542"/>
                    <a:pt x="37386" y="149542"/>
                  </a:cubicBezTo>
                  <a:close/>
                  <a:moveTo>
                    <a:pt x="39291" y="98107"/>
                  </a:moveTo>
                  <a:cubicBezTo>
                    <a:pt x="40243" y="96203"/>
                    <a:pt x="42148" y="96203"/>
                    <a:pt x="43101" y="95250"/>
                  </a:cubicBezTo>
                  <a:cubicBezTo>
                    <a:pt x="42148" y="95250"/>
                    <a:pt x="40243" y="94297"/>
                    <a:pt x="39291" y="92392"/>
                  </a:cubicBezTo>
                  <a:cubicBezTo>
                    <a:pt x="38338" y="91440"/>
                    <a:pt x="36433" y="91440"/>
                    <a:pt x="36433" y="92392"/>
                  </a:cubicBezTo>
                  <a:cubicBezTo>
                    <a:pt x="36433" y="94297"/>
                    <a:pt x="35481" y="96203"/>
                    <a:pt x="36433" y="98107"/>
                  </a:cubicBezTo>
                  <a:cubicBezTo>
                    <a:pt x="37386" y="99060"/>
                    <a:pt x="38338" y="98107"/>
                    <a:pt x="39291" y="98107"/>
                  </a:cubicBezTo>
                  <a:close/>
                  <a:moveTo>
                    <a:pt x="40243" y="165735"/>
                  </a:moveTo>
                  <a:cubicBezTo>
                    <a:pt x="40243" y="164782"/>
                    <a:pt x="40243" y="164782"/>
                    <a:pt x="40243" y="165735"/>
                  </a:cubicBezTo>
                  <a:cubicBezTo>
                    <a:pt x="39291" y="164782"/>
                    <a:pt x="39291" y="164782"/>
                    <a:pt x="38338" y="165735"/>
                  </a:cubicBezTo>
                  <a:cubicBezTo>
                    <a:pt x="39291" y="165735"/>
                    <a:pt x="39291" y="165735"/>
                    <a:pt x="40243" y="165735"/>
                  </a:cubicBezTo>
                  <a:lnTo>
                    <a:pt x="40243" y="165735"/>
                  </a:lnTo>
                  <a:close/>
                  <a:moveTo>
                    <a:pt x="45006" y="146685"/>
                  </a:moveTo>
                  <a:cubicBezTo>
                    <a:pt x="45958" y="146685"/>
                    <a:pt x="45958" y="146685"/>
                    <a:pt x="46911" y="145732"/>
                  </a:cubicBezTo>
                  <a:cubicBezTo>
                    <a:pt x="46911" y="144780"/>
                    <a:pt x="45958" y="144780"/>
                    <a:pt x="45006" y="144780"/>
                  </a:cubicBezTo>
                  <a:lnTo>
                    <a:pt x="41196" y="145732"/>
                  </a:lnTo>
                  <a:cubicBezTo>
                    <a:pt x="39291" y="144780"/>
                    <a:pt x="39291" y="145732"/>
                    <a:pt x="38338" y="146685"/>
                  </a:cubicBezTo>
                  <a:cubicBezTo>
                    <a:pt x="38338" y="147638"/>
                    <a:pt x="38338" y="148590"/>
                    <a:pt x="39291" y="148590"/>
                  </a:cubicBezTo>
                  <a:cubicBezTo>
                    <a:pt x="40243" y="148590"/>
                    <a:pt x="40243" y="147638"/>
                    <a:pt x="40243" y="146685"/>
                  </a:cubicBezTo>
                  <a:lnTo>
                    <a:pt x="40243" y="145732"/>
                  </a:lnTo>
                  <a:cubicBezTo>
                    <a:pt x="43101" y="144780"/>
                    <a:pt x="44053" y="145732"/>
                    <a:pt x="45006" y="146685"/>
                  </a:cubicBezTo>
                  <a:close/>
                  <a:moveTo>
                    <a:pt x="40243" y="120967"/>
                  </a:moveTo>
                  <a:cubicBezTo>
                    <a:pt x="40243" y="120967"/>
                    <a:pt x="40243" y="120967"/>
                    <a:pt x="40243" y="120967"/>
                  </a:cubicBezTo>
                  <a:cubicBezTo>
                    <a:pt x="41196" y="120015"/>
                    <a:pt x="41196" y="120015"/>
                    <a:pt x="40243" y="119063"/>
                  </a:cubicBezTo>
                  <a:cubicBezTo>
                    <a:pt x="40243" y="120015"/>
                    <a:pt x="39291" y="120015"/>
                    <a:pt x="40243" y="120967"/>
                  </a:cubicBezTo>
                  <a:close/>
                  <a:moveTo>
                    <a:pt x="43101" y="151447"/>
                  </a:moveTo>
                  <a:cubicBezTo>
                    <a:pt x="43101" y="150495"/>
                    <a:pt x="42148" y="149542"/>
                    <a:pt x="41196" y="150495"/>
                  </a:cubicBezTo>
                  <a:cubicBezTo>
                    <a:pt x="40243" y="150495"/>
                    <a:pt x="39291" y="151447"/>
                    <a:pt x="39291" y="152400"/>
                  </a:cubicBezTo>
                  <a:cubicBezTo>
                    <a:pt x="39291" y="153353"/>
                    <a:pt x="40243" y="154305"/>
                    <a:pt x="41196" y="154305"/>
                  </a:cubicBezTo>
                  <a:cubicBezTo>
                    <a:pt x="43101" y="153353"/>
                    <a:pt x="43101" y="152400"/>
                    <a:pt x="43101" y="151447"/>
                  </a:cubicBezTo>
                  <a:close/>
                  <a:moveTo>
                    <a:pt x="41196" y="140970"/>
                  </a:moveTo>
                  <a:cubicBezTo>
                    <a:pt x="42148" y="141922"/>
                    <a:pt x="44053" y="142875"/>
                    <a:pt x="45006" y="141922"/>
                  </a:cubicBezTo>
                  <a:cubicBezTo>
                    <a:pt x="45958" y="140017"/>
                    <a:pt x="47863" y="139065"/>
                    <a:pt x="47863" y="137160"/>
                  </a:cubicBezTo>
                  <a:cubicBezTo>
                    <a:pt x="47863" y="136207"/>
                    <a:pt x="46911" y="135255"/>
                    <a:pt x="46911" y="136207"/>
                  </a:cubicBezTo>
                  <a:cubicBezTo>
                    <a:pt x="45958" y="138113"/>
                    <a:pt x="43101" y="137160"/>
                    <a:pt x="42148" y="139065"/>
                  </a:cubicBezTo>
                  <a:cubicBezTo>
                    <a:pt x="41196" y="140017"/>
                    <a:pt x="40243" y="140017"/>
                    <a:pt x="41196" y="140970"/>
                  </a:cubicBezTo>
                  <a:close/>
                  <a:moveTo>
                    <a:pt x="41196" y="134303"/>
                  </a:moveTo>
                  <a:cubicBezTo>
                    <a:pt x="41196" y="134303"/>
                    <a:pt x="41196" y="134303"/>
                    <a:pt x="41196" y="134303"/>
                  </a:cubicBezTo>
                  <a:cubicBezTo>
                    <a:pt x="41196" y="134303"/>
                    <a:pt x="41196" y="134303"/>
                    <a:pt x="41196" y="134303"/>
                  </a:cubicBezTo>
                  <a:cubicBezTo>
                    <a:pt x="41196" y="134303"/>
                    <a:pt x="41196" y="134303"/>
                    <a:pt x="41196" y="134303"/>
                  </a:cubicBezTo>
                  <a:cubicBezTo>
                    <a:pt x="41196" y="134303"/>
                    <a:pt x="40243" y="134303"/>
                    <a:pt x="41196" y="134303"/>
                  </a:cubicBezTo>
                  <a:close/>
                  <a:moveTo>
                    <a:pt x="49768" y="97155"/>
                  </a:moveTo>
                  <a:cubicBezTo>
                    <a:pt x="50721" y="95250"/>
                    <a:pt x="52626" y="94297"/>
                    <a:pt x="52626" y="91440"/>
                  </a:cubicBezTo>
                  <a:cubicBezTo>
                    <a:pt x="52626" y="91440"/>
                    <a:pt x="52626" y="90488"/>
                    <a:pt x="52626" y="90488"/>
                  </a:cubicBezTo>
                  <a:cubicBezTo>
                    <a:pt x="52626" y="90488"/>
                    <a:pt x="51673" y="90488"/>
                    <a:pt x="51673" y="90488"/>
                  </a:cubicBezTo>
                  <a:cubicBezTo>
                    <a:pt x="50721" y="92392"/>
                    <a:pt x="48816" y="92392"/>
                    <a:pt x="47863" y="90488"/>
                  </a:cubicBezTo>
                  <a:cubicBezTo>
                    <a:pt x="46911" y="89535"/>
                    <a:pt x="45958" y="92392"/>
                    <a:pt x="45006" y="90488"/>
                  </a:cubicBezTo>
                  <a:cubicBezTo>
                    <a:pt x="45006" y="89535"/>
                    <a:pt x="44053" y="88582"/>
                    <a:pt x="43101" y="88582"/>
                  </a:cubicBezTo>
                  <a:cubicBezTo>
                    <a:pt x="42148" y="89535"/>
                    <a:pt x="43101" y="90488"/>
                    <a:pt x="43101" y="91440"/>
                  </a:cubicBezTo>
                  <a:lnTo>
                    <a:pt x="44053" y="94297"/>
                  </a:lnTo>
                  <a:cubicBezTo>
                    <a:pt x="45006" y="94297"/>
                    <a:pt x="45958" y="93345"/>
                    <a:pt x="46911" y="95250"/>
                  </a:cubicBezTo>
                  <a:cubicBezTo>
                    <a:pt x="46911" y="96203"/>
                    <a:pt x="45958" y="97155"/>
                    <a:pt x="45958" y="97155"/>
                  </a:cubicBezTo>
                  <a:cubicBezTo>
                    <a:pt x="45006" y="98107"/>
                    <a:pt x="45006" y="98107"/>
                    <a:pt x="45958" y="99060"/>
                  </a:cubicBezTo>
                  <a:cubicBezTo>
                    <a:pt x="46911" y="100013"/>
                    <a:pt x="47863" y="100013"/>
                    <a:pt x="49768" y="100013"/>
                  </a:cubicBezTo>
                  <a:lnTo>
                    <a:pt x="49768" y="107632"/>
                  </a:lnTo>
                  <a:cubicBezTo>
                    <a:pt x="49768" y="107632"/>
                    <a:pt x="48816" y="106680"/>
                    <a:pt x="47863" y="106680"/>
                  </a:cubicBezTo>
                  <a:lnTo>
                    <a:pt x="47863" y="106680"/>
                  </a:lnTo>
                  <a:cubicBezTo>
                    <a:pt x="47863" y="107632"/>
                    <a:pt x="48816" y="107632"/>
                    <a:pt x="49768" y="107632"/>
                  </a:cubicBezTo>
                  <a:cubicBezTo>
                    <a:pt x="50721" y="109538"/>
                    <a:pt x="51673" y="109538"/>
                    <a:pt x="52626" y="107632"/>
                  </a:cubicBezTo>
                  <a:cubicBezTo>
                    <a:pt x="52626" y="106680"/>
                    <a:pt x="52626" y="105728"/>
                    <a:pt x="52626" y="104775"/>
                  </a:cubicBezTo>
                  <a:cubicBezTo>
                    <a:pt x="52626" y="103822"/>
                    <a:pt x="54531" y="102870"/>
                    <a:pt x="53578" y="101917"/>
                  </a:cubicBezTo>
                  <a:cubicBezTo>
                    <a:pt x="52626" y="100965"/>
                    <a:pt x="51673" y="100965"/>
                    <a:pt x="49768" y="100965"/>
                  </a:cubicBezTo>
                  <a:cubicBezTo>
                    <a:pt x="47863" y="99060"/>
                    <a:pt x="49768" y="98107"/>
                    <a:pt x="49768" y="97155"/>
                  </a:cubicBezTo>
                  <a:close/>
                  <a:moveTo>
                    <a:pt x="44053" y="105728"/>
                  </a:moveTo>
                  <a:cubicBezTo>
                    <a:pt x="44053" y="105728"/>
                    <a:pt x="45958" y="105728"/>
                    <a:pt x="45958" y="104775"/>
                  </a:cubicBezTo>
                  <a:cubicBezTo>
                    <a:pt x="46911" y="103822"/>
                    <a:pt x="45958" y="102870"/>
                    <a:pt x="45006" y="101917"/>
                  </a:cubicBezTo>
                  <a:cubicBezTo>
                    <a:pt x="45006" y="100965"/>
                    <a:pt x="45006" y="100965"/>
                    <a:pt x="44053" y="100965"/>
                  </a:cubicBezTo>
                  <a:cubicBezTo>
                    <a:pt x="44053" y="100965"/>
                    <a:pt x="44053" y="100965"/>
                    <a:pt x="44053" y="100965"/>
                  </a:cubicBezTo>
                  <a:cubicBezTo>
                    <a:pt x="44053" y="101917"/>
                    <a:pt x="45006" y="101917"/>
                    <a:pt x="45006" y="101917"/>
                  </a:cubicBezTo>
                  <a:lnTo>
                    <a:pt x="44053" y="103822"/>
                  </a:lnTo>
                  <a:cubicBezTo>
                    <a:pt x="44053" y="104775"/>
                    <a:pt x="42148" y="105728"/>
                    <a:pt x="44053" y="105728"/>
                  </a:cubicBezTo>
                  <a:close/>
                  <a:moveTo>
                    <a:pt x="48816" y="82867"/>
                  </a:moveTo>
                  <a:cubicBezTo>
                    <a:pt x="47863" y="81915"/>
                    <a:pt x="46911" y="80010"/>
                    <a:pt x="45958" y="79057"/>
                  </a:cubicBezTo>
                  <a:cubicBezTo>
                    <a:pt x="45958" y="78105"/>
                    <a:pt x="44053" y="77153"/>
                    <a:pt x="44053" y="77153"/>
                  </a:cubicBezTo>
                  <a:cubicBezTo>
                    <a:pt x="42148" y="78105"/>
                    <a:pt x="45006" y="78105"/>
                    <a:pt x="44053" y="79057"/>
                  </a:cubicBezTo>
                  <a:lnTo>
                    <a:pt x="44053" y="80963"/>
                  </a:lnTo>
                  <a:cubicBezTo>
                    <a:pt x="43101" y="83820"/>
                    <a:pt x="43101" y="83820"/>
                    <a:pt x="46911" y="83820"/>
                  </a:cubicBezTo>
                  <a:cubicBezTo>
                    <a:pt x="46911" y="83820"/>
                    <a:pt x="47863" y="82867"/>
                    <a:pt x="48816" y="82867"/>
                  </a:cubicBezTo>
                  <a:close/>
                  <a:moveTo>
                    <a:pt x="44053" y="14288"/>
                  </a:moveTo>
                  <a:cubicBezTo>
                    <a:pt x="44053" y="15240"/>
                    <a:pt x="44053" y="15240"/>
                    <a:pt x="44053" y="14288"/>
                  </a:cubicBezTo>
                  <a:cubicBezTo>
                    <a:pt x="46911" y="13335"/>
                    <a:pt x="48816" y="15240"/>
                    <a:pt x="49768" y="17145"/>
                  </a:cubicBezTo>
                  <a:cubicBezTo>
                    <a:pt x="50721" y="18097"/>
                    <a:pt x="51673" y="18097"/>
                    <a:pt x="51673" y="17145"/>
                  </a:cubicBezTo>
                  <a:cubicBezTo>
                    <a:pt x="52626" y="15240"/>
                    <a:pt x="53578" y="14288"/>
                    <a:pt x="53578" y="13335"/>
                  </a:cubicBezTo>
                  <a:cubicBezTo>
                    <a:pt x="53578" y="13335"/>
                    <a:pt x="52626" y="13335"/>
                    <a:pt x="52626" y="13335"/>
                  </a:cubicBezTo>
                  <a:cubicBezTo>
                    <a:pt x="50721" y="15240"/>
                    <a:pt x="47863" y="14288"/>
                    <a:pt x="45958" y="14288"/>
                  </a:cubicBezTo>
                  <a:lnTo>
                    <a:pt x="44053" y="14288"/>
                  </a:lnTo>
                  <a:cubicBezTo>
                    <a:pt x="44053" y="14288"/>
                    <a:pt x="44053" y="14288"/>
                    <a:pt x="44053" y="14288"/>
                  </a:cubicBezTo>
                  <a:close/>
                  <a:moveTo>
                    <a:pt x="48816" y="160020"/>
                  </a:moveTo>
                  <a:cubicBezTo>
                    <a:pt x="47863" y="159067"/>
                    <a:pt x="46911" y="158115"/>
                    <a:pt x="45006" y="157163"/>
                  </a:cubicBezTo>
                  <a:cubicBezTo>
                    <a:pt x="45006" y="157163"/>
                    <a:pt x="44053" y="157163"/>
                    <a:pt x="44053" y="158115"/>
                  </a:cubicBezTo>
                  <a:cubicBezTo>
                    <a:pt x="44053" y="160020"/>
                    <a:pt x="45006" y="160972"/>
                    <a:pt x="46911" y="161925"/>
                  </a:cubicBezTo>
                  <a:cubicBezTo>
                    <a:pt x="47863" y="162878"/>
                    <a:pt x="47863" y="161925"/>
                    <a:pt x="48816" y="160020"/>
                  </a:cubicBezTo>
                  <a:close/>
                  <a:moveTo>
                    <a:pt x="46911" y="123825"/>
                  </a:moveTo>
                  <a:cubicBezTo>
                    <a:pt x="46911" y="124778"/>
                    <a:pt x="46911" y="124778"/>
                    <a:pt x="45958" y="125730"/>
                  </a:cubicBezTo>
                  <a:lnTo>
                    <a:pt x="45958" y="125730"/>
                  </a:lnTo>
                  <a:cubicBezTo>
                    <a:pt x="45958" y="124778"/>
                    <a:pt x="45958" y="124778"/>
                    <a:pt x="46911" y="123825"/>
                  </a:cubicBezTo>
                  <a:close/>
                  <a:moveTo>
                    <a:pt x="48816" y="154305"/>
                  </a:moveTo>
                  <a:cubicBezTo>
                    <a:pt x="47863" y="154305"/>
                    <a:pt x="47863" y="155257"/>
                    <a:pt x="47863" y="155257"/>
                  </a:cubicBezTo>
                  <a:cubicBezTo>
                    <a:pt x="46911" y="155257"/>
                    <a:pt x="46911" y="155257"/>
                    <a:pt x="45958" y="155257"/>
                  </a:cubicBezTo>
                  <a:lnTo>
                    <a:pt x="45958" y="155257"/>
                  </a:lnTo>
                  <a:cubicBezTo>
                    <a:pt x="45958" y="155257"/>
                    <a:pt x="46911" y="155257"/>
                    <a:pt x="47863" y="154305"/>
                  </a:cubicBezTo>
                  <a:cubicBezTo>
                    <a:pt x="47863" y="155257"/>
                    <a:pt x="48816" y="155257"/>
                    <a:pt x="48816" y="154305"/>
                  </a:cubicBezTo>
                  <a:cubicBezTo>
                    <a:pt x="48816" y="154305"/>
                    <a:pt x="48816" y="154305"/>
                    <a:pt x="48816" y="154305"/>
                  </a:cubicBezTo>
                  <a:close/>
                  <a:moveTo>
                    <a:pt x="49768" y="149542"/>
                  </a:moveTo>
                  <a:cubicBezTo>
                    <a:pt x="49768" y="148590"/>
                    <a:pt x="48816" y="149542"/>
                    <a:pt x="47863" y="149542"/>
                  </a:cubicBezTo>
                  <a:cubicBezTo>
                    <a:pt x="46911" y="148590"/>
                    <a:pt x="45958" y="149542"/>
                    <a:pt x="45958" y="150495"/>
                  </a:cubicBezTo>
                  <a:cubicBezTo>
                    <a:pt x="45958" y="151447"/>
                    <a:pt x="45958" y="152400"/>
                    <a:pt x="46911" y="151447"/>
                  </a:cubicBezTo>
                  <a:cubicBezTo>
                    <a:pt x="47863" y="151447"/>
                    <a:pt x="49768" y="151447"/>
                    <a:pt x="49768" y="149542"/>
                  </a:cubicBezTo>
                  <a:close/>
                  <a:moveTo>
                    <a:pt x="52626" y="75247"/>
                  </a:moveTo>
                  <a:cubicBezTo>
                    <a:pt x="51673" y="74295"/>
                    <a:pt x="50721" y="73342"/>
                    <a:pt x="49768" y="74295"/>
                  </a:cubicBezTo>
                  <a:cubicBezTo>
                    <a:pt x="48816" y="74295"/>
                    <a:pt x="46911" y="74295"/>
                    <a:pt x="46911" y="75247"/>
                  </a:cubicBezTo>
                  <a:cubicBezTo>
                    <a:pt x="45958" y="77153"/>
                    <a:pt x="46911" y="78105"/>
                    <a:pt x="48816" y="79057"/>
                  </a:cubicBezTo>
                  <a:cubicBezTo>
                    <a:pt x="50721" y="80010"/>
                    <a:pt x="49768" y="78105"/>
                    <a:pt x="49768" y="77153"/>
                  </a:cubicBezTo>
                  <a:cubicBezTo>
                    <a:pt x="50721" y="76200"/>
                    <a:pt x="50721" y="77153"/>
                    <a:pt x="51673" y="77153"/>
                  </a:cubicBezTo>
                  <a:cubicBezTo>
                    <a:pt x="52626" y="77153"/>
                    <a:pt x="53578" y="79057"/>
                    <a:pt x="54531" y="78105"/>
                  </a:cubicBezTo>
                  <a:cubicBezTo>
                    <a:pt x="54531" y="77153"/>
                    <a:pt x="54531" y="75247"/>
                    <a:pt x="52626" y="75247"/>
                  </a:cubicBezTo>
                  <a:close/>
                  <a:moveTo>
                    <a:pt x="48816" y="27622"/>
                  </a:moveTo>
                  <a:cubicBezTo>
                    <a:pt x="47863" y="27622"/>
                    <a:pt x="47863" y="27622"/>
                    <a:pt x="46911" y="28575"/>
                  </a:cubicBezTo>
                  <a:cubicBezTo>
                    <a:pt x="46911" y="29528"/>
                    <a:pt x="46911" y="29528"/>
                    <a:pt x="47863" y="29528"/>
                  </a:cubicBezTo>
                  <a:cubicBezTo>
                    <a:pt x="48816" y="29528"/>
                    <a:pt x="48816" y="29528"/>
                    <a:pt x="48816" y="27622"/>
                  </a:cubicBezTo>
                  <a:cubicBezTo>
                    <a:pt x="49768" y="27622"/>
                    <a:pt x="48816" y="27622"/>
                    <a:pt x="48816" y="27622"/>
                  </a:cubicBezTo>
                  <a:close/>
                  <a:moveTo>
                    <a:pt x="49768" y="165735"/>
                  </a:moveTo>
                  <a:cubicBezTo>
                    <a:pt x="49768" y="164782"/>
                    <a:pt x="49768" y="164782"/>
                    <a:pt x="49768" y="165735"/>
                  </a:cubicBezTo>
                  <a:cubicBezTo>
                    <a:pt x="47863" y="164782"/>
                    <a:pt x="47863" y="165735"/>
                    <a:pt x="47863" y="165735"/>
                  </a:cubicBezTo>
                  <a:cubicBezTo>
                    <a:pt x="47863" y="166688"/>
                    <a:pt x="47863" y="166688"/>
                    <a:pt x="48816" y="166688"/>
                  </a:cubicBezTo>
                  <a:cubicBezTo>
                    <a:pt x="49768" y="166688"/>
                    <a:pt x="49768" y="166688"/>
                    <a:pt x="49768" y="165735"/>
                  </a:cubicBezTo>
                  <a:close/>
                  <a:moveTo>
                    <a:pt x="50721" y="82867"/>
                  </a:moveTo>
                  <a:cubicBezTo>
                    <a:pt x="50721" y="81915"/>
                    <a:pt x="49768" y="82867"/>
                    <a:pt x="48816" y="82867"/>
                  </a:cubicBezTo>
                  <a:cubicBezTo>
                    <a:pt x="48816" y="83820"/>
                    <a:pt x="48816" y="84772"/>
                    <a:pt x="49768" y="84772"/>
                  </a:cubicBezTo>
                  <a:cubicBezTo>
                    <a:pt x="50721" y="84772"/>
                    <a:pt x="50721" y="83820"/>
                    <a:pt x="50721" y="82867"/>
                  </a:cubicBezTo>
                  <a:close/>
                  <a:moveTo>
                    <a:pt x="51673" y="53340"/>
                  </a:moveTo>
                  <a:cubicBezTo>
                    <a:pt x="51673" y="53340"/>
                    <a:pt x="51673" y="53340"/>
                    <a:pt x="51673" y="53340"/>
                  </a:cubicBezTo>
                  <a:cubicBezTo>
                    <a:pt x="49768" y="54292"/>
                    <a:pt x="48816" y="53340"/>
                    <a:pt x="48816" y="52388"/>
                  </a:cubicBezTo>
                  <a:cubicBezTo>
                    <a:pt x="48816" y="51435"/>
                    <a:pt x="48816" y="51435"/>
                    <a:pt x="49768" y="51435"/>
                  </a:cubicBezTo>
                  <a:cubicBezTo>
                    <a:pt x="50721" y="51435"/>
                    <a:pt x="52626" y="51435"/>
                    <a:pt x="51673" y="53340"/>
                  </a:cubicBezTo>
                  <a:close/>
                  <a:moveTo>
                    <a:pt x="49768" y="119063"/>
                  </a:moveTo>
                  <a:lnTo>
                    <a:pt x="49768" y="119063"/>
                  </a:lnTo>
                  <a:cubicBezTo>
                    <a:pt x="49768" y="120015"/>
                    <a:pt x="49768" y="120015"/>
                    <a:pt x="49768" y="119063"/>
                  </a:cubicBezTo>
                  <a:lnTo>
                    <a:pt x="49768" y="119063"/>
                  </a:lnTo>
                  <a:lnTo>
                    <a:pt x="49768" y="119063"/>
                  </a:lnTo>
                  <a:close/>
                  <a:moveTo>
                    <a:pt x="50721" y="67628"/>
                  </a:moveTo>
                  <a:cubicBezTo>
                    <a:pt x="50721" y="67628"/>
                    <a:pt x="50721" y="67628"/>
                    <a:pt x="50721" y="67628"/>
                  </a:cubicBezTo>
                  <a:lnTo>
                    <a:pt x="50721" y="67628"/>
                  </a:lnTo>
                  <a:cubicBezTo>
                    <a:pt x="49768" y="66675"/>
                    <a:pt x="49768" y="66675"/>
                    <a:pt x="50721" y="67628"/>
                  </a:cubicBezTo>
                  <a:cubicBezTo>
                    <a:pt x="49768" y="67628"/>
                    <a:pt x="49768" y="67628"/>
                    <a:pt x="50721" y="67628"/>
                  </a:cubicBezTo>
                  <a:close/>
                  <a:moveTo>
                    <a:pt x="51673" y="169545"/>
                  </a:moveTo>
                  <a:cubicBezTo>
                    <a:pt x="51673" y="169545"/>
                    <a:pt x="50721" y="168592"/>
                    <a:pt x="50721" y="168592"/>
                  </a:cubicBezTo>
                  <a:cubicBezTo>
                    <a:pt x="50721" y="168592"/>
                    <a:pt x="49768" y="168592"/>
                    <a:pt x="50721" y="169545"/>
                  </a:cubicBezTo>
                  <a:cubicBezTo>
                    <a:pt x="51673" y="170497"/>
                    <a:pt x="50721" y="169545"/>
                    <a:pt x="51673" y="169545"/>
                  </a:cubicBezTo>
                  <a:cubicBezTo>
                    <a:pt x="51673" y="169545"/>
                    <a:pt x="51673" y="169545"/>
                    <a:pt x="51673" y="169545"/>
                  </a:cubicBezTo>
                  <a:close/>
                  <a:moveTo>
                    <a:pt x="52626" y="129540"/>
                  </a:moveTo>
                  <a:cubicBezTo>
                    <a:pt x="52626" y="129540"/>
                    <a:pt x="53578" y="129540"/>
                    <a:pt x="52626" y="129540"/>
                  </a:cubicBezTo>
                  <a:cubicBezTo>
                    <a:pt x="52626" y="127635"/>
                    <a:pt x="52626" y="125730"/>
                    <a:pt x="51673" y="125730"/>
                  </a:cubicBezTo>
                  <a:cubicBezTo>
                    <a:pt x="51673" y="125730"/>
                    <a:pt x="50721" y="125730"/>
                    <a:pt x="50721" y="126682"/>
                  </a:cubicBezTo>
                  <a:cubicBezTo>
                    <a:pt x="49768" y="128588"/>
                    <a:pt x="51673" y="128588"/>
                    <a:pt x="52626" y="129540"/>
                  </a:cubicBezTo>
                  <a:close/>
                  <a:moveTo>
                    <a:pt x="54531" y="117157"/>
                  </a:moveTo>
                  <a:cubicBezTo>
                    <a:pt x="54531" y="118110"/>
                    <a:pt x="54531" y="118110"/>
                    <a:pt x="53578" y="118110"/>
                  </a:cubicBezTo>
                  <a:cubicBezTo>
                    <a:pt x="52626" y="119063"/>
                    <a:pt x="51673" y="118110"/>
                    <a:pt x="52626" y="120015"/>
                  </a:cubicBezTo>
                  <a:cubicBezTo>
                    <a:pt x="52626" y="120967"/>
                    <a:pt x="53578" y="121920"/>
                    <a:pt x="54531" y="120967"/>
                  </a:cubicBezTo>
                  <a:cubicBezTo>
                    <a:pt x="55483" y="120967"/>
                    <a:pt x="55483" y="120015"/>
                    <a:pt x="55483" y="119063"/>
                  </a:cubicBezTo>
                  <a:cubicBezTo>
                    <a:pt x="55483" y="119063"/>
                    <a:pt x="55483" y="118110"/>
                    <a:pt x="54531" y="117157"/>
                  </a:cubicBezTo>
                  <a:close/>
                  <a:moveTo>
                    <a:pt x="54531" y="99060"/>
                  </a:moveTo>
                  <a:cubicBezTo>
                    <a:pt x="55483" y="99060"/>
                    <a:pt x="54531" y="98107"/>
                    <a:pt x="54531" y="97155"/>
                  </a:cubicBezTo>
                  <a:cubicBezTo>
                    <a:pt x="54531" y="96203"/>
                    <a:pt x="54531" y="95250"/>
                    <a:pt x="53578" y="95250"/>
                  </a:cubicBezTo>
                  <a:cubicBezTo>
                    <a:pt x="52626" y="95250"/>
                    <a:pt x="51673" y="96203"/>
                    <a:pt x="51673" y="96203"/>
                  </a:cubicBezTo>
                  <a:cubicBezTo>
                    <a:pt x="52626" y="98107"/>
                    <a:pt x="53578" y="99060"/>
                    <a:pt x="54531" y="99060"/>
                  </a:cubicBezTo>
                  <a:close/>
                  <a:moveTo>
                    <a:pt x="53578" y="155257"/>
                  </a:moveTo>
                  <a:cubicBezTo>
                    <a:pt x="53578" y="154305"/>
                    <a:pt x="53578" y="154305"/>
                    <a:pt x="53578" y="155257"/>
                  </a:cubicBezTo>
                  <a:cubicBezTo>
                    <a:pt x="52626" y="155257"/>
                    <a:pt x="52626" y="155257"/>
                    <a:pt x="53578" y="155257"/>
                  </a:cubicBezTo>
                  <a:cubicBezTo>
                    <a:pt x="52626" y="155257"/>
                    <a:pt x="53578" y="155257"/>
                    <a:pt x="53578" y="155257"/>
                  </a:cubicBezTo>
                  <a:cubicBezTo>
                    <a:pt x="53578" y="155257"/>
                    <a:pt x="53578" y="155257"/>
                    <a:pt x="53578" y="155257"/>
                  </a:cubicBezTo>
                  <a:close/>
                  <a:moveTo>
                    <a:pt x="55483" y="81915"/>
                  </a:moveTo>
                  <a:lnTo>
                    <a:pt x="55483" y="81915"/>
                  </a:lnTo>
                  <a:cubicBezTo>
                    <a:pt x="54531" y="80963"/>
                    <a:pt x="53578" y="81915"/>
                    <a:pt x="55483" y="81915"/>
                  </a:cubicBezTo>
                  <a:cubicBezTo>
                    <a:pt x="54531" y="81915"/>
                    <a:pt x="54531" y="81915"/>
                    <a:pt x="55483" y="81915"/>
                  </a:cubicBezTo>
                  <a:cubicBezTo>
                    <a:pt x="54531" y="81915"/>
                    <a:pt x="55483" y="81915"/>
                    <a:pt x="55483" y="81915"/>
                  </a:cubicBezTo>
                  <a:close/>
                  <a:moveTo>
                    <a:pt x="55483" y="86678"/>
                  </a:moveTo>
                  <a:cubicBezTo>
                    <a:pt x="55483" y="86678"/>
                    <a:pt x="55483" y="86678"/>
                    <a:pt x="55483" y="86678"/>
                  </a:cubicBezTo>
                  <a:cubicBezTo>
                    <a:pt x="56436" y="85725"/>
                    <a:pt x="56436" y="85725"/>
                    <a:pt x="55483" y="85725"/>
                  </a:cubicBezTo>
                  <a:cubicBezTo>
                    <a:pt x="55483" y="85725"/>
                    <a:pt x="54531" y="85725"/>
                    <a:pt x="55483" y="86678"/>
                  </a:cubicBezTo>
                  <a:cubicBezTo>
                    <a:pt x="54531" y="86678"/>
                    <a:pt x="54531" y="86678"/>
                    <a:pt x="55483" y="86678"/>
                  </a:cubicBezTo>
                  <a:close/>
                  <a:moveTo>
                    <a:pt x="56436" y="103822"/>
                  </a:moveTo>
                  <a:cubicBezTo>
                    <a:pt x="56436" y="103822"/>
                    <a:pt x="56436" y="102870"/>
                    <a:pt x="55483" y="102870"/>
                  </a:cubicBezTo>
                  <a:lnTo>
                    <a:pt x="54531" y="103822"/>
                  </a:lnTo>
                  <a:cubicBezTo>
                    <a:pt x="54531" y="103822"/>
                    <a:pt x="54531" y="104775"/>
                    <a:pt x="54531" y="104775"/>
                  </a:cubicBezTo>
                  <a:cubicBezTo>
                    <a:pt x="55483" y="104775"/>
                    <a:pt x="55483" y="104775"/>
                    <a:pt x="56436" y="103822"/>
                  </a:cubicBezTo>
                  <a:close/>
                  <a:moveTo>
                    <a:pt x="59293" y="160020"/>
                  </a:moveTo>
                  <a:cubicBezTo>
                    <a:pt x="59293" y="160020"/>
                    <a:pt x="59293" y="160020"/>
                    <a:pt x="59293" y="160020"/>
                  </a:cubicBezTo>
                  <a:cubicBezTo>
                    <a:pt x="58341" y="160020"/>
                    <a:pt x="58341" y="160020"/>
                    <a:pt x="59293" y="160020"/>
                  </a:cubicBezTo>
                  <a:lnTo>
                    <a:pt x="59293" y="160020"/>
                  </a:lnTo>
                  <a:cubicBezTo>
                    <a:pt x="59293" y="160972"/>
                    <a:pt x="59293" y="160972"/>
                    <a:pt x="59293" y="160020"/>
                  </a:cubicBezTo>
                  <a:close/>
                  <a:moveTo>
                    <a:pt x="60246" y="66675"/>
                  </a:moveTo>
                  <a:cubicBezTo>
                    <a:pt x="60246" y="65722"/>
                    <a:pt x="59293" y="65722"/>
                    <a:pt x="60246" y="66675"/>
                  </a:cubicBezTo>
                  <a:cubicBezTo>
                    <a:pt x="59293" y="65722"/>
                    <a:pt x="59293" y="66675"/>
                    <a:pt x="60246" y="66675"/>
                  </a:cubicBezTo>
                  <a:cubicBezTo>
                    <a:pt x="59293" y="66675"/>
                    <a:pt x="59293" y="66675"/>
                    <a:pt x="60246" y="66675"/>
                  </a:cubicBezTo>
                  <a:lnTo>
                    <a:pt x="60246" y="66675"/>
                  </a:lnTo>
                  <a:close/>
                  <a:moveTo>
                    <a:pt x="61198" y="60007"/>
                  </a:moveTo>
                  <a:cubicBezTo>
                    <a:pt x="61198" y="60007"/>
                    <a:pt x="61198" y="60007"/>
                    <a:pt x="61198" y="60007"/>
                  </a:cubicBezTo>
                  <a:cubicBezTo>
                    <a:pt x="61198" y="60007"/>
                    <a:pt x="61198" y="60007"/>
                    <a:pt x="61198" y="60007"/>
                  </a:cubicBezTo>
                  <a:cubicBezTo>
                    <a:pt x="61198" y="60960"/>
                    <a:pt x="61198" y="60960"/>
                    <a:pt x="61198" y="60007"/>
                  </a:cubicBezTo>
                  <a:lnTo>
                    <a:pt x="61198" y="60007"/>
                  </a:lnTo>
                  <a:close/>
                  <a:moveTo>
                    <a:pt x="63103" y="38100"/>
                  </a:moveTo>
                  <a:cubicBezTo>
                    <a:pt x="63103" y="37147"/>
                    <a:pt x="62151" y="37147"/>
                    <a:pt x="63103" y="38100"/>
                  </a:cubicBezTo>
                  <a:cubicBezTo>
                    <a:pt x="61198" y="37147"/>
                    <a:pt x="61198" y="38100"/>
                    <a:pt x="61198" y="38100"/>
                  </a:cubicBezTo>
                  <a:cubicBezTo>
                    <a:pt x="61198" y="39053"/>
                    <a:pt x="62151" y="39053"/>
                    <a:pt x="63103" y="38100"/>
                  </a:cubicBezTo>
                  <a:cubicBezTo>
                    <a:pt x="63103" y="39053"/>
                    <a:pt x="63103" y="39053"/>
                    <a:pt x="63103" y="38100"/>
                  </a:cubicBezTo>
                  <a:close/>
                  <a:moveTo>
                    <a:pt x="65961" y="42863"/>
                  </a:moveTo>
                  <a:cubicBezTo>
                    <a:pt x="65961" y="42863"/>
                    <a:pt x="65961" y="41910"/>
                    <a:pt x="65961" y="42863"/>
                  </a:cubicBezTo>
                  <a:cubicBezTo>
                    <a:pt x="65008" y="41910"/>
                    <a:pt x="65008" y="41910"/>
                    <a:pt x="65008" y="42863"/>
                  </a:cubicBezTo>
                  <a:cubicBezTo>
                    <a:pt x="65008" y="42863"/>
                    <a:pt x="65008" y="43815"/>
                    <a:pt x="65008" y="43815"/>
                  </a:cubicBezTo>
                  <a:cubicBezTo>
                    <a:pt x="65961" y="43815"/>
                    <a:pt x="65961" y="43815"/>
                    <a:pt x="65961" y="42863"/>
                  </a:cubicBezTo>
                  <a:close/>
                  <a:moveTo>
                    <a:pt x="119301" y="20003"/>
                  </a:moveTo>
                  <a:cubicBezTo>
                    <a:pt x="119301" y="20003"/>
                    <a:pt x="119301" y="20003"/>
                    <a:pt x="119301" y="20003"/>
                  </a:cubicBezTo>
                  <a:cubicBezTo>
                    <a:pt x="119301" y="20003"/>
                    <a:pt x="119301" y="20003"/>
                    <a:pt x="119301" y="20003"/>
                  </a:cubicBezTo>
                  <a:lnTo>
                    <a:pt x="119301" y="20003"/>
                  </a:lnTo>
                  <a:cubicBezTo>
                    <a:pt x="120253" y="20003"/>
                    <a:pt x="119301" y="20003"/>
                    <a:pt x="119301" y="20003"/>
                  </a:cubicBezTo>
                  <a:close/>
                  <a:moveTo>
                    <a:pt x="121206" y="119063"/>
                  </a:moveTo>
                  <a:cubicBezTo>
                    <a:pt x="121206" y="119063"/>
                    <a:pt x="120253" y="119063"/>
                    <a:pt x="121206" y="119063"/>
                  </a:cubicBezTo>
                  <a:lnTo>
                    <a:pt x="121206" y="119063"/>
                  </a:lnTo>
                  <a:cubicBezTo>
                    <a:pt x="120253" y="120015"/>
                    <a:pt x="120253" y="120015"/>
                    <a:pt x="121206" y="119063"/>
                  </a:cubicBezTo>
                  <a:cubicBezTo>
                    <a:pt x="120253" y="120015"/>
                    <a:pt x="121206" y="120015"/>
                    <a:pt x="121206" y="119063"/>
                  </a:cubicBezTo>
                  <a:close/>
                  <a:moveTo>
                    <a:pt x="121206" y="66675"/>
                  </a:moveTo>
                  <a:lnTo>
                    <a:pt x="121206" y="66675"/>
                  </a:lnTo>
                  <a:cubicBezTo>
                    <a:pt x="121206" y="66675"/>
                    <a:pt x="121206" y="66675"/>
                    <a:pt x="121206" y="66675"/>
                  </a:cubicBezTo>
                  <a:cubicBezTo>
                    <a:pt x="121206" y="65722"/>
                    <a:pt x="121206" y="65722"/>
                    <a:pt x="121206" y="66675"/>
                  </a:cubicBezTo>
                  <a:lnTo>
                    <a:pt x="121206" y="66675"/>
                  </a:lnTo>
                  <a:close/>
                  <a:moveTo>
                    <a:pt x="121206" y="93345"/>
                  </a:moveTo>
                  <a:cubicBezTo>
                    <a:pt x="122158" y="93345"/>
                    <a:pt x="122158" y="92392"/>
                    <a:pt x="123111" y="92392"/>
                  </a:cubicBezTo>
                  <a:lnTo>
                    <a:pt x="123111" y="92392"/>
                  </a:lnTo>
                  <a:cubicBezTo>
                    <a:pt x="123111" y="95250"/>
                    <a:pt x="125968" y="97155"/>
                    <a:pt x="128826" y="98107"/>
                  </a:cubicBezTo>
                  <a:cubicBezTo>
                    <a:pt x="129778" y="98107"/>
                    <a:pt x="131683" y="98107"/>
                    <a:pt x="131683" y="96203"/>
                  </a:cubicBezTo>
                  <a:cubicBezTo>
                    <a:pt x="131683" y="95250"/>
                    <a:pt x="130731" y="93345"/>
                    <a:pt x="130731" y="94297"/>
                  </a:cubicBezTo>
                  <a:cubicBezTo>
                    <a:pt x="125016" y="97155"/>
                    <a:pt x="128826" y="92392"/>
                    <a:pt x="127873" y="91440"/>
                  </a:cubicBezTo>
                  <a:cubicBezTo>
                    <a:pt x="127873" y="91440"/>
                    <a:pt x="127873" y="91440"/>
                    <a:pt x="126921" y="91440"/>
                  </a:cubicBezTo>
                  <a:lnTo>
                    <a:pt x="125968" y="87630"/>
                  </a:lnTo>
                  <a:lnTo>
                    <a:pt x="124063" y="91440"/>
                  </a:lnTo>
                  <a:cubicBezTo>
                    <a:pt x="123111" y="92392"/>
                    <a:pt x="123111" y="92392"/>
                    <a:pt x="122158" y="93345"/>
                  </a:cubicBezTo>
                  <a:cubicBezTo>
                    <a:pt x="121206" y="92392"/>
                    <a:pt x="120253" y="93345"/>
                    <a:pt x="121206" y="93345"/>
                  </a:cubicBezTo>
                  <a:close/>
                  <a:moveTo>
                    <a:pt x="122158" y="139065"/>
                  </a:moveTo>
                  <a:cubicBezTo>
                    <a:pt x="122158" y="139065"/>
                    <a:pt x="122158" y="139065"/>
                    <a:pt x="122158" y="139065"/>
                  </a:cubicBezTo>
                  <a:cubicBezTo>
                    <a:pt x="122158" y="138113"/>
                    <a:pt x="122158" y="138113"/>
                    <a:pt x="122158" y="139065"/>
                  </a:cubicBezTo>
                  <a:cubicBezTo>
                    <a:pt x="122158" y="138113"/>
                    <a:pt x="122158" y="138113"/>
                    <a:pt x="122158" y="139065"/>
                  </a:cubicBezTo>
                  <a:cubicBezTo>
                    <a:pt x="121206" y="139065"/>
                    <a:pt x="121206" y="139065"/>
                    <a:pt x="122158" y="139065"/>
                  </a:cubicBezTo>
                  <a:close/>
                  <a:moveTo>
                    <a:pt x="122158" y="46672"/>
                  </a:moveTo>
                  <a:cubicBezTo>
                    <a:pt x="123111" y="47625"/>
                    <a:pt x="124063" y="47625"/>
                    <a:pt x="125016" y="47625"/>
                  </a:cubicBezTo>
                  <a:cubicBezTo>
                    <a:pt x="125016" y="49530"/>
                    <a:pt x="124063" y="50482"/>
                    <a:pt x="123111" y="51435"/>
                  </a:cubicBezTo>
                  <a:cubicBezTo>
                    <a:pt x="122158" y="52388"/>
                    <a:pt x="124063" y="53340"/>
                    <a:pt x="124063" y="53340"/>
                  </a:cubicBezTo>
                  <a:cubicBezTo>
                    <a:pt x="125016" y="53340"/>
                    <a:pt x="125016" y="53340"/>
                    <a:pt x="125016" y="52388"/>
                  </a:cubicBezTo>
                  <a:cubicBezTo>
                    <a:pt x="125016" y="48578"/>
                    <a:pt x="127873" y="49530"/>
                    <a:pt x="128826" y="49530"/>
                  </a:cubicBezTo>
                  <a:cubicBezTo>
                    <a:pt x="130731" y="53340"/>
                    <a:pt x="130731" y="53340"/>
                    <a:pt x="134541" y="50482"/>
                  </a:cubicBezTo>
                  <a:cubicBezTo>
                    <a:pt x="134541" y="50482"/>
                    <a:pt x="135493" y="50482"/>
                    <a:pt x="135493" y="49530"/>
                  </a:cubicBezTo>
                  <a:cubicBezTo>
                    <a:pt x="135493" y="49530"/>
                    <a:pt x="136446" y="47625"/>
                    <a:pt x="136446" y="48578"/>
                  </a:cubicBezTo>
                  <a:cubicBezTo>
                    <a:pt x="137398" y="48578"/>
                    <a:pt x="136446" y="49530"/>
                    <a:pt x="136446" y="50482"/>
                  </a:cubicBezTo>
                  <a:cubicBezTo>
                    <a:pt x="134541" y="52388"/>
                    <a:pt x="135493" y="54292"/>
                    <a:pt x="137398" y="55245"/>
                  </a:cubicBezTo>
                  <a:cubicBezTo>
                    <a:pt x="138351" y="56197"/>
                    <a:pt x="139303" y="57150"/>
                    <a:pt x="140256" y="56197"/>
                  </a:cubicBezTo>
                  <a:cubicBezTo>
                    <a:pt x="141208" y="55245"/>
                    <a:pt x="139303" y="52388"/>
                    <a:pt x="142161" y="51435"/>
                  </a:cubicBezTo>
                  <a:cubicBezTo>
                    <a:pt x="141208" y="51435"/>
                    <a:pt x="141208" y="51435"/>
                    <a:pt x="140256" y="51435"/>
                  </a:cubicBezTo>
                  <a:cubicBezTo>
                    <a:pt x="139303" y="51435"/>
                    <a:pt x="138351" y="51435"/>
                    <a:pt x="138351" y="52388"/>
                  </a:cubicBezTo>
                  <a:cubicBezTo>
                    <a:pt x="138351" y="52388"/>
                    <a:pt x="137398" y="53340"/>
                    <a:pt x="137398" y="53340"/>
                  </a:cubicBezTo>
                  <a:cubicBezTo>
                    <a:pt x="136446" y="53340"/>
                    <a:pt x="137398" y="52388"/>
                    <a:pt x="137398" y="51435"/>
                  </a:cubicBezTo>
                  <a:cubicBezTo>
                    <a:pt x="137398" y="50482"/>
                    <a:pt x="138351" y="50482"/>
                    <a:pt x="138351" y="50482"/>
                  </a:cubicBezTo>
                  <a:cubicBezTo>
                    <a:pt x="141208" y="46672"/>
                    <a:pt x="141208" y="46672"/>
                    <a:pt x="136446" y="44767"/>
                  </a:cubicBezTo>
                  <a:cubicBezTo>
                    <a:pt x="135493" y="44767"/>
                    <a:pt x="134541" y="43815"/>
                    <a:pt x="135493" y="42863"/>
                  </a:cubicBezTo>
                  <a:cubicBezTo>
                    <a:pt x="135493" y="41910"/>
                    <a:pt x="136446" y="41910"/>
                    <a:pt x="137398" y="41910"/>
                  </a:cubicBezTo>
                  <a:cubicBezTo>
                    <a:pt x="138351" y="41910"/>
                    <a:pt x="139303" y="41910"/>
                    <a:pt x="139303" y="42863"/>
                  </a:cubicBezTo>
                  <a:cubicBezTo>
                    <a:pt x="141208" y="43815"/>
                    <a:pt x="143113" y="43815"/>
                    <a:pt x="145018" y="42863"/>
                  </a:cubicBezTo>
                  <a:cubicBezTo>
                    <a:pt x="145018" y="44767"/>
                    <a:pt x="143113" y="45720"/>
                    <a:pt x="143113" y="47625"/>
                  </a:cubicBezTo>
                  <a:cubicBezTo>
                    <a:pt x="145018" y="47625"/>
                    <a:pt x="145971" y="50482"/>
                    <a:pt x="147876" y="48578"/>
                  </a:cubicBezTo>
                  <a:cubicBezTo>
                    <a:pt x="147876" y="48578"/>
                    <a:pt x="148828" y="48578"/>
                    <a:pt x="148828" y="49530"/>
                  </a:cubicBezTo>
                  <a:cubicBezTo>
                    <a:pt x="149781" y="50482"/>
                    <a:pt x="149781" y="51435"/>
                    <a:pt x="151686" y="50482"/>
                  </a:cubicBezTo>
                  <a:lnTo>
                    <a:pt x="151686" y="49530"/>
                  </a:lnTo>
                  <a:cubicBezTo>
                    <a:pt x="151686" y="47625"/>
                    <a:pt x="150733" y="47625"/>
                    <a:pt x="148828" y="47625"/>
                  </a:cubicBezTo>
                  <a:cubicBezTo>
                    <a:pt x="148828" y="47625"/>
                    <a:pt x="147876" y="47625"/>
                    <a:pt x="147876" y="47625"/>
                  </a:cubicBezTo>
                  <a:lnTo>
                    <a:pt x="144066" y="41910"/>
                  </a:lnTo>
                  <a:cubicBezTo>
                    <a:pt x="141208" y="40005"/>
                    <a:pt x="139303" y="37147"/>
                    <a:pt x="134541" y="38100"/>
                  </a:cubicBezTo>
                  <a:cubicBezTo>
                    <a:pt x="133588" y="38100"/>
                    <a:pt x="132636" y="37147"/>
                    <a:pt x="131683" y="37147"/>
                  </a:cubicBezTo>
                  <a:cubicBezTo>
                    <a:pt x="131683" y="36195"/>
                    <a:pt x="130731" y="36195"/>
                    <a:pt x="130731" y="36195"/>
                  </a:cubicBezTo>
                  <a:cubicBezTo>
                    <a:pt x="130731" y="36195"/>
                    <a:pt x="129778" y="36195"/>
                    <a:pt x="130731" y="37147"/>
                  </a:cubicBezTo>
                  <a:cubicBezTo>
                    <a:pt x="130731" y="38100"/>
                    <a:pt x="131683" y="38100"/>
                    <a:pt x="132636" y="38100"/>
                  </a:cubicBezTo>
                  <a:cubicBezTo>
                    <a:pt x="131683" y="40005"/>
                    <a:pt x="131683" y="40957"/>
                    <a:pt x="132636" y="43815"/>
                  </a:cubicBezTo>
                  <a:cubicBezTo>
                    <a:pt x="133588" y="46672"/>
                    <a:pt x="131683" y="46672"/>
                    <a:pt x="129778" y="46672"/>
                  </a:cubicBezTo>
                  <a:cubicBezTo>
                    <a:pt x="128826" y="45720"/>
                    <a:pt x="127873" y="43815"/>
                    <a:pt x="126921" y="45720"/>
                  </a:cubicBezTo>
                  <a:cubicBezTo>
                    <a:pt x="125016" y="48578"/>
                    <a:pt x="124063" y="46672"/>
                    <a:pt x="123111" y="45720"/>
                  </a:cubicBezTo>
                  <a:cubicBezTo>
                    <a:pt x="124063" y="45720"/>
                    <a:pt x="123111" y="45720"/>
                    <a:pt x="122158" y="46672"/>
                  </a:cubicBezTo>
                  <a:lnTo>
                    <a:pt x="122158" y="46672"/>
                  </a:lnTo>
                  <a:close/>
                  <a:moveTo>
                    <a:pt x="123111" y="31432"/>
                  </a:moveTo>
                  <a:cubicBezTo>
                    <a:pt x="123111" y="33338"/>
                    <a:pt x="124063" y="34290"/>
                    <a:pt x="125968" y="35242"/>
                  </a:cubicBezTo>
                  <a:cubicBezTo>
                    <a:pt x="125968" y="35242"/>
                    <a:pt x="126921" y="36195"/>
                    <a:pt x="127873" y="35242"/>
                  </a:cubicBezTo>
                  <a:cubicBezTo>
                    <a:pt x="127873" y="34290"/>
                    <a:pt x="126921" y="34290"/>
                    <a:pt x="126921" y="33338"/>
                  </a:cubicBezTo>
                  <a:cubicBezTo>
                    <a:pt x="127873" y="32385"/>
                    <a:pt x="127873" y="31432"/>
                    <a:pt x="126921" y="30480"/>
                  </a:cubicBezTo>
                  <a:cubicBezTo>
                    <a:pt x="126921" y="30480"/>
                    <a:pt x="125968" y="30480"/>
                    <a:pt x="125968" y="30480"/>
                  </a:cubicBezTo>
                  <a:cubicBezTo>
                    <a:pt x="125016" y="31432"/>
                    <a:pt x="126921" y="32385"/>
                    <a:pt x="126921" y="32385"/>
                  </a:cubicBezTo>
                  <a:lnTo>
                    <a:pt x="126921" y="33338"/>
                  </a:lnTo>
                  <a:cubicBezTo>
                    <a:pt x="125968" y="32385"/>
                    <a:pt x="125016" y="31432"/>
                    <a:pt x="123111" y="31432"/>
                  </a:cubicBezTo>
                  <a:cubicBezTo>
                    <a:pt x="123111" y="30480"/>
                    <a:pt x="123111" y="29528"/>
                    <a:pt x="122158" y="29528"/>
                  </a:cubicBezTo>
                  <a:lnTo>
                    <a:pt x="122158" y="29528"/>
                  </a:lnTo>
                  <a:cubicBezTo>
                    <a:pt x="122158" y="30480"/>
                    <a:pt x="123111" y="30480"/>
                    <a:pt x="123111" y="31432"/>
                  </a:cubicBezTo>
                  <a:close/>
                  <a:moveTo>
                    <a:pt x="127873" y="65722"/>
                  </a:moveTo>
                  <a:cubicBezTo>
                    <a:pt x="128826" y="68580"/>
                    <a:pt x="130731" y="69532"/>
                    <a:pt x="133588" y="70485"/>
                  </a:cubicBezTo>
                  <a:cubicBezTo>
                    <a:pt x="132636" y="70485"/>
                    <a:pt x="131683" y="70485"/>
                    <a:pt x="131683" y="71438"/>
                  </a:cubicBezTo>
                  <a:cubicBezTo>
                    <a:pt x="131683" y="71438"/>
                    <a:pt x="131683" y="71438"/>
                    <a:pt x="131683" y="71438"/>
                  </a:cubicBezTo>
                  <a:cubicBezTo>
                    <a:pt x="132636" y="71438"/>
                    <a:pt x="132636" y="70485"/>
                    <a:pt x="132636" y="69532"/>
                  </a:cubicBezTo>
                  <a:cubicBezTo>
                    <a:pt x="134541" y="66675"/>
                    <a:pt x="131683" y="66675"/>
                    <a:pt x="130731" y="64770"/>
                  </a:cubicBezTo>
                  <a:cubicBezTo>
                    <a:pt x="131683" y="62865"/>
                    <a:pt x="133588" y="60960"/>
                    <a:pt x="132636" y="59055"/>
                  </a:cubicBezTo>
                  <a:cubicBezTo>
                    <a:pt x="131683" y="58103"/>
                    <a:pt x="134541" y="56197"/>
                    <a:pt x="131683" y="56197"/>
                  </a:cubicBezTo>
                  <a:cubicBezTo>
                    <a:pt x="130731" y="56197"/>
                    <a:pt x="129778" y="53340"/>
                    <a:pt x="128826" y="54292"/>
                  </a:cubicBezTo>
                  <a:cubicBezTo>
                    <a:pt x="126921" y="55245"/>
                    <a:pt x="129778" y="57150"/>
                    <a:pt x="129778" y="58103"/>
                  </a:cubicBezTo>
                  <a:lnTo>
                    <a:pt x="129778" y="60007"/>
                  </a:lnTo>
                  <a:cubicBezTo>
                    <a:pt x="130731" y="60960"/>
                    <a:pt x="131683" y="62865"/>
                    <a:pt x="131683" y="63817"/>
                  </a:cubicBezTo>
                  <a:cubicBezTo>
                    <a:pt x="129778" y="62865"/>
                    <a:pt x="128826" y="61913"/>
                    <a:pt x="129778" y="60007"/>
                  </a:cubicBezTo>
                  <a:cubicBezTo>
                    <a:pt x="127873" y="59055"/>
                    <a:pt x="125016" y="60960"/>
                    <a:pt x="124063" y="58103"/>
                  </a:cubicBezTo>
                  <a:lnTo>
                    <a:pt x="124063" y="58103"/>
                  </a:lnTo>
                  <a:cubicBezTo>
                    <a:pt x="121206" y="59055"/>
                    <a:pt x="122158" y="60960"/>
                    <a:pt x="124063" y="61913"/>
                  </a:cubicBezTo>
                  <a:cubicBezTo>
                    <a:pt x="125968" y="62865"/>
                    <a:pt x="127873" y="64770"/>
                    <a:pt x="127873" y="65722"/>
                  </a:cubicBezTo>
                  <a:close/>
                  <a:moveTo>
                    <a:pt x="134541" y="155257"/>
                  </a:moveTo>
                  <a:cubicBezTo>
                    <a:pt x="134541" y="155257"/>
                    <a:pt x="134541" y="154305"/>
                    <a:pt x="133588" y="154305"/>
                  </a:cubicBezTo>
                  <a:cubicBezTo>
                    <a:pt x="131683" y="153353"/>
                    <a:pt x="130731" y="150495"/>
                    <a:pt x="127873" y="150495"/>
                  </a:cubicBezTo>
                  <a:cubicBezTo>
                    <a:pt x="126921" y="149542"/>
                    <a:pt x="125968" y="148590"/>
                    <a:pt x="125016" y="148590"/>
                  </a:cubicBezTo>
                  <a:cubicBezTo>
                    <a:pt x="124063" y="148590"/>
                    <a:pt x="123111" y="148590"/>
                    <a:pt x="123111" y="149542"/>
                  </a:cubicBezTo>
                  <a:cubicBezTo>
                    <a:pt x="122158" y="151447"/>
                    <a:pt x="124063" y="150495"/>
                    <a:pt x="124063" y="150495"/>
                  </a:cubicBezTo>
                  <a:cubicBezTo>
                    <a:pt x="125016" y="150495"/>
                    <a:pt x="126921" y="150495"/>
                    <a:pt x="127873" y="150495"/>
                  </a:cubicBezTo>
                  <a:cubicBezTo>
                    <a:pt x="127873" y="153353"/>
                    <a:pt x="130731" y="154305"/>
                    <a:pt x="134541" y="155257"/>
                  </a:cubicBezTo>
                  <a:cubicBezTo>
                    <a:pt x="133588" y="155257"/>
                    <a:pt x="134541" y="155257"/>
                    <a:pt x="134541" y="155257"/>
                  </a:cubicBezTo>
                  <a:close/>
                  <a:moveTo>
                    <a:pt x="124063" y="104775"/>
                  </a:moveTo>
                  <a:cubicBezTo>
                    <a:pt x="124063" y="104775"/>
                    <a:pt x="124063" y="104775"/>
                    <a:pt x="124063" y="104775"/>
                  </a:cubicBezTo>
                  <a:cubicBezTo>
                    <a:pt x="124063" y="103822"/>
                    <a:pt x="124063" y="102870"/>
                    <a:pt x="124063" y="102870"/>
                  </a:cubicBezTo>
                  <a:cubicBezTo>
                    <a:pt x="123111" y="103822"/>
                    <a:pt x="123111" y="103822"/>
                    <a:pt x="124063" y="104775"/>
                  </a:cubicBezTo>
                  <a:cubicBezTo>
                    <a:pt x="123111" y="104775"/>
                    <a:pt x="123111" y="105728"/>
                    <a:pt x="124063" y="104775"/>
                  </a:cubicBezTo>
                  <a:close/>
                  <a:moveTo>
                    <a:pt x="124063" y="66675"/>
                  </a:moveTo>
                  <a:cubicBezTo>
                    <a:pt x="123111" y="66675"/>
                    <a:pt x="123111" y="67628"/>
                    <a:pt x="122158" y="68580"/>
                  </a:cubicBezTo>
                  <a:cubicBezTo>
                    <a:pt x="122158" y="69532"/>
                    <a:pt x="122158" y="69532"/>
                    <a:pt x="123111" y="69532"/>
                  </a:cubicBezTo>
                  <a:cubicBezTo>
                    <a:pt x="124063" y="69532"/>
                    <a:pt x="124063" y="68580"/>
                    <a:pt x="124063" y="67628"/>
                  </a:cubicBezTo>
                  <a:cubicBezTo>
                    <a:pt x="125016" y="66675"/>
                    <a:pt x="125016" y="66675"/>
                    <a:pt x="124063" y="66675"/>
                  </a:cubicBezTo>
                  <a:close/>
                  <a:moveTo>
                    <a:pt x="125968" y="90488"/>
                  </a:moveTo>
                  <a:cubicBezTo>
                    <a:pt x="125016" y="91440"/>
                    <a:pt x="124063" y="92392"/>
                    <a:pt x="123111" y="92392"/>
                  </a:cubicBezTo>
                  <a:cubicBezTo>
                    <a:pt x="123111" y="90488"/>
                    <a:pt x="125016" y="90488"/>
                    <a:pt x="125968" y="90488"/>
                  </a:cubicBezTo>
                  <a:close/>
                  <a:moveTo>
                    <a:pt x="126921" y="116205"/>
                  </a:moveTo>
                  <a:cubicBezTo>
                    <a:pt x="126921" y="115253"/>
                    <a:pt x="125968" y="115253"/>
                    <a:pt x="125016" y="115253"/>
                  </a:cubicBezTo>
                  <a:cubicBezTo>
                    <a:pt x="124063" y="115253"/>
                    <a:pt x="122158" y="116205"/>
                    <a:pt x="123111" y="118110"/>
                  </a:cubicBezTo>
                  <a:cubicBezTo>
                    <a:pt x="123111" y="119063"/>
                    <a:pt x="123111" y="119063"/>
                    <a:pt x="124063" y="119063"/>
                  </a:cubicBezTo>
                  <a:cubicBezTo>
                    <a:pt x="124063" y="117157"/>
                    <a:pt x="126921" y="117157"/>
                    <a:pt x="126921" y="116205"/>
                  </a:cubicBezTo>
                  <a:close/>
                  <a:moveTo>
                    <a:pt x="125968" y="58103"/>
                  </a:moveTo>
                  <a:cubicBezTo>
                    <a:pt x="125968" y="58103"/>
                    <a:pt x="125968" y="58103"/>
                    <a:pt x="125968" y="58103"/>
                  </a:cubicBezTo>
                  <a:cubicBezTo>
                    <a:pt x="124063" y="58103"/>
                    <a:pt x="124063" y="58103"/>
                    <a:pt x="124063" y="59055"/>
                  </a:cubicBezTo>
                  <a:cubicBezTo>
                    <a:pt x="125016" y="59055"/>
                    <a:pt x="125968" y="59055"/>
                    <a:pt x="125968" y="58103"/>
                  </a:cubicBezTo>
                  <a:close/>
                  <a:moveTo>
                    <a:pt x="125968" y="144780"/>
                  </a:moveTo>
                  <a:lnTo>
                    <a:pt x="125968" y="144780"/>
                  </a:lnTo>
                  <a:cubicBezTo>
                    <a:pt x="127873" y="145732"/>
                    <a:pt x="127873" y="145732"/>
                    <a:pt x="127873" y="144780"/>
                  </a:cubicBezTo>
                  <a:cubicBezTo>
                    <a:pt x="126921" y="144780"/>
                    <a:pt x="126921" y="143828"/>
                    <a:pt x="125968" y="144780"/>
                  </a:cubicBezTo>
                  <a:lnTo>
                    <a:pt x="125968" y="144780"/>
                  </a:lnTo>
                  <a:close/>
                  <a:moveTo>
                    <a:pt x="125968" y="75247"/>
                  </a:moveTo>
                  <a:cubicBezTo>
                    <a:pt x="125968" y="76200"/>
                    <a:pt x="126921" y="77153"/>
                    <a:pt x="127873" y="76200"/>
                  </a:cubicBezTo>
                  <a:cubicBezTo>
                    <a:pt x="128826" y="76200"/>
                    <a:pt x="128826" y="76200"/>
                    <a:pt x="129778" y="75247"/>
                  </a:cubicBezTo>
                  <a:cubicBezTo>
                    <a:pt x="129778" y="74295"/>
                    <a:pt x="128826" y="74295"/>
                    <a:pt x="128826" y="74295"/>
                  </a:cubicBezTo>
                  <a:cubicBezTo>
                    <a:pt x="126921" y="74295"/>
                    <a:pt x="125968" y="74295"/>
                    <a:pt x="125968" y="75247"/>
                  </a:cubicBezTo>
                  <a:close/>
                  <a:moveTo>
                    <a:pt x="127873" y="41910"/>
                  </a:moveTo>
                  <a:cubicBezTo>
                    <a:pt x="126921" y="41910"/>
                    <a:pt x="126921" y="41910"/>
                    <a:pt x="126921" y="42863"/>
                  </a:cubicBezTo>
                  <a:cubicBezTo>
                    <a:pt x="126921" y="42863"/>
                    <a:pt x="126921" y="42863"/>
                    <a:pt x="126921" y="43815"/>
                  </a:cubicBezTo>
                  <a:cubicBezTo>
                    <a:pt x="126921" y="42863"/>
                    <a:pt x="127873" y="42863"/>
                    <a:pt x="127873" y="41910"/>
                  </a:cubicBezTo>
                  <a:cubicBezTo>
                    <a:pt x="127873" y="41910"/>
                    <a:pt x="127873" y="41910"/>
                    <a:pt x="127873" y="41910"/>
                  </a:cubicBezTo>
                  <a:cubicBezTo>
                    <a:pt x="127873" y="41910"/>
                    <a:pt x="127873" y="40957"/>
                    <a:pt x="127873" y="41910"/>
                  </a:cubicBezTo>
                  <a:close/>
                  <a:moveTo>
                    <a:pt x="131683" y="158115"/>
                  </a:moveTo>
                  <a:cubicBezTo>
                    <a:pt x="131683" y="158115"/>
                    <a:pt x="131683" y="157163"/>
                    <a:pt x="131683" y="157163"/>
                  </a:cubicBezTo>
                  <a:cubicBezTo>
                    <a:pt x="130731" y="156210"/>
                    <a:pt x="130731" y="158115"/>
                    <a:pt x="129778" y="158115"/>
                  </a:cubicBezTo>
                  <a:cubicBezTo>
                    <a:pt x="128826" y="158115"/>
                    <a:pt x="128826" y="158115"/>
                    <a:pt x="127873" y="159067"/>
                  </a:cubicBezTo>
                  <a:cubicBezTo>
                    <a:pt x="126921" y="160020"/>
                    <a:pt x="126921" y="160972"/>
                    <a:pt x="126921" y="162878"/>
                  </a:cubicBezTo>
                  <a:cubicBezTo>
                    <a:pt x="126921" y="163830"/>
                    <a:pt x="127873" y="163830"/>
                    <a:pt x="127873" y="163830"/>
                  </a:cubicBezTo>
                  <a:cubicBezTo>
                    <a:pt x="129778" y="163830"/>
                    <a:pt x="130731" y="162878"/>
                    <a:pt x="130731" y="161925"/>
                  </a:cubicBezTo>
                  <a:cubicBezTo>
                    <a:pt x="131683" y="160020"/>
                    <a:pt x="131683" y="160020"/>
                    <a:pt x="131683" y="158115"/>
                  </a:cubicBezTo>
                  <a:close/>
                  <a:moveTo>
                    <a:pt x="127873" y="132397"/>
                  </a:moveTo>
                  <a:cubicBezTo>
                    <a:pt x="128826" y="132397"/>
                    <a:pt x="128826" y="132397"/>
                    <a:pt x="127873" y="132397"/>
                  </a:cubicBezTo>
                  <a:cubicBezTo>
                    <a:pt x="128826" y="130492"/>
                    <a:pt x="127873" y="129540"/>
                    <a:pt x="126921" y="129540"/>
                  </a:cubicBezTo>
                  <a:cubicBezTo>
                    <a:pt x="125968" y="129540"/>
                    <a:pt x="125968" y="129540"/>
                    <a:pt x="125968" y="130492"/>
                  </a:cubicBezTo>
                  <a:cubicBezTo>
                    <a:pt x="126921" y="131445"/>
                    <a:pt x="126921" y="132397"/>
                    <a:pt x="127873" y="132397"/>
                  </a:cubicBezTo>
                  <a:close/>
                  <a:moveTo>
                    <a:pt x="126921" y="53340"/>
                  </a:moveTo>
                  <a:cubicBezTo>
                    <a:pt x="126921" y="53340"/>
                    <a:pt x="127873" y="53340"/>
                    <a:pt x="126921" y="53340"/>
                  </a:cubicBezTo>
                  <a:lnTo>
                    <a:pt x="126921" y="53340"/>
                  </a:lnTo>
                  <a:cubicBezTo>
                    <a:pt x="126921" y="52388"/>
                    <a:pt x="126921" y="53340"/>
                    <a:pt x="126921" y="53340"/>
                  </a:cubicBezTo>
                  <a:lnTo>
                    <a:pt x="126921" y="53340"/>
                  </a:lnTo>
                  <a:close/>
                  <a:moveTo>
                    <a:pt x="126921" y="120967"/>
                  </a:moveTo>
                  <a:cubicBezTo>
                    <a:pt x="126921" y="121920"/>
                    <a:pt x="127873" y="121920"/>
                    <a:pt x="127873" y="121920"/>
                  </a:cubicBezTo>
                  <a:cubicBezTo>
                    <a:pt x="131683" y="120967"/>
                    <a:pt x="135493" y="121920"/>
                    <a:pt x="138351" y="118110"/>
                  </a:cubicBezTo>
                  <a:cubicBezTo>
                    <a:pt x="138351" y="118110"/>
                    <a:pt x="139303" y="117157"/>
                    <a:pt x="140256" y="117157"/>
                  </a:cubicBezTo>
                  <a:cubicBezTo>
                    <a:pt x="140256" y="117157"/>
                    <a:pt x="140256" y="118110"/>
                    <a:pt x="141208" y="118110"/>
                  </a:cubicBezTo>
                  <a:cubicBezTo>
                    <a:pt x="142161" y="119063"/>
                    <a:pt x="142161" y="119063"/>
                    <a:pt x="143113" y="119063"/>
                  </a:cubicBezTo>
                  <a:cubicBezTo>
                    <a:pt x="143113" y="119063"/>
                    <a:pt x="144066" y="118110"/>
                    <a:pt x="144066" y="118110"/>
                  </a:cubicBezTo>
                  <a:cubicBezTo>
                    <a:pt x="144066" y="117157"/>
                    <a:pt x="143113" y="117157"/>
                    <a:pt x="142161" y="117157"/>
                  </a:cubicBezTo>
                  <a:lnTo>
                    <a:pt x="140256" y="117157"/>
                  </a:lnTo>
                  <a:cubicBezTo>
                    <a:pt x="142161" y="114300"/>
                    <a:pt x="141208" y="112395"/>
                    <a:pt x="138351" y="111442"/>
                  </a:cubicBezTo>
                  <a:cubicBezTo>
                    <a:pt x="136446" y="114300"/>
                    <a:pt x="135493" y="117157"/>
                    <a:pt x="131683" y="117157"/>
                  </a:cubicBezTo>
                  <a:cubicBezTo>
                    <a:pt x="130731" y="117157"/>
                    <a:pt x="130731" y="117157"/>
                    <a:pt x="130731" y="118110"/>
                  </a:cubicBezTo>
                  <a:cubicBezTo>
                    <a:pt x="129778" y="119063"/>
                    <a:pt x="129778" y="120967"/>
                    <a:pt x="127873" y="119063"/>
                  </a:cubicBezTo>
                  <a:cubicBezTo>
                    <a:pt x="127873" y="119063"/>
                    <a:pt x="126921" y="120015"/>
                    <a:pt x="126921" y="120967"/>
                  </a:cubicBezTo>
                  <a:close/>
                  <a:moveTo>
                    <a:pt x="128826" y="39053"/>
                  </a:moveTo>
                  <a:cubicBezTo>
                    <a:pt x="128826" y="39053"/>
                    <a:pt x="127873" y="39053"/>
                    <a:pt x="128826" y="39053"/>
                  </a:cubicBezTo>
                  <a:cubicBezTo>
                    <a:pt x="127873" y="40005"/>
                    <a:pt x="127873" y="40005"/>
                    <a:pt x="127873" y="40957"/>
                  </a:cubicBezTo>
                  <a:cubicBezTo>
                    <a:pt x="127873" y="40957"/>
                    <a:pt x="127873" y="41910"/>
                    <a:pt x="128826" y="41910"/>
                  </a:cubicBezTo>
                  <a:lnTo>
                    <a:pt x="129778" y="40957"/>
                  </a:lnTo>
                  <a:cubicBezTo>
                    <a:pt x="128826" y="40005"/>
                    <a:pt x="128826" y="39053"/>
                    <a:pt x="128826" y="39053"/>
                  </a:cubicBezTo>
                  <a:close/>
                  <a:moveTo>
                    <a:pt x="127873" y="82867"/>
                  </a:moveTo>
                  <a:cubicBezTo>
                    <a:pt x="127873" y="83820"/>
                    <a:pt x="127873" y="85725"/>
                    <a:pt x="129778" y="85725"/>
                  </a:cubicBezTo>
                  <a:cubicBezTo>
                    <a:pt x="130731" y="85725"/>
                    <a:pt x="131683" y="85725"/>
                    <a:pt x="132636" y="84772"/>
                  </a:cubicBezTo>
                  <a:cubicBezTo>
                    <a:pt x="131683" y="83820"/>
                    <a:pt x="131683" y="81915"/>
                    <a:pt x="130731" y="80963"/>
                  </a:cubicBezTo>
                  <a:cubicBezTo>
                    <a:pt x="128826" y="80963"/>
                    <a:pt x="127873" y="81915"/>
                    <a:pt x="127873" y="82867"/>
                  </a:cubicBezTo>
                  <a:close/>
                  <a:moveTo>
                    <a:pt x="128826" y="102870"/>
                  </a:moveTo>
                  <a:cubicBezTo>
                    <a:pt x="129778" y="104775"/>
                    <a:pt x="129778" y="106680"/>
                    <a:pt x="131683" y="105728"/>
                  </a:cubicBezTo>
                  <a:cubicBezTo>
                    <a:pt x="132636" y="104775"/>
                    <a:pt x="130731" y="103822"/>
                    <a:pt x="130731" y="102870"/>
                  </a:cubicBezTo>
                  <a:cubicBezTo>
                    <a:pt x="129778" y="101917"/>
                    <a:pt x="129778" y="101917"/>
                    <a:pt x="130731" y="100965"/>
                  </a:cubicBezTo>
                  <a:cubicBezTo>
                    <a:pt x="130731" y="99060"/>
                    <a:pt x="129778" y="98107"/>
                    <a:pt x="128826" y="97155"/>
                  </a:cubicBezTo>
                  <a:cubicBezTo>
                    <a:pt x="126921" y="99060"/>
                    <a:pt x="127873" y="100965"/>
                    <a:pt x="128826" y="102870"/>
                  </a:cubicBezTo>
                  <a:close/>
                  <a:moveTo>
                    <a:pt x="135493" y="110490"/>
                  </a:moveTo>
                  <a:cubicBezTo>
                    <a:pt x="135493" y="111442"/>
                    <a:pt x="134541" y="113347"/>
                    <a:pt x="136446" y="112395"/>
                  </a:cubicBezTo>
                  <a:cubicBezTo>
                    <a:pt x="137398" y="112395"/>
                    <a:pt x="137398" y="112395"/>
                    <a:pt x="138351" y="111442"/>
                  </a:cubicBezTo>
                  <a:lnTo>
                    <a:pt x="138351" y="111442"/>
                  </a:lnTo>
                  <a:cubicBezTo>
                    <a:pt x="137398" y="111442"/>
                    <a:pt x="136446" y="110490"/>
                    <a:pt x="135493" y="110490"/>
                  </a:cubicBezTo>
                  <a:cubicBezTo>
                    <a:pt x="135493" y="109538"/>
                    <a:pt x="137398" y="108585"/>
                    <a:pt x="137398" y="106680"/>
                  </a:cubicBezTo>
                  <a:cubicBezTo>
                    <a:pt x="137398" y="105728"/>
                    <a:pt x="137398" y="104775"/>
                    <a:pt x="136446" y="104775"/>
                  </a:cubicBezTo>
                  <a:cubicBezTo>
                    <a:pt x="136446" y="104775"/>
                    <a:pt x="135493" y="104775"/>
                    <a:pt x="135493" y="104775"/>
                  </a:cubicBezTo>
                  <a:cubicBezTo>
                    <a:pt x="134541" y="108585"/>
                    <a:pt x="132636" y="107632"/>
                    <a:pt x="129778" y="107632"/>
                  </a:cubicBezTo>
                  <a:cubicBezTo>
                    <a:pt x="128826" y="107632"/>
                    <a:pt x="127873" y="107632"/>
                    <a:pt x="127873" y="108585"/>
                  </a:cubicBezTo>
                  <a:cubicBezTo>
                    <a:pt x="127873" y="109538"/>
                    <a:pt x="128826" y="109538"/>
                    <a:pt x="128826" y="109538"/>
                  </a:cubicBezTo>
                  <a:lnTo>
                    <a:pt x="135493" y="110490"/>
                  </a:lnTo>
                  <a:close/>
                  <a:moveTo>
                    <a:pt x="127873" y="49530"/>
                  </a:moveTo>
                  <a:lnTo>
                    <a:pt x="130731" y="47625"/>
                  </a:lnTo>
                  <a:cubicBezTo>
                    <a:pt x="131683" y="51435"/>
                    <a:pt x="129778" y="50482"/>
                    <a:pt x="127873" y="49530"/>
                  </a:cubicBezTo>
                  <a:close/>
                  <a:moveTo>
                    <a:pt x="128826" y="140970"/>
                  </a:moveTo>
                  <a:lnTo>
                    <a:pt x="128826" y="140970"/>
                  </a:lnTo>
                  <a:cubicBezTo>
                    <a:pt x="129778" y="140017"/>
                    <a:pt x="128826" y="140017"/>
                    <a:pt x="128826" y="139065"/>
                  </a:cubicBezTo>
                  <a:cubicBezTo>
                    <a:pt x="127873" y="140017"/>
                    <a:pt x="127873" y="140970"/>
                    <a:pt x="128826" y="140970"/>
                  </a:cubicBezTo>
                  <a:close/>
                  <a:moveTo>
                    <a:pt x="128826" y="135255"/>
                  </a:moveTo>
                  <a:lnTo>
                    <a:pt x="128826" y="135255"/>
                  </a:lnTo>
                  <a:cubicBezTo>
                    <a:pt x="127873" y="136207"/>
                    <a:pt x="128826" y="137160"/>
                    <a:pt x="128826" y="138113"/>
                  </a:cubicBezTo>
                  <a:cubicBezTo>
                    <a:pt x="129778" y="138113"/>
                    <a:pt x="129778" y="136207"/>
                    <a:pt x="128826" y="135255"/>
                  </a:cubicBezTo>
                  <a:close/>
                  <a:moveTo>
                    <a:pt x="130731" y="165735"/>
                  </a:moveTo>
                  <a:cubicBezTo>
                    <a:pt x="130731" y="165735"/>
                    <a:pt x="129778" y="164782"/>
                    <a:pt x="130731" y="165735"/>
                  </a:cubicBezTo>
                  <a:cubicBezTo>
                    <a:pt x="129778" y="164782"/>
                    <a:pt x="129778" y="165735"/>
                    <a:pt x="129778" y="165735"/>
                  </a:cubicBezTo>
                  <a:cubicBezTo>
                    <a:pt x="129778" y="165735"/>
                    <a:pt x="129778" y="165735"/>
                    <a:pt x="130731" y="165735"/>
                  </a:cubicBezTo>
                  <a:cubicBezTo>
                    <a:pt x="129778" y="165735"/>
                    <a:pt x="129778" y="165735"/>
                    <a:pt x="130731" y="165735"/>
                  </a:cubicBezTo>
                  <a:close/>
                  <a:moveTo>
                    <a:pt x="132636" y="125730"/>
                  </a:moveTo>
                  <a:lnTo>
                    <a:pt x="132636" y="125730"/>
                  </a:lnTo>
                  <a:lnTo>
                    <a:pt x="132636" y="126682"/>
                  </a:lnTo>
                  <a:cubicBezTo>
                    <a:pt x="132636" y="126682"/>
                    <a:pt x="132636" y="127635"/>
                    <a:pt x="132636" y="127635"/>
                  </a:cubicBezTo>
                  <a:cubicBezTo>
                    <a:pt x="132636" y="127635"/>
                    <a:pt x="133588" y="127635"/>
                    <a:pt x="133588" y="126682"/>
                  </a:cubicBezTo>
                  <a:lnTo>
                    <a:pt x="133588" y="124778"/>
                  </a:lnTo>
                  <a:cubicBezTo>
                    <a:pt x="134541" y="124778"/>
                    <a:pt x="135493" y="123825"/>
                    <a:pt x="134541" y="122872"/>
                  </a:cubicBezTo>
                  <a:cubicBezTo>
                    <a:pt x="134541" y="122872"/>
                    <a:pt x="133588" y="122872"/>
                    <a:pt x="133588" y="122872"/>
                  </a:cubicBezTo>
                  <a:cubicBezTo>
                    <a:pt x="132636" y="123825"/>
                    <a:pt x="133588" y="124778"/>
                    <a:pt x="133588" y="124778"/>
                  </a:cubicBezTo>
                  <a:lnTo>
                    <a:pt x="132636" y="124778"/>
                  </a:lnTo>
                  <a:cubicBezTo>
                    <a:pt x="132636" y="122872"/>
                    <a:pt x="131683" y="122872"/>
                    <a:pt x="129778" y="123825"/>
                  </a:cubicBezTo>
                  <a:lnTo>
                    <a:pt x="129778" y="124778"/>
                  </a:lnTo>
                  <a:cubicBezTo>
                    <a:pt x="129778" y="126682"/>
                    <a:pt x="131683" y="124778"/>
                    <a:pt x="132636" y="125730"/>
                  </a:cubicBezTo>
                  <a:close/>
                  <a:moveTo>
                    <a:pt x="130731" y="28575"/>
                  </a:moveTo>
                  <a:cubicBezTo>
                    <a:pt x="131683" y="28575"/>
                    <a:pt x="131683" y="28575"/>
                    <a:pt x="132636" y="27622"/>
                  </a:cubicBezTo>
                  <a:cubicBezTo>
                    <a:pt x="132636" y="26670"/>
                    <a:pt x="131683" y="26670"/>
                    <a:pt x="131683" y="26670"/>
                  </a:cubicBezTo>
                  <a:cubicBezTo>
                    <a:pt x="130731" y="26670"/>
                    <a:pt x="130731" y="26670"/>
                    <a:pt x="129778" y="27622"/>
                  </a:cubicBezTo>
                  <a:cubicBezTo>
                    <a:pt x="129778" y="27622"/>
                    <a:pt x="130731" y="28575"/>
                    <a:pt x="130731" y="28575"/>
                  </a:cubicBezTo>
                  <a:close/>
                  <a:moveTo>
                    <a:pt x="138351" y="148590"/>
                  </a:moveTo>
                  <a:cubicBezTo>
                    <a:pt x="138351" y="147638"/>
                    <a:pt x="139303" y="147638"/>
                    <a:pt x="139303" y="147638"/>
                  </a:cubicBezTo>
                  <a:cubicBezTo>
                    <a:pt x="139303" y="148590"/>
                    <a:pt x="139303" y="148590"/>
                    <a:pt x="140256" y="148590"/>
                  </a:cubicBezTo>
                  <a:cubicBezTo>
                    <a:pt x="140256" y="148590"/>
                    <a:pt x="141208" y="148590"/>
                    <a:pt x="141208" y="147638"/>
                  </a:cubicBezTo>
                  <a:cubicBezTo>
                    <a:pt x="141208" y="146685"/>
                    <a:pt x="140256" y="146685"/>
                    <a:pt x="139303" y="147638"/>
                  </a:cubicBezTo>
                  <a:cubicBezTo>
                    <a:pt x="138351" y="146685"/>
                    <a:pt x="136446" y="146685"/>
                    <a:pt x="136446" y="144780"/>
                  </a:cubicBezTo>
                  <a:cubicBezTo>
                    <a:pt x="136446" y="142875"/>
                    <a:pt x="136446" y="141922"/>
                    <a:pt x="133588" y="141922"/>
                  </a:cubicBezTo>
                  <a:cubicBezTo>
                    <a:pt x="131683" y="141922"/>
                    <a:pt x="131683" y="143828"/>
                    <a:pt x="130731" y="144780"/>
                  </a:cubicBezTo>
                  <a:lnTo>
                    <a:pt x="130731" y="146685"/>
                  </a:lnTo>
                  <a:cubicBezTo>
                    <a:pt x="130731" y="147638"/>
                    <a:pt x="131683" y="148590"/>
                    <a:pt x="132636" y="147638"/>
                  </a:cubicBezTo>
                  <a:cubicBezTo>
                    <a:pt x="134541" y="143828"/>
                    <a:pt x="135493" y="146685"/>
                    <a:pt x="137398" y="148590"/>
                  </a:cubicBezTo>
                  <a:cubicBezTo>
                    <a:pt x="137398" y="151447"/>
                    <a:pt x="137398" y="149542"/>
                    <a:pt x="138351" y="148590"/>
                  </a:cubicBezTo>
                  <a:close/>
                  <a:moveTo>
                    <a:pt x="131683" y="111442"/>
                  </a:moveTo>
                  <a:cubicBezTo>
                    <a:pt x="130731" y="111442"/>
                    <a:pt x="130731" y="112395"/>
                    <a:pt x="130731" y="112395"/>
                  </a:cubicBezTo>
                  <a:cubicBezTo>
                    <a:pt x="130731" y="113347"/>
                    <a:pt x="131683" y="113347"/>
                    <a:pt x="131683" y="113347"/>
                  </a:cubicBezTo>
                  <a:cubicBezTo>
                    <a:pt x="132636" y="113347"/>
                    <a:pt x="132636" y="113347"/>
                    <a:pt x="132636" y="112395"/>
                  </a:cubicBezTo>
                  <a:cubicBezTo>
                    <a:pt x="132636" y="111442"/>
                    <a:pt x="132636" y="111442"/>
                    <a:pt x="131683" y="111442"/>
                  </a:cubicBezTo>
                  <a:close/>
                  <a:moveTo>
                    <a:pt x="130731" y="90488"/>
                  </a:moveTo>
                  <a:cubicBezTo>
                    <a:pt x="131683" y="90488"/>
                    <a:pt x="132636" y="90488"/>
                    <a:pt x="132636" y="89535"/>
                  </a:cubicBezTo>
                  <a:cubicBezTo>
                    <a:pt x="134541" y="90488"/>
                    <a:pt x="136446" y="90488"/>
                    <a:pt x="137398" y="91440"/>
                  </a:cubicBezTo>
                  <a:cubicBezTo>
                    <a:pt x="136446" y="91440"/>
                    <a:pt x="135493" y="92392"/>
                    <a:pt x="134541" y="93345"/>
                  </a:cubicBezTo>
                  <a:cubicBezTo>
                    <a:pt x="133588" y="94297"/>
                    <a:pt x="132636" y="95250"/>
                    <a:pt x="133588" y="96203"/>
                  </a:cubicBezTo>
                  <a:cubicBezTo>
                    <a:pt x="135493" y="97155"/>
                    <a:pt x="135493" y="95250"/>
                    <a:pt x="136446" y="94297"/>
                  </a:cubicBezTo>
                  <a:cubicBezTo>
                    <a:pt x="137398" y="93345"/>
                    <a:pt x="138351" y="92392"/>
                    <a:pt x="138351" y="91440"/>
                  </a:cubicBezTo>
                  <a:cubicBezTo>
                    <a:pt x="139303" y="91440"/>
                    <a:pt x="141208" y="90488"/>
                    <a:pt x="142161" y="90488"/>
                  </a:cubicBezTo>
                  <a:cubicBezTo>
                    <a:pt x="144066" y="91440"/>
                    <a:pt x="144066" y="89535"/>
                    <a:pt x="144066" y="88582"/>
                  </a:cubicBezTo>
                  <a:cubicBezTo>
                    <a:pt x="143113" y="87630"/>
                    <a:pt x="142161" y="85725"/>
                    <a:pt x="140256" y="87630"/>
                  </a:cubicBezTo>
                  <a:cubicBezTo>
                    <a:pt x="139303" y="88582"/>
                    <a:pt x="138351" y="88582"/>
                    <a:pt x="136446" y="87630"/>
                  </a:cubicBezTo>
                  <a:cubicBezTo>
                    <a:pt x="135493" y="87630"/>
                    <a:pt x="134541" y="87630"/>
                    <a:pt x="133588" y="88582"/>
                  </a:cubicBezTo>
                  <a:cubicBezTo>
                    <a:pt x="132636" y="90488"/>
                    <a:pt x="131683" y="89535"/>
                    <a:pt x="130731" y="90488"/>
                  </a:cubicBezTo>
                  <a:lnTo>
                    <a:pt x="130731" y="90488"/>
                  </a:lnTo>
                  <a:close/>
                  <a:moveTo>
                    <a:pt x="132636" y="33338"/>
                  </a:moveTo>
                  <a:cubicBezTo>
                    <a:pt x="132636" y="33338"/>
                    <a:pt x="131683" y="32385"/>
                    <a:pt x="131683" y="32385"/>
                  </a:cubicBezTo>
                  <a:cubicBezTo>
                    <a:pt x="130731" y="33338"/>
                    <a:pt x="130731" y="34290"/>
                    <a:pt x="131683" y="34290"/>
                  </a:cubicBezTo>
                  <a:cubicBezTo>
                    <a:pt x="132636" y="34290"/>
                    <a:pt x="132636" y="34290"/>
                    <a:pt x="132636" y="33338"/>
                  </a:cubicBezTo>
                  <a:cubicBezTo>
                    <a:pt x="133588" y="33338"/>
                    <a:pt x="133588" y="33338"/>
                    <a:pt x="132636" y="33338"/>
                  </a:cubicBezTo>
                  <a:close/>
                  <a:moveTo>
                    <a:pt x="131683" y="16192"/>
                  </a:moveTo>
                  <a:cubicBezTo>
                    <a:pt x="131683" y="16192"/>
                    <a:pt x="131683" y="16192"/>
                    <a:pt x="131683" y="16192"/>
                  </a:cubicBezTo>
                  <a:cubicBezTo>
                    <a:pt x="132636" y="17145"/>
                    <a:pt x="132636" y="17145"/>
                    <a:pt x="132636" y="16192"/>
                  </a:cubicBezTo>
                  <a:cubicBezTo>
                    <a:pt x="132636" y="16192"/>
                    <a:pt x="133588" y="15240"/>
                    <a:pt x="131683" y="16192"/>
                  </a:cubicBezTo>
                  <a:cubicBezTo>
                    <a:pt x="132636" y="15240"/>
                    <a:pt x="131683" y="15240"/>
                    <a:pt x="131683" y="16192"/>
                  </a:cubicBezTo>
                  <a:close/>
                  <a:moveTo>
                    <a:pt x="139303" y="131445"/>
                  </a:moveTo>
                  <a:cubicBezTo>
                    <a:pt x="139303" y="130492"/>
                    <a:pt x="137398" y="129540"/>
                    <a:pt x="137398" y="129540"/>
                  </a:cubicBezTo>
                  <a:cubicBezTo>
                    <a:pt x="135493" y="129540"/>
                    <a:pt x="133588" y="130492"/>
                    <a:pt x="132636" y="132397"/>
                  </a:cubicBezTo>
                  <a:cubicBezTo>
                    <a:pt x="131683" y="133350"/>
                    <a:pt x="133588" y="135255"/>
                    <a:pt x="135493" y="135255"/>
                  </a:cubicBezTo>
                  <a:cubicBezTo>
                    <a:pt x="136446" y="136207"/>
                    <a:pt x="139303" y="133350"/>
                    <a:pt x="139303" y="131445"/>
                  </a:cubicBezTo>
                  <a:close/>
                  <a:moveTo>
                    <a:pt x="132636" y="21907"/>
                  </a:moveTo>
                  <a:lnTo>
                    <a:pt x="132636" y="21907"/>
                  </a:lnTo>
                  <a:cubicBezTo>
                    <a:pt x="131683" y="22860"/>
                    <a:pt x="132636" y="23813"/>
                    <a:pt x="133588" y="23813"/>
                  </a:cubicBezTo>
                  <a:cubicBezTo>
                    <a:pt x="133588" y="23813"/>
                    <a:pt x="134541" y="22860"/>
                    <a:pt x="134541" y="22860"/>
                  </a:cubicBezTo>
                  <a:cubicBezTo>
                    <a:pt x="133588" y="21907"/>
                    <a:pt x="133588" y="21907"/>
                    <a:pt x="132636" y="21907"/>
                  </a:cubicBezTo>
                  <a:close/>
                  <a:moveTo>
                    <a:pt x="137398" y="157163"/>
                  </a:moveTo>
                  <a:lnTo>
                    <a:pt x="137398" y="157163"/>
                  </a:lnTo>
                  <a:cubicBezTo>
                    <a:pt x="135493" y="157163"/>
                    <a:pt x="134541" y="158115"/>
                    <a:pt x="133588" y="160020"/>
                  </a:cubicBezTo>
                  <a:lnTo>
                    <a:pt x="133588" y="160020"/>
                  </a:lnTo>
                  <a:cubicBezTo>
                    <a:pt x="136446" y="160020"/>
                    <a:pt x="136446" y="158115"/>
                    <a:pt x="137398" y="157163"/>
                  </a:cubicBezTo>
                  <a:close/>
                  <a:moveTo>
                    <a:pt x="134541" y="32385"/>
                  </a:moveTo>
                  <a:cubicBezTo>
                    <a:pt x="134541" y="33338"/>
                    <a:pt x="133588" y="33338"/>
                    <a:pt x="133588" y="34290"/>
                  </a:cubicBezTo>
                  <a:cubicBezTo>
                    <a:pt x="135493" y="34290"/>
                    <a:pt x="136446" y="35242"/>
                    <a:pt x="137398" y="36195"/>
                  </a:cubicBezTo>
                  <a:cubicBezTo>
                    <a:pt x="137398" y="36195"/>
                    <a:pt x="138351" y="37147"/>
                    <a:pt x="139303" y="36195"/>
                  </a:cubicBezTo>
                  <a:lnTo>
                    <a:pt x="138351" y="35242"/>
                  </a:lnTo>
                  <a:cubicBezTo>
                    <a:pt x="135493" y="33338"/>
                    <a:pt x="136446" y="30480"/>
                    <a:pt x="138351" y="28575"/>
                  </a:cubicBezTo>
                  <a:cubicBezTo>
                    <a:pt x="138351" y="28575"/>
                    <a:pt x="138351" y="27622"/>
                    <a:pt x="138351" y="27622"/>
                  </a:cubicBezTo>
                  <a:cubicBezTo>
                    <a:pt x="136446" y="27622"/>
                    <a:pt x="134541" y="28575"/>
                    <a:pt x="134541" y="32385"/>
                  </a:cubicBezTo>
                  <a:close/>
                  <a:moveTo>
                    <a:pt x="135493" y="138113"/>
                  </a:moveTo>
                  <a:cubicBezTo>
                    <a:pt x="135493" y="138113"/>
                    <a:pt x="134541" y="138113"/>
                    <a:pt x="135493" y="138113"/>
                  </a:cubicBezTo>
                  <a:cubicBezTo>
                    <a:pt x="134541" y="140017"/>
                    <a:pt x="135493" y="140017"/>
                    <a:pt x="135493" y="140017"/>
                  </a:cubicBezTo>
                  <a:cubicBezTo>
                    <a:pt x="136446" y="139065"/>
                    <a:pt x="136446" y="139065"/>
                    <a:pt x="135493" y="138113"/>
                  </a:cubicBezTo>
                  <a:cubicBezTo>
                    <a:pt x="136446" y="138113"/>
                    <a:pt x="136446" y="138113"/>
                    <a:pt x="135493" y="138113"/>
                  </a:cubicBezTo>
                  <a:close/>
                  <a:moveTo>
                    <a:pt x="135493" y="80010"/>
                  </a:moveTo>
                  <a:cubicBezTo>
                    <a:pt x="135493" y="80963"/>
                    <a:pt x="140256" y="85725"/>
                    <a:pt x="141208" y="85725"/>
                  </a:cubicBezTo>
                  <a:cubicBezTo>
                    <a:pt x="142161" y="85725"/>
                    <a:pt x="143113" y="85725"/>
                    <a:pt x="143113" y="83820"/>
                  </a:cubicBezTo>
                  <a:cubicBezTo>
                    <a:pt x="141208" y="82867"/>
                    <a:pt x="141208" y="80010"/>
                    <a:pt x="139303" y="78105"/>
                  </a:cubicBezTo>
                  <a:cubicBezTo>
                    <a:pt x="138351" y="77153"/>
                    <a:pt x="137398" y="77153"/>
                    <a:pt x="136446" y="78105"/>
                  </a:cubicBezTo>
                  <a:cubicBezTo>
                    <a:pt x="135493" y="79057"/>
                    <a:pt x="135493" y="79057"/>
                    <a:pt x="135493" y="80010"/>
                  </a:cubicBezTo>
                  <a:close/>
                  <a:moveTo>
                    <a:pt x="136446" y="73342"/>
                  </a:moveTo>
                  <a:cubicBezTo>
                    <a:pt x="136446" y="73342"/>
                    <a:pt x="134541" y="73342"/>
                    <a:pt x="134541" y="74295"/>
                  </a:cubicBezTo>
                  <a:cubicBezTo>
                    <a:pt x="135493" y="74295"/>
                    <a:pt x="136446" y="74295"/>
                    <a:pt x="136446" y="73342"/>
                  </a:cubicBezTo>
                  <a:cubicBezTo>
                    <a:pt x="138351" y="75247"/>
                    <a:pt x="139303" y="74295"/>
                    <a:pt x="140256" y="72390"/>
                  </a:cubicBezTo>
                  <a:cubicBezTo>
                    <a:pt x="141208" y="71438"/>
                    <a:pt x="141208" y="71438"/>
                    <a:pt x="140256" y="70485"/>
                  </a:cubicBezTo>
                  <a:cubicBezTo>
                    <a:pt x="140256" y="69532"/>
                    <a:pt x="139303" y="69532"/>
                    <a:pt x="138351" y="69532"/>
                  </a:cubicBezTo>
                  <a:cubicBezTo>
                    <a:pt x="137398" y="69532"/>
                    <a:pt x="136446" y="69532"/>
                    <a:pt x="137398" y="71438"/>
                  </a:cubicBezTo>
                  <a:cubicBezTo>
                    <a:pt x="138351" y="72390"/>
                    <a:pt x="138351" y="72390"/>
                    <a:pt x="136446" y="73342"/>
                  </a:cubicBezTo>
                  <a:close/>
                  <a:moveTo>
                    <a:pt x="136446" y="102870"/>
                  </a:moveTo>
                  <a:cubicBezTo>
                    <a:pt x="136446" y="102870"/>
                    <a:pt x="137398" y="102870"/>
                    <a:pt x="136446" y="102870"/>
                  </a:cubicBezTo>
                  <a:cubicBezTo>
                    <a:pt x="137398" y="101917"/>
                    <a:pt x="137398" y="100965"/>
                    <a:pt x="136446" y="100965"/>
                  </a:cubicBezTo>
                  <a:cubicBezTo>
                    <a:pt x="135493" y="100965"/>
                    <a:pt x="135493" y="101917"/>
                    <a:pt x="136446" y="102870"/>
                  </a:cubicBezTo>
                  <a:lnTo>
                    <a:pt x="136446" y="102870"/>
                  </a:lnTo>
                  <a:close/>
                  <a:moveTo>
                    <a:pt x="140256" y="123825"/>
                  </a:moveTo>
                  <a:cubicBezTo>
                    <a:pt x="140256" y="122872"/>
                    <a:pt x="139303" y="122872"/>
                    <a:pt x="139303" y="122872"/>
                  </a:cubicBezTo>
                  <a:cubicBezTo>
                    <a:pt x="138351" y="122872"/>
                    <a:pt x="137398" y="122872"/>
                    <a:pt x="137398" y="123825"/>
                  </a:cubicBezTo>
                  <a:cubicBezTo>
                    <a:pt x="137398" y="124778"/>
                    <a:pt x="138351" y="124778"/>
                    <a:pt x="138351" y="124778"/>
                  </a:cubicBezTo>
                  <a:cubicBezTo>
                    <a:pt x="139303" y="124778"/>
                    <a:pt x="140256" y="124778"/>
                    <a:pt x="140256" y="123825"/>
                  </a:cubicBezTo>
                  <a:close/>
                  <a:moveTo>
                    <a:pt x="143113" y="156210"/>
                  </a:moveTo>
                  <a:lnTo>
                    <a:pt x="140256" y="157163"/>
                  </a:lnTo>
                  <a:cubicBezTo>
                    <a:pt x="140256" y="156210"/>
                    <a:pt x="140256" y="154305"/>
                    <a:pt x="139303" y="153353"/>
                  </a:cubicBezTo>
                  <a:cubicBezTo>
                    <a:pt x="139303" y="153353"/>
                    <a:pt x="140256" y="153353"/>
                    <a:pt x="140256" y="152400"/>
                  </a:cubicBezTo>
                  <a:cubicBezTo>
                    <a:pt x="141208" y="152400"/>
                    <a:pt x="141208" y="151447"/>
                    <a:pt x="141208" y="151447"/>
                  </a:cubicBezTo>
                  <a:cubicBezTo>
                    <a:pt x="141208" y="151447"/>
                    <a:pt x="141208" y="151447"/>
                    <a:pt x="141208" y="151447"/>
                  </a:cubicBezTo>
                  <a:cubicBezTo>
                    <a:pt x="140256" y="151447"/>
                    <a:pt x="140256" y="151447"/>
                    <a:pt x="140256" y="152400"/>
                  </a:cubicBezTo>
                  <a:cubicBezTo>
                    <a:pt x="140256" y="152400"/>
                    <a:pt x="140256" y="153353"/>
                    <a:pt x="139303" y="153353"/>
                  </a:cubicBezTo>
                  <a:cubicBezTo>
                    <a:pt x="137398" y="154305"/>
                    <a:pt x="137398" y="155257"/>
                    <a:pt x="137398" y="157163"/>
                  </a:cubicBezTo>
                  <a:cubicBezTo>
                    <a:pt x="138351" y="157163"/>
                    <a:pt x="139303" y="156210"/>
                    <a:pt x="140256" y="157163"/>
                  </a:cubicBezTo>
                  <a:cubicBezTo>
                    <a:pt x="141208" y="158115"/>
                    <a:pt x="141208" y="159067"/>
                    <a:pt x="142161" y="158115"/>
                  </a:cubicBezTo>
                  <a:cubicBezTo>
                    <a:pt x="142161" y="158115"/>
                    <a:pt x="143113" y="157163"/>
                    <a:pt x="143113" y="156210"/>
                  </a:cubicBezTo>
                  <a:close/>
                  <a:moveTo>
                    <a:pt x="138351" y="98107"/>
                  </a:moveTo>
                  <a:cubicBezTo>
                    <a:pt x="138351" y="98107"/>
                    <a:pt x="138351" y="98107"/>
                    <a:pt x="138351" y="98107"/>
                  </a:cubicBezTo>
                  <a:lnTo>
                    <a:pt x="138351" y="98107"/>
                  </a:lnTo>
                  <a:cubicBezTo>
                    <a:pt x="138351" y="98107"/>
                    <a:pt x="138351" y="98107"/>
                    <a:pt x="138351" y="98107"/>
                  </a:cubicBezTo>
                  <a:cubicBezTo>
                    <a:pt x="138351" y="98107"/>
                    <a:pt x="138351" y="98107"/>
                    <a:pt x="138351" y="98107"/>
                  </a:cubicBezTo>
                  <a:close/>
                  <a:moveTo>
                    <a:pt x="138351" y="62865"/>
                  </a:moveTo>
                  <a:lnTo>
                    <a:pt x="138351" y="62865"/>
                  </a:lnTo>
                  <a:cubicBezTo>
                    <a:pt x="138351" y="61913"/>
                    <a:pt x="137398" y="61913"/>
                    <a:pt x="138351" y="62865"/>
                  </a:cubicBezTo>
                  <a:lnTo>
                    <a:pt x="138351" y="62865"/>
                  </a:lnTo>
                  <a:lnTo>
                    <a:pt x="138351" y="62865"/>
                  </a:lnTo>
                  <a:close/>
                  <a:moveTo>
                    <a:pt x="138351" y="169545"/>
                  </a:moveTo>
                  <a:cubicBezTo>
                    <a:pt x="138351" y="169545"/>
                    <a:pt x="137398" y="169545"/>
                    <a:pt x="138351" y="169545"/>
                  </a:cubicBezTo>
                  <a:cubicBezTo>
                    <a:pt x="137398" y="170497"/>
                    <a:pt x="138351" y="171450"/>
                    <a:pt x="138351" y="171450"/>
                  </a:cubicBezTo>
                  <a:cubicBezTo>
                    <a:pt x="138351" y="171450"/>
                    <a:pt x="139303" y="171450"/>
                    <a:pt x="139303" y="170497"/>
                  </a:cubicBezTo>
                  <a:cubicBezTo>
                    <a:pt x="139303" y="170497"/>
                    <a:pt x="139303" y="169545"/>
                    <a:pt x="138351" y="169545"/>
                  </a:cubicBezTo>
                  <a:close/>
                  <a:moveTo>
                    <a:pt x="139303" y="127635"/>
                  </a:moveTo>
                  <a:cubicBezTo>
                    <a:pt x="139303" y="127635"/>
                    <a:pt x="139303" y="127635"/>
                    <a:pt x="139303" y="127635"/>
                  </a:cubicBezTo>
                  <a:cubicBezTo>
                    <a:pt x="138351" y="127635"/>
                    <a:pt x="138351" y="127635"/>
                    <a:pt x="139303" y="127635"/>
                  </a:cubicBezTo>
                  <a:lnTo>
                    <a:pt x="139303" y="127635"/>
                  </a:lnTo>
                  <a:cubicBezTo>
                    <a:pt x="138351" y="128588"/>
                    <a:pt x="138351" y="128588"/>
                    <a:pt x="139303" y="127635"/>
                  </a:cubicBezTo>
                  <a:close/>
                  <a:moveTo>
                    <a:pt x="143113" y="144780"/>
                  </a:moveTo>
                  <a:cubicBezTo>
                    <a:pt x="144066" y="144780"/>
                    <a:pt x="144066" y="143828"/>
                    <a:pt x="144066" y="143828"/>
                  </a:cubicBezTo>
                  <a:cubicBezTo>
                    <a:pt x="145018" y="142875"/>
                    <a:pt x="145971" y="142875"/>
                    <a:pt x="145018" y="141922"/>
                  </a:cubicBezTo>
                  <a:cubicBezTo>
                    <a:pt x="144066" y="140970"/>
                    <a:pt x="143113" y="141922"/>
                    <a:pt x="142161" y="141922"/>
                  </a:cubicBezTo>
                  <a:cubicBezTo>
                    <a:pt x="141208" y="140970"/>
                    <a:pt x="140256" y="140970"/>
                    <a:pt x="140256" y="139065"/>
                  </a:cubicBezTo>
                  <a:cubicBezTo>
                    <a:pt x="140256" y="138113"/>
                    <a:pt x="140256" y="138113"/>
                    <a:pt x="139303" y="138113"/>
                  </a:cubicBezTo>
                  <a:cubicBezTo>
                    <a:pt x="139303" y="138113"/>
                    <a:pt x="138351" y="138113"/>
                    <a:pt x="138351" y="139065"/>
                  </a:cubicBezTo>
                  <a:cubicBezTo>
                    <a:pt x="138351" y="140017"/>
                    <a:pt x="136446" y="140970"/>
                    <a:pt x="137398" y="141922"/>
                  </a:cubicBezTo>
                  <a:cubicBezTo>
                    <a:pt x="138351" y="143828"/>
                    <a:pt x="140256" y="142875"/>
                    <a:pt x="141208" y="142875"/>
                  </a:cubicBezTo>
                  <a:cubicBezTo>
                    <a:pt x="141208" y="143828"/>
                    <a:pt x="140256" y="143828"/>
                    <a:pt x="140256" y="143828"/>
                  </a:cubicBezTo>
                  <a:cubicBezTo>
                    <a:pt x="140256" y="144780"/>
                    <a:pt x="139303" y="144780"/>
                    <a:pt x="139303" y="145732"/>
                  </a:cubicBezTo>
                  <a:cubicBezTo>
                    <a:pt x="141208" y="145732"/>
                    <a:pt x="142161" y="145732"/>
                    <a:pt x="143113" y="144780"/>
                  </a:cubicBezTo>
                  <a:close/>
                  <a:moveTo>
                    <a:pt x="139303" y="103822"/>
                  </a:moveTo>
                  <a:cubicBezTo>
                    <a:pt x="140256" y="103822"/>
                    <a:pt x="141208" y="102870"/>
                    <a:pt x="140256" y="101917"/>
                  </a:cubicBezTo>
                  <a:cubicBezTo>
                    <a:pt x="140256" y="101917"/>
                    <a:pt x="139303" y="100965"/>
                    <a:pt x="139303" y="101917"/>
                  </a:cubicBezTo>
                  <a:cubicBezTo>
                    <a:pt x="138351" y="102870"/>
                    <a:pt x="139303" y="103822"/>
                    <a:pt x="139303" y="103822"/>
                  </a:cubicBezTo>
                  <a:cubicBezTo>
                    <a:pt x="139303" y="104775"/>
                    <a:pt x="138351" y="104775"/>
                    <a:pt x="139303" y="105728"/>
                  </a:cubicBezTo>
                  <a:cubicBezTo>
                    <a:pt x="139303" y="105728"/>
                    <a:pt x="140256" y="105728"/>
                    <a:pt x="140256" y="105728"/>
                  </a:cubicBezTo>
                  <a:cubicBezTo>
                    <a:pt x="140256" y="105728"/>
                    <a:pt x="139303" y="104775"/>
                    <a:pt x="139303" y="103822"/>
                  </a:cubicBezTo>
                  <a:close/>
                  <a:moveTo>
                    <a:pt x="139303" y="26670"/>
                  </a:moveTo>
                  <a:cubicBezTo>
                    <a:pt x="140256" y="26670"/>
                    <a:pt x="140256" y="26670"/>
                    <a:pt x="139303" y="26670"/>
                  </a:cubicBezTo>
                  <a:cubicBezTo>
                    <a:pt x="140256" y="25717"/>
                    <a:pt x="139303" y="25717"/>
                    <a:pt x="139303" y="25717"/>
                  </a:cubicBezTo>
                  <a:cubicBezTo>
                    <a:pt x="139303" y="25717"/>
                    <a:pt x="139303" y="26670"/>
                    <a:pt x="139303" y="26670"/>
                  </a:cubicBezTo>
                  <a:close/>
                  <a:moveTo>
                    <a:pt x="140256" y="134303"/>
                  </a:moveTo>
                  <a:cubicBezTo>
                    <a:pt x="140256" y="135255"/>
                    <a:pt x="141208" y="135255"/>
                    <a:pt x="141208" y="135255"/>
                  </a:cubicBezTo>
                  <a:cubicBezTo>
                    <a:pt x="142161" y="135255"/>
                    <a:pt x="142161" y="134303"/>
                    <a:pt x="142161" y="134303"/>
                  </a:cubicBezTo>
                  <a:cubicBezTo>
                    <a:pt x="142161" y="133350"/>
                    <a:pt x="141208" y="133350"/>
                    <a:pt x="141208" y="133350"/>
                  </a:cubicBezTo>
                  <a:cubicBezTo>
                    <a:pt x="140256" y="133350"/>
                    <a:pt x="140256" y="134303"/>
                    <a:pt x="140256" y="134303"/>
                  </a:cubicBezTo>
                  <a:close/>
                  <a:moveTo>
                    <a:pt x="151686" y="82867"/>
                  </a:moveTo>
                  <a:cubicBezTo>
                    <a:pt x="152638" y="81915"/>
                    <a:pt x="150733" y="80963"/>
                    <a:pt x="150733" y="80010"/>
                  </a:cubicBezTo>
                  <a:cubicBezTo>
                    <a:pt x="148828" y="77153"/>
                    <a:pt x="148828" y="80963"/>
                    <a:pt x="147876" y="80963"/>
                  </a:cubicBezTo>
                  <a:cubicBezTo>
                    <a:pt x="146923" y="78105"/>
                    <a:pt x="145971" y="76200"/>
                    <a:pt x="143113" y="77153"/>
                  </a:cubicBezTo>
                  <a:lnTo>
                    <a:pt x="143113" y="76200"/>
                  </a:lnTo>
                  <a:cubicBezTo>
                    <a:pt x="142161" y="75247"/>
                    <a:pt x="143113" y="74295"/>
                    <a:pt x="141208" y="74295"/>
                  </a:cubicBezTo>
                  <a:cubicBezTo>
                    <a:pt x="141208" y="74295"/>
                    <a:pt x="140256" y="74295"/>
                    <a:pt x="140256" y="75247"/>
                  </a:cubicBezTo>
                  <a:cubicBezTo>
                    <a:pt x="140256" y="76200"/>
                    <a:pt x="141208" y="76200"/>
                    <a:pt x="142161" y="77153"/>
                  </a:cubicBezTo>
                  <a:lnTo>
                    <a:pt x="143113" y="77153"/>
                  </a:lnTo>
                  <a:cubicBezTo>
                    <a:pt x="143113" y="79057"/>
                    <a:pt x="145018" y="79057"/>
                    <a:pt x="145971" y="80963"/>
                  </a:cubicBezTo>
                  <a:cubicBezTo>
                    <a:pt x="146923" y="80963"/>
                    <a:pt x="146923" y="80963"/>
                    <a:pt x="147876" y="80963"/>
                  </a:cubicBezTo>
                  <a:cubicBezTo>
                    <a:pt x="148828" y="82867"/>
                    <a:pt x="150733" y="83820"/>
                    <a:pt x="151686" y="82867"/>
                  </a:cubicBezTo>
                  <a:close/>
                  <a:moveTo>
                    <a:pt x="145018" y="98107"/>
                  </a:moveTo>
                  <a:cubicBezTo>
                    <a:pt x="145018" y="97155"/>
                    <a:pt x="144066" y="97155"/>
                    <a:pt x="143113" y="97155"/>
                  </a:cubicBezTo>
                  <a:cubicBezTo>
                    <a:pt x="142161" y="97155"/>
                    <a:pt x="142161" y="97155"/>
                    <a:pt x="142161" y="98107"/>
                  </a:cubicBezTo>
                  <a:cubicBezTo>
                    <a:pt x="142161" y="99060"/>
                    <a:pt x="143113" y="99060"/>
                    <a:pt x="145018" y="98107"/>
                  </a:cubicBezTo>
                  <a:cubicBezTo>
                    <a:pt x="144066" y="99060"/>
                    <a:pt x="145018" y="99060"/>
                    <a:pt x="145018" y="98107"/>
                  </a:cubicBezTo>
                  <a:close/>
                  <a:moveTo>
                    <a:pt x="145971" y="110490"/>
                  </a:moveTo>
                  <a:cubicBezTo>
                    <a:pt x="146923" y="109538"/>
                    <a:pt x="145971" y="109538"/>
                    <a:pt x="145971" y="108585"/>
                  </a:cubicBezTo>
                  <a:cubicBezTo>
                    <a:pt x="145018" y="107632"/>
                    <a:pt x="144066" y="107632"/>
                    <a:pt x="143113" y="107632"/>
                  </a:cubicBezTo>
                  <a:cubicBezTo>
                    <a:pt x="143113" y="107632"/>
                    <a:pt x="142161" y="107632"/>
                    <a:pt x="142161" y="108585"/>
                  </a:cubicBezTo>
                  <a:cubicBezTo>
                    <a:pt x="143113" y="109538"/>
                    <a:pt x="142161" y="112395"/>
                    <a:pt x="144066" y="112395"/>
                  </a:cubicBezTo>
                  <a:cubicBezTo>
                    <a:pt x="144066" y="111442"/>
                    <a:pt x="145018" y="111442"/>
                    <a:pt x="145971" y="110490"/>
                  </a:cubicBezTo>
                  <a:close/>
                  <a:moveTo>
                    <a:pt x="143113" y="65722"/>
                  </a:moveTo>
                  <a:lnTo>
                    <a:pt x="143113" y="65722"/>
                  </a:lnTo>
                  <a:cubicBezTo>
                    <a:pt x="144066" y="64770"/>
                    <a:pt x="144066" y="63817"/>
                    <a:pt x="143113" y="63817"/>
                  </a:cubicBezTo>
                  <a:lnTo>
                    <a:pt x="143113" y="65722"/>
                  </a:lnTo>
                  <a:cubicBezTo>
                    <a:pt x="142161" y="65722"/>
                    <a:pt x="142161" y="65722"/>
                    <a:pt x="143113" y="65722"/>
                  </a:cubicBezTo>
                  <a:close/>
                  <a:moveTo>
                    <a:pt x="142161" y="33338"/>
                  </a:moveTo>
                  <a:cubicBezTo>
                    <a:pt x="142161" y="33338"/>
                    <a:pt x="143113" y="33338"/>
                    <a:pt x="142161" y="33338"/>
                  </a:cubicBezTo>
                  <a:cubicBezTo>
                    <a:pt x="143113" y="34290"/>
                    <a:pt x="143113" y="34290"/>
                    <a:pt x="143113" y="33338"/>
                  </a:cubicBezTo>
                  <a:cubicBezTo>
                    <a:pt x="143113" y="33338"/>
                    <a:pt x="143113" y="32385"/>
                    <a:pt x="143113" y="32385"/>
                  </a:cubicBezTo>
                  <a:cubicBezTo>
                    <a:pt x="143113" y="32385"/>
                    <a:pt x="143113" y="32385"/>
                    <a:pt x="142161" y="33338"/>
                  </a:cubicBezTo>
                  <a:close/>
                  <a:moveTo>
                    <a:pt x="144066" y="131445"/>
                  </a:moveTo>
                  <a:cubicBezTo>
                    <a:pt x="144066" y="131445"/>
                    <a:pt x="145018" y="131445"/>
                    <a:pt x="144066" y="131445"/>
                  </a:cubicBezTo>
                  <a:cubicBezTo>
                    <a:pt x="144066" y="130492"/>
                    <a:pt x="144066" y="129540"/>
                    <a:pt x="143113" y="129540"/>
                  </a:cubicBezTo>
                  <a:cubicBezTo>
                    <a:pt x="143113" y="129540"/>
                    <a:pt x="142161" y="129540"/>
                    <a:pt x="142161" y="129540"/>
                  </a:cubicBezTo>
                  <a:cubicBezTo>
                    <a:pt x="143113" y="130492"/>
                    <a:pt x="143113" y="131445"/>
                    <a:pt x="144066" y="131445"/>
                  </a:cubicBezTo>
                  <a:close/>
                  <a:moveTo>
                    <a:pt x="144066" y="154305"/>
                  </a:moveTo>
                  <a:cubicBezTo>
                    <a:pt x="144066" y="154305"/>
                    <a:pt x="143113" y="153353"/>
                    <a:pt x="144066" y="154305"/>
                  </a:cubicBezTo>
                  <a:cubicBezTo>
                    <a:pt x="143113" y="155257"/>
                    <a:pt x="143113" y="155257"/>
                    <a:pt x="143113" y="156210"/>
                  </a:cubicBezTo>
                  <a:cubicBezTo>
                    <a:pt x="144066" y="155257"/>
                    <a:pt x="144066" y="155257"/>
                    <a:pt x="144066" y="154305"/>
                  </a:cubicBezTo>
                  <a:close/>
                  <a:moveTo>
                    <a:pt x="143113" y="29528"/>
                  </a:moveTo>
                  <a:lnTo>
                    <a:pt x="143113" y="29528"/>
                  </a:lnTo>
                  <a:cubicBezTo>
                    <a:pt x="144066" y="29528"/>
                    <a:pt x="144066" y="28575"/>
                    <a:pt x="143113" y="29528"/>
                  </a:cubicBezTo>
                  <a:lnTo>
                    <a:pt x="143113" y="29528"/>
                  </a:lnTo>
                  <a:cubicBezTo>
                    <a:pt x="143113" y="28575"/>
                    <a:pt x="143113" y="28575"/>
                    <a:pt x="143113" y="29528"/>
                  </a:cubicBezTo>
                  <a:close/>
                  <a:moveTo>
                    <a:pt x="149781" y="141922"/>
                  </a:moveTo>
                  <a:cubicBezTo>
                    <a:pt x="150733" y="141922"/>
                    <a:pt x="150733" y="140970"/>
                    <a:pt x="150733" y="140017"/>
                  </a:cubicBezTo>
                  <a:cubicBezTo>
                    <a:pt x="149781" y="139065"/>
                    <a:pt x="148828" y="138113"/>
                    <a:pt x="148828" y="137160"/>
                  </a:cubicBezTo>
                  <a:cubicBezTo>
                    <a:pt x="148828" y="135255"/>
                    <a:pt x="147876" y="135255"/>
                    <a:pt x="146923" y="135255"/>
                  </a:cubicBezTo>
                  <a:cubicBezTo>
                    <a:pt x="145971" y="136207"/>
                    <a:pt x="143113" y="138113"/>
                    <a:pt x="145018" y="134303"/>
                  </a:cubicBezTo>
                  <a:cubicBezTo>
                    <a:pt x="145018" y="134303"/>
                    <a:pt x="145018" y="134303"/>
                    <a:pt x="144066" y="134303"/>
                  </a:cubicBezTo>
                  <a:cubicBezTo>
                    <a:pt x="144066" y="134303"/>
                    <a:pt x="143113" y="135255"/>
                    <a:pt x="143113" y="135255"/>
                  </a:cubicBezTo>
                  <a:cubicBezTo>
                    <a:pt x="142161" y="137160"/>
                    <a:pt x="143113" y="138113"/>
                    <a:pt x="145018" y="139065"/>
                  </a:cubicBezTo>
                  <a:cubicBezTo>
                    <a:pt x="146923" y="139065"/>
                    <a:pt x="147876" y="140017"/>
                    <a:pt x="147876" y="141922"/>
                  </a:cubicBezTo>
                  <a:cubicBezTo>
                    <a:pt x="147876" y="141922"/>
                    <a:pt x="148828" y="142875"/>
                    <a:pt x="149781" y="141922"/>
                  </a:cubicBezTo>
                  <a:close/>
                  <a:moveTo>
                    <a:pt x="147876" y="147638"/>
                  </a:moveTo>
                  <a:cubicBezTo>
                    <a:pt x="146923" y="146685"/>
                    <a:pt x="145971" y="146685"/>
                    <a:pt x="145018" y="146685"/>
                  </a:cubicBezTo>
                  <a:cubicBezTo>
                    <a:pt x="144066" y="146685"/>
                    <a:pt x="144066" y="146685"/>
                    <a:pt x="144066" y="147638"/>
                  </a:cubicBezTo>
                  <a:cubicBezTo>
                    <a:pt x="145018" y="148590"/>
                    <a:pt x="145018" y="149542"/>
                    <a:pt x="146923" y="149542"/>
                  </a:cubicBezTo>
                  <a:cubicBezTo>
                    <a:pt x="146923" y="149542"/>
                    <a:pt x="147876" y="148590"/>
                    <a:pt x="147876" y="147638"/>
                  </a:cubicBezTo>
                  <a:close/>
                  <a:moveTo>
                    <a:pt x="144066" y="38100"/>
                  </a:moveTo>
                  <a:cubicBezTo>
                    <a:pt x="144066" y="38100"/>
                    <a:pt x="144066" y="39053"/>
                    <a:pt x="145018" y="39053"/>
                  </a:cubicBezTo>
                  <a:cubicBezTo>
                    <a:pt x="145018" y="38100"/>
                    <a:pt x="145971" y="37147"/>
                    <a:pt x="146923" y="36195"/>
                  </a:cubicBezTo>
                  <a:cubicBezTo>
                    <a:pt x="146923" y="35242"/>
                    <a:pt x="146923" y="35242"/>
                    <a:pt x="145971" y="35242"/>
                  </a:cubicBezTo>
                  <a:cubicBezTo>
                    <a:pt x="144066" y="36195"/>
                    <a:pt x="144066" y="37147"/>
                    <a:pt x="144066" y="38100"/>
                  </a:cubicBezTo>
                  <a:close/>
                  <a:moveTo>
                    <a:pt x="145018" y="102870"/>
                  </a:moveTo>
                  <a:cubicBezTo>
                    <a:pt x="144066" y="102870"/>
                    <a:pt x="145018" y="103822"/>
                    <a:pt x="145018" y="104775"/>
                  </a:cubicBezTo>
                  <a:cubicBezTo>
                    <a:pt x="145018" y="106680"/>
                    <a:pt x="145971" y="107632"/>
                    <a:pt x="146923" y="107632"/>
                  </a:cubicBezTo>
                  <a:cubicBezTo>
                    <a:pt x="146923" y="108585"/>
                    <a:pt x="147876" y="108585"/>
                    <a:pt x="147876" y="107632"/>
                  </a:cubicBezTo>
                  <a:cubicBezTo>
                    <a:pt x="147876" y="106680"/>
                    <a:pt x="146923" y="105728"/>
                    <a:pt x="146923" y="103822"/>
                  </a:cubicBezTo>
                  <a:cubicBezTo>
                    <a:pt x="146923" y="102870"/>
                    <a:pt x="145971" y="101917"/>
                    <a:pt x="145018" y="102870"/>
                  </a:cubicBezTo>
                  <a:close/>
                  <a:moveTo>
                    <a:pt x="148828" y="119063"/>
                  </a:moveTo>
                  <a:lnTo>
                    <a:pt x="148828" y="119063"/>
                  </a:lnTo>
                  <a:cubicBezTo>
                    <a:pt x="148828" y="116205"/>
                    <a:pt x="146923" y="115253"/>
                    <a:pt x="146923" y="113347"/>
                  </a:cubicBezTo>
                  <a:cubicBezTo>
                    <a:pt x="146923" y="112395"/>
                    <a:pt x="145018" y="112395"/>
                    <a:pt x="144066" y="113347"/>
                  </a:cubicBezTo>
                  <a:cubicBezTo>
                    <a:pt x="144066" y="116205"/>
                    <a:pt x="146923" y="117157"/>
                    <a:pt x="147876" y="119063"/>
                  </a:cubicBezTo>
                  <a:cubicBezTo>
                    <a:pt x="147876" y="119063"/>
                    <a:pt x="147876" y="119063"/>
                    <a:pt x="148828" y="119063"/>
                  </a:cubicBezTo>
                  <a:close/>
                  <a:moveTo>
                    <a:pt x="152638" y="61913"/>
                  </a:moveTo>
                  <a:cubicBezTo>
                    <a:pt x="150733" y="60007"/>
                    <a:pt x="150733" y="58103"/>
                    <a:pt x="152638" y="56197"/>
                  </a:cubicBezTo>
                  <a:cubicBezTo>
                    <a:pt x="152638" y="55245"/>
                    <a:pt x="151686" y="54292"/>
                    <a:pt x="150733" y="54292"/>
                  </a:cubicBezTo>
                  <a:cubicBezTo>
                    <a:pt x="148828" y="56197"/>
                    <a:pt x="146923" y="56197"/>
                    <a:pt x="145018" y="57150"/>
                  </a:cubicBezTo>
                  <a:cubicBezTo>
                    <a:pt x="145018" y="57150"/>
                    <a:pt x="144066" y="59055"/>
                    <a:pt x="145018" y="59055"/>
                  </a:cubicBezTo>
                  <a:cubicBezTo>
                    <a:pt x="147876" y="59055"/>
                    <a:pt x="149781" y="60960"/>
                    <a:pt x="152638" y="61913"/>
                  </a:cubicBezTo>
                  <a:cubicBezTo>
                    <a:pt x="151686" y="62865"/>
                    <a:pt x="151686" y="62865"/>
                    <a:pt x="152638" y="61913"/>
                  </a:cubicBezTo>
                  <a:cubicBezTo>
                    <a:pt x="152638" y="62865"/>
                    <a:pt x="152638" y="61913"/>
                    <a:pt x="152638" y="61913"/>
                  </a:cubicBezTo>
                  <a:close/>
                  <a:moveTo>
                    <a:pt x="145971" y="68580"/>
                  </a:moveTo>
                  <a:cubicBezTo>
                    <a:pt x="146923" y="68580"/>
                    <a:pt x="146923" y="67628"/>
                    <a:pt x="146923" y="67628"/>
                  </a:cubicBezTo>
                  <a:cubicBezTo>
                    <a:pt x="146923" y="66675"/>
                    <a:pt x="146923" y="66675"/>
                    <a:pt x="145971" y="66675"/>
                  </a:cubicBezTo>
                  <a:cubicBezTo>
                    <a:pt x="145018" y="67628"/>
                    <a:pt x="145018" y="67628"/>
                    <a:pt x="145971" y="68580"/>
                  </a:cubicBezTo>
                  <a:cubicBezTo>
                    <a:pt x="145018" y="68580"/>
                    <a:pt x="145018" y="68580"/>
                    <a:pt x="145971" y="68580"/>
                  </a:cubicBezTo>
                  <a:close/>
                  <a:moveTo>
                    <a:pt x="145018" y="82867"/>
                  </a:moveTo>
                  <a:cubicBezTo>
                    <a:pt x="145018" y="81915"/>
                    <a:pt x="145971" y="81915"/>
                    <a:pt x="145971" y="81915"/>
                  </a:cubicBezTo>
                  <a:lnTo>
                    <a:pt x="145018" y="82867"/>
                  </a:lnTo>
                  <a:cubicBezTo>
                    <a:pt x="145018" y="82867"/>
                    <a:pt x="145018" y="82867"/>
                    <a:pt x="145018" y="82867"/>
                  </a:cubicBezTo>
                  <a:close/>
                  <a:moveTo>
                    <a:pt x="150733" y="89535"/>
                  </a:moveTo>
                  <a:cubicBezTo>
                    <a:pt x="150733" y="88582"/>
                    <a:pt x="149781" y="88582"/>
                    <a:pt x="148828" y="88582"/>
                  </a:cubicBezTo>
                  <a:cubicBezTo>
                    <a:pt x="147876" y="88582"/>
                    <a:pt x="146923" y="89535"/>
                    <a:pt x="145971" y="90488"/>
                  </a:cubicBezTo>
                  <a:cubicBezTo>
                    <a:pt x="145971" y="90488"/>
                    <a:pt x="145018" y="91440"/>
                    <a:pt x="145971" y="91440"/>
                  </a:cubicBezTo>
                  <a:cubicBezTo>
                    <a:pt x="145971" y="91440"/>
                    <a:pt x="146923" y="92392"/>
                    <a:pt x="146923" y="92392"/>
                  </a:cubicBezTo>
                  <a:lnTo>
                    <a:pt x="149781" y="91440"/>
                  </a:lnTo>
                  <a:cubicBezTo>
                    <a:pt x="149781" y="91440"/>
                    <a:pt x="150733" y="90488"/>
                    <a:pt x="150733" y="89535"/>
                  </a:cubicBezTo>
                  <a:close/>
                  <a:moveTo>
                    <a:pt x="147876" y="121920"/>
                  </a:moveTo>
                  <a:cubicBezTo>
                    <a:pt x="147876" y="121920"/>
                    <a:pt x="146923" y="121920"/>
                    <a:pt x="146923" y="120967"/>
                  </a:cubicBezTo>
                  <a:cubicBezTo>
                    <a:pt x="145971" y="120967"/>
                    <a:pt x="145971" y="120967"/>
                    <a:pt x="145971" y="121920"/>
                  </a:cubicBezTo>
                  <a:cubicBezTo>
                    <a:pt x="145018" y="122872"/>
                    <a:pt x="145971" y="122872"/>
                    <a:pt x="147876" y="121920"/>
                  </a:cubicBezTo>
                  <a:lnTo>
                    <a:pt x="147876" y="121920"/>
                  </a:lnTo>
                  <a:close/>
                  <a:moveTo>
                    <a:pt x="147876" y="125730"/>
                  </a:moveTo>
                  <a:cubicBezTo>
                    <a:pt x="147876" y="125730"/>
                    <a:pt x="148828" y="125730"/>
                    <a:pt x="147876" y="125730"/>
                  </a:cubicBezTo>
                  <a:cubicBezTo>
                    <a:pt x="148828" y="125730"/>
                    <a:pt x="148828" y="125730"/>
                    <a:pt x="147876" y="125730"/>
                  </a:cubicBezTo>
                  <a:cubicBezTo>
                    <a:pt x="147876" y="124778"/>
                    <a:pt x="147876" y="125730"/>
                    <a:pt x="147876" y="125730"/>
                  </a:cubicBezTo>
                  <a:cubicBezTo>
                    <a:pt x="146923" y="125730"/>
                    <a:pt x="147876" y="125730"/>
                    <a:pt x="147876" y="125730"/>
                  </a:cubicBezTo>
                  <a:close/>
                  <a:moveTo>
                    <a:pt x="147876" y="100013"/>
                  </a:moveTo>
                  <a:cubicBezTo>
                    <a:pt x="148828" y="100013"/>
                    <a:pt x="148828" y="100013"/>
                    <a:pt x="147876" y="100013"/>
                  </a:cubicBezTo>
                  <a:cubicBezTo>
                    <a:pt x="148828" y="99060"/>
                    <a:pt x="148828" y="99060"/>
                    <a:pt x="147876" y="99060"/>
                  </a:cubicBezTo>
                  <a:lnTo>
                    <a:pt x="147876" y="100013"/>
                  </a:lnTo>
                  <a:cubicBezTo>
                    <a:pt x="147876" y="100013"/>
                    <a:pt x="147876" y="100013"/>
                    <a:pt x="147876" y="100013"/>
                  </a:cubicBezTo>
                  <a:close/>
                  <a:moveTo>
                    <a:pt x="147876" y="32385"/>
                  </a:moveTo>
                  <a:cubicBezTo>
                    <a:pt x="148828" y="32385"/>
                    <a:pt x="148828" y="32385"/>
                    <a:pt x="147876" y="32385"/>
                  </a:cubicBezTo>
                  <a:lnTo>
                    <a:pt x="148828" y="32385"/>
                  </a:lnTo>
                  <a:cubicBezTo>
                    <a:pt x="148828" y="32385"/>
                    <a:pt x="148828" y="32385"/>
                    <a:pt x="147876" y="32385"/>
                  </a:cubicBezTo>
                  <a:cubicBezTo>
                    <a:pt x="148828" y="32385"/>
                    <a:pt x="147876" y="32385"/>
                    <a:pt x="147876" y="32385"/>
                  </a:cubicBezTo>
                  <a:close/>
                  <a:moveTo>
                    <a:pt x="148828" y="37147"/>
                  </a:moveTo>
                  <a:cubicBezTo>
                    <a:pt x="148828" y="37147"/>
                    <a:pt x="148828" y="37147"/>
                    <a:pt x="148828" y="37147"/>
                  </a:cubicBezTo>
                  <a:cubicBezTo>
                    <a:pt x="147876" y="38100"/>
                    <a:pt x="148828" y="38100"/>
                    <a:pt x="148828" y="38100"/>
                  </a:cubicBezTo>
                  <a:cubicBezTo>
                    <a:pt x="149781" y="38100"/>
                    <a:pt x="149781" y="38100"/>
                    <a:pt x="148828" y="37147"/>
                  </a:cubicBezTo>
                  <a:cubicBezTo>
                    <a:pt x="149781" y="37147"/>
                    <a:pt x="149781" y="37147"/>
                    <a:pt x="148828" y="37147"/>
                  </a:cubicBezTo>
                  <a:close/>
                  <a:moveTo>
                    <a:pt x="151686" y="159067"/>
                  </a:moveTo>
                  <a:cubicBezTo>
                    <a:pt x="151686" y="159067"/>
                    <a:pt x="151686" y="158115"/>
                    <a:pt x="151686" y="159067"/>
                  </a:cubicBezTo>
                  <a:cubicBezTo>
                    <a:pt x="149781" y="159067"/>
                    <a:pt x="148828" y="159067"/>
                    <a:pt x="148828" y="160020"/>
                  </a:cubicBezTo>
                  <a:cubicBezTo>
                    <a:pt x="148828" y="160020"/>
                    <a:pt x="149781" y="160972"/>
                    <a:pt x="149781" y="161925"/>
                  </a:cubicBezTo>
                  <a:cubicBezTo>
                    <a:pt x="150733" y="161925"/>
                    <a:pt x="151686" y="160020"/>
                    <a:pt x="151686" y="159067"/>
                  </a:cubicBezTo>
                  <a:close/>
                  <a:moveTo>
                    <a:pt x="149781" y="103822"/>
                  </a:moveTo>
                  <a:cubicBezTo>
                    <a:pt x="149781" y="103822"/>
                    <a:pt x="149781" y="103822"/>
                    <a:pt x="149781" y="103822"/>
                  </a:cubicBezTo>
                  <a:cubicBezTo>
                    <a:pt x="149781" y="102870"/>
                    <a:pt x="149781" y="102870"/>
                    <a:pt x="149781" y="103822"/>
                  </a:cubicBezTo>
                  <a:cubicBezTo>
                    <a:pt x="148828" y="102870"/>
                    <a:pt x="148828" y="102870"/>
                    <a:pt x="149781" y="103822"/>
                  </a:cubicBezTo>
                  <a:cubicBezTo>
                    <a:pt x="149781" y="103822"/>
                    <a:pt x="149781" y="103822"/>
                    <a:pt x="149781" y="103822"/>
                  </a:cubicBezTo>
                  <a:close/>
                  <a:moveTo>
                    <a:pt x="149781" y="76200"/>
                  </a:moveTo>
                  <a:cubicBezTo>
                    <a:pt x="149781" y="76200"/>
                    <a:pt x="149781" y="76200"/>
                    <a:pt x="149781" y="76200"/>
                  </a:cubicBezTo>
                  <a:cubicBezTo>
                    <a:pt x="150733" y="76200"/>
                    <a:pt x="150733" y="76200"/>
                    <a:pt x="149781" y="76200"/>
                  </a:cubicBezTo>
                  <a:cubicBezTo>
                    <a:pt x="150733" y="75247"/>
                    <a:pt x="150733" y="75247"/>
                    <a:pt x="149781" y="76200"/>
                  </a:cubicBezTo>
                  <a:cubicBezTo>
                    <a:pt x="149781" y="75247"/>
                    <a:pt x="149781" y="75247"/>
                    <a:pt x="149781" y="76200"/>
                  </a:cubicBezTo>
                  <a:close/>
                  <a:moveTo>
                    <a:pt x="150733" y="65722"/>
                  </a:moveTo>
                  <a:lnTo>
                    <a:pt x="150733" y="65722"/>
                  </a:lnTo>
                  <a:cubicBezTo>
                    <a:pt x="149781" y="64770"/>
                    <a:pt x="149781" y="64770"/>
                    <a:pt x="150733" y="65722"/>
                  </a:cubicBezTo>
                  <a:cubicBezTo>
                    <a:pt x="149781" y="65722"/>
                    <a:pt x="149781" y="65722"/>
                    <a:pt x="150733" y="65722"/>
                  </a:cubicBezTo>
                  <a:close/>
                  <a:moveTo>
                    <a:pt x="153591" y="138113"/>
                  </a:moveTo>
                  <a:cubicBezTo>
                    <a:pt x="153591" y="136207"/>
                    <a:pt x="152638" y="134303"/>
                    <a:pt x="152638" y="132397"/>
                  </a:cubicBezTo>
                  <a:cubicBezTo>
                    <a:pt x="152638" y="131445"/>
                    <a:pt x="151686" y="131445"/>
                    <a:pt x="151686" y="131445"/>
                  </a:cubicBezTo>
                  <a:cubicBezTo>
                    <a:pt x="151686" y="131445"/>
                    <a:pt x="151686" y="131445"/>
                    <a:pt x="151686" y="132397"/>
                  </a:cubicBezTo>
                  <a:cubicBezTo>
                    <a:pt x="152638" y="134303"/>
                    <a:pt x="152638" y="136207"/>
                    <a:pt x="152638" y="138113"/>
                  </a:cubicBezTo>
                  <a:cubicBezTo>
                    <a:pt x="152638" y="138113"/>
                    <a:pt x="153591" y="139065"/>
                    <a:pt x="153591" y="139065"/>
                  </a:cubicBezTo>
                  <a:cubicBezTo>
                    <a:pt x="153591" y="139065"/>
                    <a:pt x="153591" y="139065"/>
                    <a:pt x="153591" y="138113"/>
                  </a:cubicBezTo>
                  <a:close/>
                  <a:moveTo>
                    <a:pt x="152638" y="41910"/>
                  </a:moveTo>
                  <a:cubicBezTo>
                    <a:pt x="152638" y="41910"/>
                    <a:pt x="152638" y="41910"/>
                    <a:pt x="152638" y="41910"/>
                  </a:cubicBezTo>
                  <a:cubicBezTo>
                    <a:pt x="153591" y="41910"/>
                    <a:pt x="153591" y="41910"/>
                    <a:pt x="152638" y="41910"/>
                  </a:cubicBezTo>
                  <a:cubicBezTo>
                    <a:pt x="152638" y="40957"/>
                    <a:pt x="152638" y="40957"/>
                    <a:pt x="152638" y="41910"/>
                  </a:cubicBezTo>
                  <a:cubicBezTo>
                    <a:pt x="152638" y="40957"/>
                    <a:pt x="152638" y="40957"/>
                    <a:pt x="152638" y="41910"/>
                  </a:cubicBezTo>
                  <a:close/>
                  <a:moveTo>
                    <a:pt x="154543" y="110490"/>
                  </a:moveTo>
                  <a:cubicBezTo>
                    <a:pt x="154543" y="110490"/>
                    <a:pt x="154543" y="109538"/>
                    <a:pt x="154543" y="110490"/>
                  </a:cubicBezTo>
                  <a:cubicBezTo>
                    <a:pt x="153591" y="110490"/>
                    <a:pt x="152638" y="110490"/>
                    <a:pt x="152638" y="110490"/>
                  </a:cubicBezTo>
                  <a:cubicBezTo>
                    <a:pt x="152638" y="110490"/>
                    <a:pt x="152638" y="111442"/>
                    <a:pt x="152638" y="111442"/>
                  </a:cubicBezTo>
                  <a:cubicBezTo>
                    <a:pt x="154543" y="111442"/>
                    <a:pt x="154543" y="111442"/>
                    <a:pt x="154543" y="110490"/>
                  </a:cubicBezTo>
                  <a:close/>
                  <a:moveTo>
                    <a:pt x="155496" y="156210"/>
                  </a:moveTo>
                  <a:cubicBezTo>
                    <a:pt x="155496" y="156210"/>
                    <a:pt x="154543" y="156210"/>
                    <a:pt x="155496" y="156210"/>
                  </a:cubicBezTo>
                  <a:lnTo>
                    <a:pt x="155496" y="156210"/>
                  </a:lnTo>
                  <a:lnTo>
                    <a:pt x="155496" y="156210"/>
                  </a:lnTo>
                  <a:cubicBezTo>
                    <a:pt x="154543" y="156210"/>
                    <a:pt x="154543" y="156210"/>
                    <a:pt x="155496" y="156210"/>
                  </a:cubicBezTo>
                  <a:close/>
                  <a:moveTo>
                    <a:pt x="156448" y="123825"/>
                  </a:moveTo>
                  <a:cubicBezTo>
                    <a:pt x="155496" y="123825"/>
                    <a:pt x="155496" y="123825"/>
                    <a:pt x="156448" y="123825"/>
                  </a:cubicBezTo>
                  <a:cubicBezTo>
                    <a:pt x="155496" y="122872"/>
                    <a:pt x="155496" y="123825"/>
                    <a:pt x="156448" y="123825"/>
                  </a:cubicBezTo>
                  <a:cubicBezTo>
                    <a:pt x="155496" y="123825"/>
                    <a:pt x="155496" y="123825"/>
                    <a:pt x="156448" y="123825"/>
                  </a:cubicBezTo>
                  <a:lnTo>
                    <a:pt x="156448" y="123825"/>
                  </a:lnTo>
                  <a:close/>
                  <a:moveTo>
                    <a:pt x="158353" y="56197"/>
                  </a:moveTo>
                  <a:cubicBezTo>
                    <a:pt x="158353" y="55245"/>
                    <a:pt x="157401" y="55245"/>
                    <a:pt x="158353" y="56197"/>
                  </a:cubicBezTo>
                  <a:cubicBezTo>
                    <a:pt x="157401" y="56197"/>
                    <a:pt x="157401" y="56197"/>
                    <a:pt x="158353" y="56197"/>
                  </a:cubicBezTo>
                  <a:cubicBezTo>
                    <a:pt x="157401" y="56197"/>
                    <a:pt x="157401" y="57150"/>
                    <a:pt x="158353" y="56197"/>
                  </a:cubicBezTo>
                  <a:cubicBezTo>
                    <a:pt x="157401" y="56197"/>
                    <a:pt x="158353" y="56197"/>
                    <a:pt x="158353" y="56197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448" name="Freeform 447">
              <a:extLst>
                <a:ext uri="{FF2B5EF4-FFF2-40B4-BE49-F238E27FC236}">
                  <a16:creationId xmlns:a16="http://schemas.microsoft.com/office/drawing/2014/main" id="{3F6C6B9F-391E-86C1-12CC-15318F92F20E}"/>
                </a:ext>
              </a:extLst>
            </p:cNvPr>
            <p:cNvSpPr/>
            <p:nvPr/>
          </p:nvSpPr>
          <p:spPr>
            <a:xfrm>
              <a:off x="13115148" y="1043984"/>
              <a:ext cx="150531" cy="169528"/>
            </a:xfrm>
            <a:custGeom>
              <a:avLst/>
              <a:gdLst>
                <a:gd name="connsiteX0" fmla="*/ 161016 w 161015"/>
                <a:gd name="connsiteY0" fmla="*/ 119063 h 181451"/>
                <a:gd name="connsiteX1" fmla="*/ 157206 w 161015"/>
                <a:gd name="connsiteY1" fmla="*/ 152400 h 181451"/>
                <a:gd name="connsiteX2" fmla="*/ 141966 w 161015"/>
                <a:gd name="connsiteY2" fmla="*/ 174308 h 181451"/>
                <a:gd name="connsiteX3" fmla="*/ 94341 w 161015"/>
                <a:gd name="connsiteY3" fmla="*/ 173355 h 181451"/>
                <a:gd name="connsiteX4" fmla="*/ 89578 w 161015"/>
                <a:gd name="connsiteY4" fmla="*/ 167640 h 181451"/>
                <a:gd name="connsiteX5" fmla="*/ 81958 w 161015"/>
                <a:gd name="connsiteY5" fmla="*/ 166688 h 181451"/>
                <a:gd name="connsiteX6" fmla="*/ 56241 w 161015"/>
                <a:gd name="connsiteY6" fmla="*/ 180022 h 181451"/>
                <a:gd name="connsiteX7" fmla="*/ 29571 w 161015"/>
                <a:gd name="connsiteY7" fmla="*/ 180022 h 181451"/>
                <a:gd name="connsiteX8" fmla="*/ 2901 w 161015"/>
                <a:gd name="connsiteY8" fmla="*/ 156210 h 181451"/>
                <a:gd name="connsiteX9" fmla="*/ 2901 w 161015"/>
                <a:gd name="connsiteY9" fmla="*/ 121920 h 181451"/>
                <a:gd name="connsiteX10" fmla="*/ 10521 w 161015"/>
                <a:gd name="connsiteY10" fmla="*/ 108585 h 181451"/>
                <a:gd name="connsiteX11" fmla="*/ 48621 w 161015"/>
                <a:gd name="connsiteY11" fmla="*/ 84772 h 181451"/>
                <a:gd name="connsiteX12" fmla="*/ 69576 w 161015"/>
                <a:gd name="connsiteY12" fmla="*/ 75247 h 181451"/>
                <a:gd name="connsiteX13" fmla="*/ 81958 w 161015"/>
                <a:gd name="connsiteY13" fmla="*/ 56197 h 181451"/>
                <a:gd name="connsiteX14" fmla="*/ 81006 w 161015"/>
                <a:gd name="connsiteY14" fmla="*/ 22860 h 181451"/>
                <a:gd name="connsiteX15" fmla="*/ 64813 w 161015"/>
                <a:gd name="connsiteY15" fmla="*/ 8572 h 181451"/>
                <a:gd name="connsiteX16" fmla="*/ 39096 w 161015"/>
                <a:gd name="connsiteY16" fmla="*/ 17145 h 181451"/>
                <a:gd name="connsiteX17" fmla="*/ 36238 w 161015"/>
                <a:gd name="connsiteY17" fmla="*/ 26670 h 181451"/>
                <a:gd name="connsiteX18" fmla="*/ 41001 w 161015"/>
                <a:gd name="connsiteY18" fmla="*/ 30480 h 181451"/>
                <a:gd name="connsiteX19" fmla="*/ 59099 w 161015"/>
                <a:gd name="connsiteY19" fmla="*/ 46672 h 181451"/>
                <a:gd name="connsiteX20" fmla="*/ 26713 w 161015"/>
                <a:gd name="connsiteY20" fmla="*/ 71438 h 181451"/>
                <a:gd name="connsiteX21" fmla="*/ 10521 w 161015"/>
                <a:gd name="connsiteY21" fmla="*/ 51435 h 181451"/>
                <a:gd name="connsiteX22" fmla="*/ 19093 w 161015"/>
                <a:gd name="connsiteY22" fmla="*/ 20003 h 181451"/>
                <a:gd name="connsiteX23" fmla="*/ 55288 w 161015"/>
                <a:gd name="connsiteY23" fmla="*/ 953 h 181451"/>
                <a:gd name="connsiteX24" fmla="*/ 97199 w 161015"/>
                <a:gd name="connsiteY24" fmla="*/ 3810 h 181451"/>
                <a:gd name="connsiteX25" fmla="*/ 126726 w 161015"/>
                <a:gd name="connsiteY25" fmla="*/ 26670 h 181451"/>
                <a:gd name="connsiteX26" fmla="*/ 132441 w 161015"/>
                <a:gd name="connsiteY26" fmla="*/ 55245 h 181451"/>
                <a:gd name="connsiteX27" fmla="*/ 131488 w 161015"/>
                <a:gd name="connsiteY27" fmla="*/ 63818 h 181451"/>
                <a:gd name="connsiteX28" fmla="*/ 130536 w 161015"/>
                <a:gd name="connsiteY28" fmla="*/ 81915 h 181451"/>
                <a:gd name="connsiteX29" fmla="*/ 131488 w 161015"/>
                <a:gd name="connsiteY29" fmla="*/ 93345 h 181451"/>
                <a:gd name="connsiteX30" fmla="*/ 131488 w 161015"/>
                <a:gd name="connsiteY30" fmla="*/ 140018 h 181451"/>
                <a:gd name="connsiteX31" fmla="*/ 132441 w 161015"/>
                <a:gd name="connsiteY31" fmla="*/ 152400 h 181451"/>
                <a:gd name="connsiteX32" fmla="*/ 134346 w 161015"/>
                <a:gd name="connsiteY32" fmla="*/ 157163 h 181451"/>
                <a:gd name="connsiteX33" fmla="*/ 144824 w 161015"/>
                <a:gd name="connsiteY33" fmla="*/ 158115 h 181451"/>
                <a:gd name="connsiteX34" fmla="*/ 151491 w 161015"/>
                <a:gd name="connsiteY34" fmla="*/ 139065 h 181451"/>
                <a:gd name="connsiteX35" fmla="*/ 152443 w 161015"/>
                <a:gd name="connsiteY35" fmla="*/ 121920 h 181451"/>
                <a:gd name="connsiteX36" fmla="*/ 158158 w 161015"/>
                <a:gd name="connsiteY36" fmla="*/ 116205 h 181451"/>
                <a:gd name="connsiteX37" fmla="*/ 161016 w 161015"/>
                <a:gd name="connsiteY37" fmla="*/ 119063 h 181451"/>
                <a:gd name="connsiteX38" fmla="*/ 10521 w 161015"/>
                <a:gd name="connsiteY38" fmla="*/ 145733 h 181451"/>
                <a:gd name="connsiteX39" fmla="*/ 7663 w 161015"/>
                <a:gd name="connsiteY39" fmla="*/ 146685 h 181451"/>
                <a:gd name="connsiteX40" fmla="*/ 8616 w 161015"/>
                <a:gd name="connsiteY40" fmla="*/ 148590 h 181451"/>
                <a:gd name="connsiteX41" fmla="*/ 10521 w 161015"/>
                <a:gd name="connsiteY41" fmla="*/ 145733 h 181451"/>
                <a:gd name="connsiteX42" fmla="*/ 10521 w 161015"/>
                <a:gd name="connsiteY42" fmla="*/ 145733 h 181451"/>
                <a:gd name="connsiteX43" fmla="*/ 26713 w 161015"/>
                <a:gd name="connsiteY43" fmla="*/ 144780 h 181451"/>
                <a:gd name="connsiteX44" fmla="*/ 24808 w 161015"/>
                <a:gd name="connsiteY44" fmla="*/ 140970 h 181451"/>
                <a:gd name="connsiteX45" fmla="*/ 28618 w 161015"/>
                <a:gd name="connsiteY45" fmla="*/ 140018 h 181451"/>
                <a:gd name="connsiteX46" fmla="*/ 28618 w 161015"/>
                <a:gd name="connsiteY46" fmla="*/ 139065 h 181451"/>
                <a:gd name="connsiteX47" fmla="*/ 26713 w 161015"/>
                <a:gd name="connsiteY47" fmla="*/ 134303 h 181451"/>
                <a:gd name="connsiteX48" fmla="*/ 31476 w 161015"/>
                <a:gd name="connsiteY48" fmla="*/ 135255 h 181451"/>
                <a:gd name="connsiteX49" fmla="*/ 31476 w 161015"/>
                <a:gd name="connsiteY49" fmla="*/ 138113 h 181451"/>
                <a:gd name="connsiteX50" fmla="*/ 34333 w 161015"/>
                <a:gd name="connsiteY50" fmla="*/ 137160 h 181451"/>
                <a:gd name="connsiteX51" fmla="*/ 36238 w 161015"/>
                <a:gd name="connsiteY51" fmla="*/ 135255 h 181451"/>
                <a:gd name="connsiteX52" fmla="*/ 34333 w 161015"/>
                <a:gd name="connsiteY52" fmla="*/ 134303 h 181451"/>
                <a:gd name="connsiteX53" fmla="*/ 33381 w 161015"/>
                <a:gd name="connsiteY53" fmla="*/ 132397 h 181451"/>
                <a:gd name="connsiteX54" fmla="*/ 29571 w 161015"/>
                <a:gd name="connsiteY54" fmla="*/ 131445 h 181451"/>
                <a:gd name="connsiteX55" fmla="*/ 25761 w 161015"/>
                <a:gd name="connsiteY55" fmla="*/ 127635 h 181451"/>
                <a:gd name="connsiteX56" fmla="*/ 32428 w 161015"/>
                <a:gd name="connsiteY56" fmla="*/ 128588 h 181451"/>
                <a:gd name="connsiteX57" fmla="*/ 38143 w 161015"/>
                <a:gd name="connsiteY57" fmla="*/ 124778 h 181451"/>
                <a:gd name="connsiteX58" fmla="*/ 39096 w 161015"/>
                <a:gd name="connsiteY58" fmla="*/ 124778 h 181451"/>
                <a:gd name="connsiteX59" fmla="*/ 40049 w 161015"/>
                <a:gd name="connsiteY59" fmla="*/ 123825 h 181451"/>
                <a:gd name="connsiteX60" fmla="*/ 39096 w 161015"/>
                <a:gd name="connsiteY60" fmla="*/ 119063 h 181451"/>
                <a:gd name="connsiteX61" fmla="*/ 37191 w 161015"/>
                <a:gd name="connsiteY61" fmla="*/ 117158 h 181451"/>
                <a:gd name="connsiteX62" fmla="*/ 36238 w 161015"/>
                <a:gd name="connsiteY62" fmla="*/ 119063 h 181451"/>
                <a:gd name="connsiteX63" fmla="*/ 35286 w 161015"/>
                <a:gd name="connsiteY63" fmla="*/ 120015 h 181451"/>
                <a:gd name="connsiteX64" fmla="*/ 33381 w 161015"/>
                <a:gd name="connsiteY64" fmla="*/ 123825 h 181451"/>
                <a:gd name="connsiteX65" fmla="*/ 32428 w 161015"/>
                <a:gd name="connsiteY65" fmla="*/ 125730 h 181451"/>
                <a:gd name="connsiteX66" fmla="*/ 27666 w 161015"/>
                <a:gd name="connsiteY66" fmla="*/ 127635 h 181451"/>
                <a:gd name="connsiteX67" fmla="*/ 23856 w 161015"/>
                <a:gd name="connsiteY67" fmla="*/ 125730 h 181451"/>
                <a:gd name="connsiteX68" fmla="*/ 24808 w 161015"/>
                <a:gd name="connsiteY68" fmla="*/ 128588 h 181451"/>
                <a:gd name="connsiteX69" fmla="*/ 24808 w 161015"/>
                <a:gd name="connsiteY69" fmla="*/ 128588 h 181451"/>
                <a:gd name="connsiteX70" fmla="*/ 21951 w 161015"/>
                <a:gd name="connsiteY70" fmla="*/ 130493 h 181451"/>
                <a:gd name="connsiteX71" fmla="*/ 18141 w 161015"/>
                <a:gd name="connsiteY71" fmla="*/ 129540 h 181451"/>
                <a:gd name="connsiteX72" fmla="*/ 19093 w 161015"/>
                <a:gd name="connsiteY72" fmla="*/ 123825 h 181451"/>
                <a:gd name="connsiteX73" fmla="*/ 15283 w 161015"/>
                <a:gd name="connsiteY73" fmla="*/ 123825 h 181451"/>
                <a:gd name="connsiteX74" fmla="*/ 12426 w 161015"/>
                <a:gd name="connsiteY74" fmla="*/ 124778 h 181451"/>
                <a:gd name="connsiteX75" fmla="*/ 15283 w 161015"/>
                <a:gd name="connsiteY75" fmla="*/ 126683 h 181451"/>
                <a:gd name="connsiteX76" fmla="*/ 16236 w 161015"/>
                <a:gd name="connsiteY76" fmla="*/ 128588 h 181451"/>
                <a:gd name="connsiteX77" fmla="*/ 15283 w 161015"/>
                <a:gd name="connsiteY77" fmla="*/ 131445 h 181451"/>
                <a:gd name="connsiteX78" fmla="*/ 18141 w 161015"/>
                <a:gd name="connsiteY78" fmla="*/ 131445 h 181451"/>
                <a:gd name="connsiteX79" fmla="*/ 19093 w 161015"/>
                <a:gd name="connsiteY79" fmla="*/ 136208 h 181451"/>
                <a:gd name="connsiteX80" fmla="*/ 21951 w 161015"/>
                <a:gd name="connsiteY80" fmla="*/ 134303 h 181451"/>
                <a:gd name="connsiteX81" fmla="*/ 20999 w 161015"/>
                <a:gd name="connsiteY81" fmla="*/ 140970 h 181451"/>
                <a:gd name="connsiteX82" fmla="*/ 22903 w 161015"/>
                <a:gd name="connsiteY82" fmla="*/ 146685 h 181451"/>
                <a:gd name="connsiteX83" fmla="*/ 20046 w 161015"/>
                <a:gd name="connsiteY83" fmla="*/ 143828 h 181451"/>
                <a:gd name="connsiteX84" fmla="*/ 16236 w 161015"/>
                <a:gd name="connsiteY84" fmla="*/ 140970 h 181451"/>
                <a:gd name="connsiteX85" fmla="*/ 18141 w 161015"/>
                <a:gd name="connsiteY85" fmla="*/ 137160 h 181451"/>
                <a:gd name="connsiteX86" fmla="*/ 19093 w 161015"/>
                <a:gd name="connsiteY86" fmla="*/ 136208 h 181451"/>
                <a:gd name="connsiteX87" fmla="*/ 15283 w 161015"/>
                <a:gd name="connsiteY87" fmla="*/ 136208 h 181451"/>
                <a:gd name="connsiteX88" fmla="*/ 16236 w 161015"/>
                <a:gd name="connsiteY88" fmla="*/ 140970 h 181451"/>
                <a:gd name="connsiteX89" fmla="*/ 17188 w 161015"/>
                <a:gd name="connsiteY89" fmla="*/ 146685 h 181451"/>
                <a:gd name="connsiteX90" fmla="*/ 22903 w 161015"/>
                <a:gd name="connsiteY90" fmla="*/ 146685 h 181451"/>
                <a:gd name="connsiteX91" fmla="*/ 26713 w 161015"/>
                <a:gd name="connsiteY91" fmla="*/ 149543 h 181451"/>
                <a:gd name="connsiteX92" fmla="*/ 30524 w 161015"/>
                <a:gd name="connsiteY92" fmla="*/ 148590 h 181451"/>
                <a:gd name="connsiteX93" fmla="*/ 26713 w 161015"/>
                <a:gd name="connsiteY93" fmla="*/ 144780 h 181451"/>
                <a:gd name="connsiteX94" fmla="*/ 18141 w 161015"/>
                <a:gd name="connsiteY94" fmla="*/ 152400 h 181451"/>
                <a:gd name="connsiteX95" fmla="*/ 15283 w 161015"/>
                <a:gd name="connsiteY95" fmla="*/ 149543 h 181451"/>
                <a:gd name="connsiteX96" fmla="*/ 14331 w 161015"/>
                <a:gd name="connsiteY96" fmla="*/ 154305 h 181451"/>
                <a:gd name="connsiteX97" fmla="*/ 15283 w 161015"/>
                <a:gd name="connsiteY97" fmla="*/ 155258 h 181451"/>
                <a:gd name="connsiteX98" fmla="*/ 18141 w 161015"/>
                <a:gd name="connsiteY98" fmla="*/ 152400 h 181451"/>
                <a:gd name="connsiteX99" fmla="*/ 19093 w 161015"/>
                <a:gd name="connsiteY99" fmla="*/ 118110 h 181451"/>
                <a:gd name="connsiteX100" fmla="*/ 19093 w 161015"/>
                <a:gd name="connsiteY100" fmla="*/ 119063 h 181451"/>
                <a:gd name="connsiteX101" fmla="*/ 19093 w 161015"/>
                <a:gd name="connsiteY101" fmla="*/ 120968 h 181451"/>
                <a:gd name="connsiteX102" fmla="*/ 21951 w 161015"/>
                <a:gd name="connsiteY102" fmla="*/ 119063 h 181451"/>
                <a:gd name="connsiteX103" fmla="*/ 22903 w 161015"/>
                <a:gd name="connsiteY103" fmla="*/ 116205 h 181451"/>
                <a:gd name="connsiteX104" fmla="*/ 19093 w 161015"/>
                <a:gd name="connsiteY104" fmla="*/ 112395 h 181451"/>
                <a:gd name="connsiteX105" fmla="*/ 19093 w 161015"/>
                <a:gd name="connsiteY105" fmla="*/ 118110 h 181451"/>
                <a:gd name="connsiteX106" fmla="*/ 24808 w 161015"/>
                <a:gd name="connsiteY106" fmla="*/ 155258 h 181451"/>
                <a:gd name="connsiteX107" fmla="*/ 24808 w 161015"/>
                <a:gd name="connsiteY107" fmla="*/ 155258 h 181451"/>
                <a:gd name="connsiteX108" fmla="*/ 24808 w 161015"/>
                <a:gd name="connsiteY108" fmla="*/ 155258 h 181451"/>
                <a:gd name="connsiteX109" fmla="*/ 22903 w 161015"/>
                <a:gd name="connsiteY109" fmla="*/ 152400 h 181451"/>
                <a:gd name="connsiteX110" fmla="*/ 19093 w 161015"/>
                <a:gd name="connsiteY110" fmla="*/ 154305 h 181451"/>
                <a:gd name="connsiteX111" fmla="*/ 20046 w 161015"/>
                <a:gd name="connsiteY111" fmla="*/ 158115 h 181451"/>
                <a:gd name="connsiteX112" fmla="*/ 23856 w 161015"/>
                <a:gd name="connsiteY112" fmla="*/ 159068 h 181451"/>
                <a:gd name="connsiteX113" fmla="*/ 23856 w 161015"/>
                <a:gd name="connsiteY113" fmla="*/ 159068 h 181451"/>
                <a:gd name="connsiteX114" fmla="*/ 23856 w 161015"/>
                <a:gd name="connsiteY114" fmla="*/ 158115 h 181451"/>
                <a:gd name="connsiteX115" fmla="*/ 24808 w 161015"/>
                <a:gd name="connsiteY115" fmla="*/ 155258 h 181451"/>
                <a:gd name="connsiteX116" fmla="*/ 21951 w 161015"/>
                <a:gd name="connsiteY116" fmla="*/ 40005 h 181451"/>
                <a:gd name="connsiteX117" fmla="*/ 21951 w 161015"/>
                <a:gd name="connsiteY117" fmla="*/ 40005 h 181451"/>
                <a:gd name="connsiteX118" fmla="*/ 20046 w 161015"/>
                <a:gd name="connsiteY118" fmla="*/ 40958 h 181451"/>
                <a:gd name="connsiteX119" fmla="*/ 20999 w 161015"/>
                <a:gd name="connsiteY119" fmla="*/ 41910 h 181451"/>
                <a:gd name="connsiteX120" fmla="*/ 21951 w 161015"/>
                <a:gd name="connsiteY120" fmla="*/ 40005 h 181451"/>
                <a:gd name="connsiteX121" fmla="*/ 24808 w 161015"/>
                <a:gd name="connsiteY121" fmla="*/ 120015 h 181451"/>
                <a:gd name="connsiteX122" fmla="*/ 20999 w 161015"/>
                <a:gd name="connsiteY122" fmla="*/ 122872 h 181451"/>
                <a:gd name="connsiteX123" fmla="*/ 23856 w 161015"/>
                <a:gd name="connsiteY123" fmla="*/ 123825 h 181451"/>
                <a:gd name="connsiteX124" fmla="*/ 26713 w 161015"/>
                <a:gd name="connsiteY124" fmla="*/ 120968 h 181451"/>
                <a:gd name="connsiteX125" fmla="*/ 24808 w 161015"/>
                <a:gd name="connsiteY125" fmla="*/ 120015 h 181451"/>
                <a:gd name="connsiteX126" fmla="*/ 20999 w 161015"/>
                <a:gd name="connsiteY126" fmla="*/ 112395 h 181451"/>
                <a:gd name="connsiteX127" fmla="*/ 20999 w 161015"/>
                <a:gd name="connsiteY127" fmla="*/ 112395 h 181451"/>
                <a:gd name="connsiteX128" fmla="*/ 20999 w 161015"/>
                <a:gd name="connsiteY128" fmla="*/ 112395 h 181451"/>
                <a:gd name="connsiteX129" fmla="*/ 20999 w 161015"/>
                <a:gd name="connsiteY129" fmla="*/ 112395 h 181451"/>
                <a:gd name="connsiteX130" fmla="*/ 20999 w 161015"/>
                <a:gd name="connsiteY130" fmla="*/ 112395 h 181451"/>
                <a:gd name="connsiteX131" fmla="*/ 24808 w 161015"/>
                <a:gd name="connsiteY131" fmla="*/ 138113 h 181451"/>
                <a:gd name="connsiteX132" fmla="*/ 24808 w 161015"/>
                <a:gd name="connsiteY132" fmla="*/ 138113 h 181451"/>
                <a:gd name="connsiteX133" fmla="*/ 21951 w 161015"/>
                <a:gd name="connsiteY133" fmla="*/ 138113 h 181451"/>
                <a:gd name="connsiteX134" fmla="*/ 22903 w 161015"/>
                <a:gd name="connsiteY134" fmla="*/ 137160 h 181451"/>
                <a:gd name="connsiteX135" fmla="*/ 24808 w 161015"/>
                <a:gd name="connsiteY135" fmla="*/ 138113 h 181451"/>
                <a:gd name="connsiteX136" fmla="*/ 21951 w 161015"/>
                <a:gd name="connsiteY136" fmla="*/ 128588 h 181451"/>
                <a:gd name="connsiteX137" fmla="*/ 21951 w 161015"/>
                <a:gd name="connsiteY137" fmla="*/ 128588 h 181451"/>
                <a:gd name="connsiteX138" fmla="*/ 26713 w 161015"/>
                <a:gd name="connsiteY138" fmla="*/ 131445 h 181451"/>
                <a:gd name="connsiteX139" fmla="*/ 21951 w 161015"/>
                <a:gd name="connsiteY139" fmla="*/ 128588 h 181451"/>
                <a:gd name="connsiteX140" fmla="*/ 24808 w 161015"/>
                <a:gd name="connsiteY140" fmla="*/ 161925 h 181451"/>
                <a:gd name="connsiteX141" fmla="*/ 23856 w 161015"/>
                <a:gd name="connsiteY141" fmla="*/ 161925 h 181451"/>
                <a:gd name="connsiteX142" fmla="*/ 22903 w 161015"/>
                <a:gd name="connsiteY142" fmla="*/ 162878 h 181451"/>
                <a:gd name="connsiteX143" fmla="*/ 23856 w 161015"/>
                <a:gd name="connsiteY143" fmla="*/ 163830 h 181451"/>
                <a:gd name="connsiteX144" fmla="*/ 24808 w 161015"/>
                <a:gd name="connsiteY144" fmla="*/ 161925 h 181451"/>
                <a:gd name="connsiteX145" fmla="*/ 23856 w 161015"/>
                <a:gd name="connsiteY145" fmla="*/ 33338 h 181451"/>
                <a:gd name="connsiteX146" fmla="*/ 22903 w 161015"/>
                <a:gd name="connsiteY146" fmla="*/ 32385 h 181451"/>
                <a:gd name="connsiteX147" fmla="*/ 21951 w 161015"/>
                <a:gd name="connsiteY147" fmla="*/ 33338 h 181451"/>
                <a:gd name="connsiteX148" fmla="*/ 23856 w 161015"/>
                <a:gd name="connsiteY148" fmla="*/ 33338 h 181451"/>
                <a:gd name="connsiteX149" fmla="*/ 23856 w 161015"/>
                <a:gd name="connsiteY149" fmla="*/ 33338 h 181451"/>
                <a:gd name="connsiteX150" fmla="*/ 24808 w 161015"/>
                <a:gd name="connsiteY150" fmla="*/ 155258 h 181451"/>
                <a:gd name="connsiteX151" fmla="*/ 24808 w 161015"/>
                <a:gd name="connsiteY151" fmla="*/ 158115 h 181451"/>
                <a:gd name="connsiteX152" fmla="*/ 24808 w 161015"/>
                <a:gd name="connsiteY152" fmla="*/ 158115 h 181451"/>
                <a:gd name="connsiteX153" fmla="*/ 24808 w 161015"/>
                <a:gd name="connsiteY153" fmla="*/ 155258 h 181451"/>
                <a:gd name="connsiteX154" fmla="*/ 24808 w 161015"/>
                <a:gd name="connsiteY154" fmla="*/ 155258 h 181451"/>
                <a:gd name="connsiteX155" fmla="*/ 23856 w 161015"/>
                <a:gd name="connsiteY155" fmla="*/ 107633 h 181451"/>
                <a:gd name="connsiteX156" fmla="*/ 25761 w 161015"/>
                <a:gd name="connsiteY156" fmla="*/ 109538 h 181451"/>
                <a:gd name="connsiteX157" fmla="*/ 26713 w 161015"/>
                <a:gd name="connsiteY157" fmla="*/ 106680 h 181451"/>
                <a:gd name="connsiteX158" fmla="*/ 26713 w 161015"/>
                <a:gd name="connsiteY158" fmla="*/ 104775 h 181451"/>
                <a:gd name="connsiteX159" fmla="*/ 23856 w 161015"/>
                <a:gd name="connsiteY159" fmla="*/ 107633 h 181451"/>
                <a:gd name="connsiteX160" fmla="*/ 25761 w 161015"/>
                <a:gd name="connsiteY160" fmla="*/ 98108 h 181451"/>
                <a:gd name="connsiteX161" fmla="*/ 25761 w 161015"/>
                <a:gd name="connsiteY161" fmla="*/ 98108 h 181451"/>
                <a:gd name="connsiteX162" fmla="*/ 25761 w 161015"/>
                <a:gd name="connsiteY162" fmla="*/ 98108 h 181451"/>
                <a:gd name="connsiteX163" fmla="*/ 25761 w 161015"/>
                <a:gd name="connsiteY163" fmla="*/ 98108 h 181451"/>
                <a:gd name="connsiteX164" fmla="*/ 25761 w 161015"/>
                <a:gd name="connsiteY164" fmla="*/ 98108 h 181451"/>
                <a:gd name="connsiteX165" fmla="*/ 30524 w 161015"/>
                <a:gd name="connsiteY165" fmla="*/ 52388 h 181451"/>
                <a:gd name="connsiteX166" fmla="*/ 28618 w 161015"/>
                <a:gd name="connsiteY166" fmla="*/ 51435 h 181451"/>
                <a:gd name="connsiteX167" fmla="*/ 29571 w 161015"/>
                <a:gd name="connsiteY167" fmla="*/ 49530 h 181451"/>
                <a:gd name="connsiteX168" fmla="*/ 29571 w 161015"/>
                <a:gd name="connsiteY168" fmla="*/ 48578 h 181451"/>
                <a:gd name="connsiteX169" fmla="*/ 28618 w 161015"/>
                <a:gd name="connsiteY169" fmla="*/ 49530 h 181451"/>
                <a:gd name="connsiteX170" fmla="*/ 27666 w 161015"/>
                <a:gd name="connsiteY170" fmla="*/ 51435 h 181451"/>
                <a:gd name="connsiteX171" fmla="*/ 29571 w 161015"/>
                <a:gd name="connsiteY171" fmla="*/ 54293 h 181451"/>
                <a:gd name="connsiteX172" fmla="*/ 30524 w 161015"/>
                <a:gd name="connsiteY172" fmla="*/ 52388 h 181451"/>
                <a:gd name="connsiteX173" fmla="*/ 27666 w 161015"/>
                <a:gd name="connsiteY173" fmla="*/ 114300 h 181451"/>
                <a:gd name="connsiteX174" fmla="*/ 27666 w 161015"/>
                <a:gd name="connsiteY174" fmla="*/ 114300 h 181451"/>
                <a:gd name="connsiteX175" fmla="*/ 29571 w 161015"/>
                <a:gd name="connsiteY175" fmla="*/ 114300 h 181451"/>
                <a:gd name="connsiteX176" fmla="*/ 27666 w 161015"/>
                <a:gd name="connsiteY176" fmla="*/ 114300 h 181451"/>
                <a:gd name="connsiteX177" fmla="*/ 27666 w 161015"/>
                <a:gd name="connsiteY177" fmla="*/ 114300 h 181451"/>
                <a:gd name="connsiteX178" fmla="*/ 34333 w 161015"/>
                <a:gd name="connsiteY178" fmla="*/ 43815 h 181451"/>
                <a:gd name="connsiteX179" fmla="*/ 32428 w 161015"/>
                <a:gd name="connsiteY179" fmla="*/ 41910 h 181451"/>
                <a:gd name="connsiteX180" fmla="*/ 29571 w 161015"/>
                <a:gd name="connsiteY180" fmla="*/ 40958 h 181451"/>
                <a:gd name="connsiteX181" fmla="*/ 28618 w 161015"/>
                <a:gd name="connsiteY181" fmla="*/ 38100 h 181451"/>
                <a:gd name="connsiteX182" fmla="*/ 27666 w 161015"/>
                <a:gd name="connsiteY182" fmla="*/ 40958 h 181451"/>
                <a:gd name="connsiteX183" fmla="*/ 30524 w 161015"/>
                <a:gd name="connsiteY183" fmla="*/ 43815 h 181451"/>
                <a:gd name="connsiteX184" fmla="*/ 31476 w 161015"/>
                <a:gd name="connsiteY184" fmla="*/ 43815 h 181451"/>
                <a:gd name="connsiteX185" fmla="*/ 34333 w 161015"/>
                <a:gd name="connsiteY185" fmla="*/ 43815 h 181451"/>
                <a:gd name="connsiteX186" fmla="*/ 42906 w 161015"/>
                <a:gd name="connsiteY186" fmla="*/ 148590 h 181451"/>
                <a:gd name="connsiteX187" fmla="*/ 41001 w 161015"/>
                <a:gd name="connsiteY187" fmla="*/ 150495 h 181451"/>
                <a:gd name="connsiteX188" fmla="*/ 39096 w 161015"/>
                <a:gd name="connsiteY188" fmla="*/ 153353 h 181451"/>
                <a:gd name="connsiteX189" fmla="*/ 35286 w 161015"/>
                <a:gd name="connsiteY189" fmla="*/ 156210 h 181451"/>
                <a:gd name="connsiteX190" fmla="*/ 31476 w 161015"/>
                <a:gd name="connsiteY190" fmla="*/ 156210 h 181451"/>
                <a:gd name="connsiteX191" fmla="*/ 30524 w 161015"/>
                <a:gd name="connsiteY191" fmla="*/ 154305 h 181451"/>
                <a:gd name="connsiteX192" fmla="*/ 31476 w 161015"/>
                <a:gd name="connsiteY192" fmla="*/ 150495 h 181451"/>
                <a:gd name="connsiteX193" fmla="*/ 29571 w 161015"/>
                <a:gd name="connsiteY193" fmla="*/ 149543 h 181451"/>
                <a:gd name="connsiteX194" fmla="*/ 28618 w 161015"/>
                <a:gd name="connsiteY194" fmla="*/ 151447 h 181451"/>
                <a:gd name="connsiteX195" fmla="*/ 28618 w 161015"/>
                <a:gd name="connsiteY195" fmla="*/ 161925 h 181451"/>
                <a:gd name="connsiteX196" fmla="*/ 28618 w 161015"/>
                <a:gd name="connsiteY196" fmla="*/ 163830 h 181451"/>
                <a:gd name="connsiteX197" fmla="*/ 29571 w 161015"/>
                <a:gd name="connsiteY197" fmla="*/ 162878 h 181451"/>
                <a:gd name="connsiteX198" fmla="*/ 31476 w 161015"/>
                <a:gd name="connsiteY198" fmla="*/ 160020 h 181451"/>
                <a:gd name="connsiteX199" fmla="*/ 35286 w 161015"/>
                <a:gd name="connsiteY199" fmla="*/ 156210 h 181451"/>
                <a:gd name="connsiteX200" fmla="*/ 36238 w 161015"/>
                <a:gd name="connsiteY200" fmla="*/ 156210 h 181451"/>
                <a:gd name="connsiteX201" fmla="*/ 38143 w 161015"/>
                <a:gd name="connsiteY201" fmla="*/ 159068 h 181451"/>
                <a:gd name="connsiteX202" fmla="*/ 40049 w 161015"/>
                <a:gd name="connsiteY202" fmla="*/ 160972 h 181451"/>
                <a:gd name="connsiteX203" fmla="*/ 41001 w 161015"/>
                <a:gd name="connsiteY203" fmla="*/ 162878 h 181451"/>
                <a:gd name="connsiteX204" fmla="*/ 41953 w 161015"/>
                <a:gd name="connsiteY204" fmla="*/ 160972 h 181451"/>
                <a:gd name="connsiteX205" fmla="*/ 39096 w 161015"/>
                <a:gd name="connsiteY205" fmla="*/ 157163 h 181451"/>
                <a:gd name="connsiteX206" fmla="*/ 36238 w 161015"/>
                <a:gd name="connsiteY206" fmla="*/ 156210 h 181451"/>
                <a:gd name="connsiteX207" fmla="*/ 38143 w 161015"/>
                <a:gd name="connsiteY207" fmla="*/ 155258 h 181451"/>
                <a:gd name="connsiteX208" fmla="*/ 43858 w 161015"/>
                <a:gd name="connsiteY208" fmla="*/ 150495 h 181451"/>
                <a:gd name="connsiteX209" fmla="*/ 42906 w 161015"/>
                <a:gd name="connsiteY209" fmla="*/ 148590 h 181451"/>
                <a:gd name="connsiteX210" fmla="*/ 28618 w 161015"/>
                <a:gd name="connsiteY210" fmla="*/ 118110 h 181451"/>
                <a:gd name="connsiteX211" fmla="*/ 28618 w 161015"/>
                <a:gd name="connsiteY211" fmla="*/ 118110 h 181451"/>
                <a:gd name="connsiteX212" fmla="*/ 29571 w 161015"/>
                <a:gd name="connsiteY212" fmla="*/ 118110 h 181451"/>
                <a:gd name="connsiteX213" fmla="*/ 28618 w 161015"/>
                <a:gd name="connsiteY213" fmla="*/ 118110 h 181451"/>
                <a:gd name="connsiteX214" fmla="*/ 28618 w 161015"/>
                <a:gd name="connsiteY214" fmla="*/ 118110 h 181451"/>
                <a:gd name="connsiteX215" fmla="*/ 30524 w 161015"/>
                <a:gd name="connsiteY215" fmla="*/ 141922 h 181451"/>
                <a:gd name="connsiteX216" fmla="*/ 32428 w 161015"/>
                <a:gd name="connsiteY216" fmla="*/ 143828 h 181451"/>
                <a:gd name="connsiteX217" fmla="*/ 33381 w 161015"/>
                <a:gd name="connsiteY217" fmla="*/ 141922 h 181451"/>
                <a:gd name="connsiteX218" fmla="*/ 32428 w 161015"/>
                <a:gd name="connsiteY218" fmla="*/ 140970 h 181451"/>
                <a:gd name="connsiteX219" fmla="*/ 30524 w 161015"/>
                <a:gd name="connsiteY219" fmla="*/ 141922 h 181451"/>
                <a:gd name="connsiteX220" fmla="*/ 33381 w 161015"/>
                <a:gd name="connsiteY220" fmla="*/ 134303 h 181451"/>
                <a:gd name="connsiteX221" fmla="*/ 33381 w 161015"/>
                <a:gd name="connsiteY221" fmla="*/ 137160 h 181451"/>
                <a:gd name="connsiteX222" fmla="*/ 30524 w 161015"/>
                <a:gd name="connsiteY222" fmla="*/ 136208 h 181451"/>
                <a:gd name="connsiteX223" fmla="*/ 33381 w 161015"/>
                <a:gd name="connsiteY223" fmla="*/ 134303 h 181451"/>
                <a:gd name="connsiteX224" fmla="*/ 33381 w 161015"/>
                <a:gd name="connsiteY224" fmla="*/ 113347 h 181451"/>
                <a:gd name="connsiteX225" fmla="*/ 34333 w 161015"/>
                <a:gd name="connsiteY225" fmla="*/ 113347 h 181451"/>
                <a:gd name="connsiteX226" fmla="*/ 35286 w 161015"/>
                <a:gd name="connsiteY226" fmla="*/ 112395 h 181451"/>
                <a:gd name="connsiteX227" fmla="*/ 34333 w 161015"/>
                <a:gd name="connsiteY227" fmla="*/ 111443 h 181451"/>
                <a:gd name="connsiteX228" fmla="*/ 33381 w 161015"/>
                <a:gd name="connsiteY228" fmla="*/ 111443 h 181451"/>
                <a:gd name="connsiteX229" fmla="*/ 31476 w 161015"/>
                <a:gd name="connsiteY229" fmla="*/ 110490 h 181451"/>
                <a:gd name="connsiteX230" fmla="*/ 33381 w 161015"/>
                <a:gd name="connsiteY230" fmla="*/ 113347 h 181451"/>
                <a:gd name="connsiteX231" fmla="*/ 32428 w 161015"/>
                <a:gd name="connsiteY231" fmla="*/ 57150 h 181451"/>
                <a:gd name="connsiteX232" fmla="*/ 32428 w 161015"/>
                <a:gd name="connsiteY232" fmla="*/ 57150 h 181451"/>
                <a:gd name="connsiteX233" fmla="*/ 32428 w 161015"/>
                <a:gd name="connsiteY233" fmla="*/ 57150 h 181451"/>
                <a:gd name="connsiteX234" fmla="*/ 32428 w 161015"/>
                <a:gd name="connsiteY234" fmla="*/ 57150 h 181451"/>
                <a:gd name="connsiteX235" fmla="*/ 32428 w 161015"/>
                <a:gd name="connsiteY235" fmla="*/ 57150 h 181451"/>
                <a:gd name="connsiteX236" fmla="*/ 33381 w 161015"/>
                <a:gd name="connsiteY236" fmla="*/ 150495 h 181451"/>
                <a:gd name="connsiteX237" fmla="*/ 36238 w 161015"/>
                <a:gd name="connsiteY237" fmla="*/ 149543 h 181451"/>
                <a:gd name="connsiteX238" fmla="*/ 38143 w 161015"/>
                <a:gd name="connsiteY238" fmla="*/ 147638 h 181451"/>
                <a:gd name="connsiteX239" fmla="*/ 37191 w 161015"/>
                <a:gd name="connsiteY239" fmla="*/ 147638 h 181451"/>
                <a:gd name="connsiteX240" fmla="*/ 36238 w 161015"/>
                <a:gd name="connsiteY240" fmla="*/ 149543 h 181451"/>
                <a:gd name="connsiteX241" fmla="*/ 34333 w 161015"/>
                <a:gd name="connsiteY241" fmla="*/ 147638 h 181451"/>
                <a:gd name="connsiteX242" fmla="*/ 33381 w 161015"/>
                <a:gd name="connsiteY242" fmla="*/ 147638 h 181451"/>
                <a:gd name="connsiteX243" fmla="*/ 33381 w 161015"/>
                <a:gd name="connsiteY243" fmla="*/ 150495 h 181451"/>
                <a:gd name="connsiteX244" fmla="*/ 33381 w 161015"/>
                <a:gd name="connsiteY244" fmla="*/ 174308 h 181451"/>
                <a:gd name="connsiteX245" fmla="*/ 33381 w 161015"/>
                <a:gd name="connsiteY245" fmla="*/ 174308 h 181451"/>
                <a:gd name="connsiteX246" fmla="*/ 33381 w 161015"/>
                <a:gd name="connsiteY246" fmla="*/ 174308 h 181451"/>
                <a:gd name="connsiteX247" fmla="*/ 33381 w 161015"/>
                <a:gd name="connsiteY247" fmla="*/ 174308 h 181451"/>
                <a:gd name="connsiteX248" fmla="*/ 33381 w 161015"/>
                <a:gd name="connsiteY248" fmla="*/ 174308 h 181451"/>
                <a:gd name="connsiteX249" fmla="*/ 34333 w 161015"/>
                <a:gd name="connsiteY249" fmla="*/ 166688 h 181451"/>
                <a:gd name="connsiteX250" fmla="*/ 34333 w 161015"/>
                <a:gd name="connsiteY250" fmla="*/ 166688 h 181451"/>
                <a:gd name="connsiteX251" fmla="*/ 34333 w 161015"/>
                <a:gd name="connsiteY251" fmla="*/ 166688 h 181451"/>
                <a:gd name="connsiteX252" fmla="*/ 34333 w 161015"/>
                <a:gd name="connsiteY252" fmla="*/ 166688 h 181451"/>
                <a:gd name="connsiteX253" fmla="*/ 34333 w 161015"/>
                <a:gd name="connsiteY253" fmla="*/ 166688 h 181451"/>
                <a:gd name="connsiteX254" fmla="*/ 34333 w 161015"/>
                <a:gd name="connsiteY254" fmla="*/ 107633 h 181451"/>
                <a:gd name="connsiteX255" fmla="*/ 34333 w 161015"/>
                <a:gd name="connsiteY255" fmla="*/ 107633 h 181451"/>
                <a:gd name="connsiteX256" fmla="*/ 36238 w 161015"/>
                <a:gd name="connsiteY256" fmla="*/ 107633 h 181451"/>
                <a:gd name="connsiteX257" fmla="*/ 34333 w 161015"/>
                <a:gd name="connsiteY257" fmla="*/ 107633 h 181451"/>
                <a:gd name="connsiteX258" fmla="*/ 34333 w 161015"/>
                <a:gd name="connsiteY258" fmla="*/ 107633 h 181451"/>
                <a:gd name="connsiteX259" fmla="*/ 35286 w 161015"/>
                <a:gd name="connsiteY259" fmla="*/ 39053 h 181451"/>
                <a:gd name="connsiteX260" fmla="*/ 35286 w 161015"/>
                <a:gd name="connsiteY260" fmla="*/ 39053 h 181451"/>
                <a:gd name="connsiteX261" fmla="*/ 35286 w 161015"/>
                <a:gd name="connsiteY261" fmla="*/ 40958 h 181451"/>
                <a:gd name="connsiteX262" fmla="*/ 36238 w 161015"/>
                <a:gd name="connsiteY262" fmla="*/ 40005 h 181451"/>
                <a:gd name="connsiteX263" fmla="*/ 35286 w 161015"/>
                <a:gd name="connsiteY263" fmla="*/ 39053 h 181451"/>
                <a:gd name="connsiteX264" fmla="*/ 35286 w 161015"/>
                <a:gd name="connsiteY264" fmla="*/ 51435 h 181451"/>
                <a:gd name="connsiteX265" fmla="*/ 34333 w 161015"/>
                <a:gd name="connsiteY265" fmla="*/ 54293 h 181451"/>
                <a:gd name="connsiteX266" fmla="*/ 38143 w 161015"/>
                <a:gd name="connsiteY266" fmla="*/ 53340 h 181451"/>
                <a:gd name="connsiteX267" fmla="*/ 39096 w 161015"/>
                <a:gd name="connsiteY267" fmla="*/ 53340 h 181451"/>
                <a:gd name="connsiteX268" fmla="*/ 40049 w 161015"/>
                <a:gd name="connsiteY268" fmla="*/ 52388 h 181451"/>
                <a:gd name="connsiteX269" fmla="*/ 40049 w 161015"/>
                <a:gd name="connsiteY269" fmla="*/ 52388 h 181451"/>
                <a:gd name="connsiteX270" fmla="*/ 38143 w 161015"/>
                <a:gd name="connsiteY270" fmla="*/ 53340 h 181451"/>
                <a:gd name="connsiteX271" fmla="*/ 38143 w 161015"/>
                <a:gd name="connsiteY271" fmla="*/ 54293 h 181451"/>
                <a:gd name="connsiteX272" fmla="*/ 37191 w 161015"/>
                <a:gd name="connsiteY272" fmla="*/ 53340 h 181451"/>
                <a:gd name="connsiteX273" fmla="*/ 35286 w 161015"/>
                <a:gd name="connsiteY273" fmla="*/ 51435 h 181451"/>
                <a:gd name="connsiteX274" fmla="*/ 38143 w 161015"/>
                <a:gd name="connsiteY274" fmla="*/ 128588 h 181451"/>
                <a:gd name="connsiteX275" fmla="*/ 35286 w 161015"/>
                <a:gd name="connsiteY275" fmla="*/ 128588 h 181451"/>
                <a:gd name="connsiteX276" fmla="*/ 34333 w 161015"/>
                <a:gd name="connsiteY276" fmla="*/ 129540 h 181451"/>
                <a:gd name="connsiteX277" fmla="*/ 37191 w 161015"/>
                <a:gd name="connsiteY277" fmla="*/ 131445 h 181451"/>
                <a:gd name="connsiteX278" fmla="*/ 38143 w 161015"/>
                <a:gd name="connsiteY278" fmla="*/ 128588 h 181451"/>
                <a:gd name="connsiteX279" fmla="*/ 40049 w 161015"/>
                <a:gd name="connsiteY279" fmla="*/ 127635 h 181451"/>
                <a:gd name="connsiteX280" fmla="*/ 40049 w 161015"/>
                <a:gd name="connsiteY280" fmla="*/ 126683 h 181451"/>
                <a:gd name="connsiteX281" fmla="*/ 38143 w 161015"/>
                <a:gd name="connsiteY281" fmla="*/ 128588 h 181451"/>
                <a:gd name="connsiteX282" fmla="*/ 37191 w 161015"/>
                <a:gd name="connsiteY282" fmla="*/ 163830 h 181451"/>
                <a:gd name="connsiteX283" fmla="*/ 36238 w 161015"/>
                <a:gd name="connsiteY283" fmla="*/ 162878 h 181451"/>
                <a:gd name="connsiteX284" fmla="*/ 35286 w 161015"/>
                <a:gd name="connsiteY284" fmla="*/ 164783 h 181451"/>
                <a:gd name="connsiteX285" fmla="*/ 37191 w 161015"/>
                <a:gd name="connsiteY285" fmla="*/ 165735 h 181451"/>
                <a:gd name="connsiteX286" fmla="*/ 37191 w 161015"/>
                <a:gd name="connsiteY286" fmla="*/ 163830 h 181451"/>
                <a:gd name="connsiteX287" fmla="*/ 37191 w 161015"/>
                <a:gd name="connsiteY287" fmla="*/ 138113 h 181451"/>
                <a:gd name="connsiteX288" fmla="*/ 37191 w 161015"/>
                <a:gd name="connsiteY288" fmla="*/ 138113 h 181451"/>
                <a:gd name="connsiteX289" fmla="*/ 38143 w 161015"/>
                <a:gd name="connsiteY289" fmla="*/ 139065 h 181451"/>
                <a:gd name="connsiteX290" fmla="*/ 37191 w 161015"/>
                <a:gd name="connsiteY290" fmla="*/ 138113 h 181451"/>
                <a:gd name="connsiteX291" fmla="*/ 37191 w 161015"/>
                <a:gd name="connsiteY291" fmla="*/ 138113 h 181451"/>
                <a:gd name="connsiteX292" fmla="*/ 39096 w 161015"/>
                <a:gd name="connsiteY292" fmla="*/ 59055 h 181451"/>
                <a:gd name="connsiteX293" fmla="*/ 39096 w 161015"/>
                <a:gd name="connsiteY293" fmla="*/ 59055 h 181451"/>
                <a:gd name="connsiteX294" fmla="*/ 37191 w 161015"/>
                <a:gd name="connsiteY294" fmla="*/ 59055 h 181451"/>
                <a:gd name="connsiteX295" fmla="*/ 39096 w 161015"/>
                <a:gd name="connsiteY295" fmla="*/ 59055 h 181451"/>
                <a:gd name="connsiteX296" fmla="*/ 39096 w 161015"/>
                <a:gd name="connsiteY296" fmla="*/ 59055 h 181451"/>
                <a:gd name="connsiteX297" fmla="*/ 39096 w 161015"/>
                <a:gd name="connsiteY297" fmla="*/ 42863 h 181451"/>
                <a:gd name="connsiteX298" fmla="*/ 41001 w 161015"/>
                <a:gd name="connsiteY298" fmla="*/ 43815 h 181451"/>
                <a:gd name="connsiteX299" fmla="*/ 43858 w 161015"/>
                <a:gd name="connsiteY299" fmla="*/ 42863 h 181451"/>
                <a:gd name="connsiteX300" fmla="*/ 39096 w 161015"/>
                <a:gd name="connsiteY300" fmla="*/ 42863 h 181451"/>
                <a:gd name="connsiteX301" fmla="*/ 39096 w 161015"/>
                <a:gd name="connsiteY301" fmla="*/ 42863 h 181451"/>
                <a:gd name="connsiteX302" fmla="*/ 42906 w 161015"/>
                <a:gd name="connsiteY302" fmla="*/ 39053 h 181451"/>
                <a:gd name="connsiteX303" fmla="*/ 42906 w 161015"/>
                <a:gd name="connsiteY303" fmla="*/ 39053 h 181451"/>
                <a:gd name="connsiteX304" fmla="*/ 44811 w 161015"/>
                <a:gd name="connsiteY304" fmla="*/ 39053 h 181451"/>
                <a:gd name="connsiteX305" fmla="*/ 44811 w 161015"/>
                <a:gd name="connsiteY305" fmla="*/ 38100 h 181451"/>
                <a:gd name="connsiteX306" fmla="*/ 42906 w 161015"/>
                <a:gd name="connsiteY306" fmla="*/ 39053 h 181451"/>
                <a:gd name="connsiteX307" fmla="*/ 44811 w 161015"/>
                <a:gd name="connsiteY307" fmla="*/ 53340 h 181451"/>
                <a:gd name="connsiteX308" fmla="*/ 43858 w 161015"/>
                <a:gd name="connsiteY308" fmla="*/ 55245 h 181451"/>
                <a:gd name="connsiteX309" fmla="*/ 43858 w 161015"/>
                <a:gd name="connsiteY309" fmla="*/ 56197 h 181451"/>
                <a:gd name="connsiteX310" fmla="*/ 44811 w 161015"/>
                <a:gd name="connsiteY310" fmla="*/ 53340 h 181451"/>
                <a:gd name="connsiteX311" fmla="*/ 44811 w 161015"/>
                <a:gd name="connsiteY311" fmla="*/ 53340 h 181451"/>
                <a:gd name="connsiteX312" fmla="*/ 82911 w 161015"/>
                <a:gd name="connsiteY312" fmla="*/ 148590 h 181451"/>
                <a:gd name="connsiteX313" fmla="*/ 81958 w 161015"/>
                <a:gd name="connsiteY313" fmla="*/ 133350 h 181451"/>
                <a:gd name="connsiteX314" fmla="*/ 81958 w 161015"/>
                <a:gd name="connsiteY314" fmla="*/ 113347 h 181451"/>
                <a:gd name="connsiteX315" fmla="*/ 81958 w 161015"/>
                <a:gd name="connsiteY315" fmla="*/ 97155 h 181451"/>
                <a:gd name="connsiteX316" fmla="*/ 81958 w 161015"/>
                <a:gd name="connsiteY316" fmla="*/ 81915 h 181451"/>
                <a:gd name="connsiteX317" fmla="*/ 79101 w 161015"/>
                <a:gd name="connsiteY317" fmla="*/ 80963 h 181451"/>
                <a:gd name="connsiteX318" fmla="*/ 61003 w 161015"/>
                <a:gd name="connsiteY318" fmla="*/ 93345 h 181451"/>
                <a:gd name="connsiteX319" fmla="*/ 45763 w 161015"/>
                <a:gd name="connsiteY319" fmla="*/ 116205 h 181451"/>
                <a:gd name="connsiteX320" fmla="*/ 47668 w 161015"/>
                <a:gd name="connsiteY320" fmla="*/ 151447 h 181451"/>
                <a:gd name="connsiteX321" fmla="*/ 65766 w 161015"/>
                <a:gd name="connsiteY321" fmla="*/ 164783 h 181451"/>
                <a:gd name="connsiteX322" fmla="*/ 82911 w 161015"/>
                <a:gd name="connsiteY322" fmla="*/ 148590 h 181451"/>
                <a:gd name="connsiteX323" fmla="*/ 47668 w 161015"/>
                <a:gd name="connsiteY323" fmla="*/ 56197 h 181451"/>
                <a:gd name="connsiteX324" fmla="*/ 47668 w 161015"/>
                <a:gd name="connsiteY324" fmla="*/ 56197 h 181451"/>
                <a:gd name="connsiteX325" fmla="*/ 47668 w 161015"/>
                <a:gd name="connsiteY325" fmla="*/ 56197 h 181451"/>
                <a:gd name="connsiteX326" fmla="*/ 47668 w 161015"/>
                <a:gd name="connsiteY326" fmla="*/ 56197 h 181451"/>
                <a:gd name="connsiteX327" fmla="*/ 47668 w 161015"/>
                <a:gd name="connsiteY327" fmla="*/ 56197 h 181451"/>
                <a:gd name="connsiteX328" fmla="*/ 89578 w 161015"/>
                <a:gd name="connsiteY328" fmla="*/ 75247 h 181451"/>
                <a:gd name="connsiteX329" fmla="*/ 88626 w 161015"/>
                <a:gd name="connsiteY329" fmla="*/ 76200 h 181451"/>
                <a:gd name="connsiteX330" fmla="*/ 89578 w 161015"/>
                <a:gd name="connsiteY330" fmla="*/ 77153 h 181451"/>
                <a:gd name="connsiteX331" fmla="*/ 89578 w 161015"/>
                <a:gd name="connsiteY331" fmla="*/ 75247 h 181451"/>
                <a:gd name="connsiteX332" fmla="*/ 89578 w 161015"/>
                <a:gd name="connsiteY332" fmla="*/ 75247 h 181451"/>
                <a:gd name="connsiteX333" fmla="*/ 89578 w 161015"/>
                <a:gd name="connsiteY333" fmla="*/ 30480 h 181451"/>
                <a:gd name="connsiteX334" fmla="*/ 89578 w 161015"/>
                <a:gd name="connsiteY334" fmla="*/ 30480 h 181451"/>
                <a:gd name="connsiteX335" fmla="*/ 89578 w 161015"/>
                <a:gd name="connsiteY335" fmla="*/ 30480 h 181451"/>
                <a:gd name="connsiteX336" fmla="*/ 89578 w 161015"/>
                <a:gd name="connsiteY336" fmla="*/ 30480 h 181451"/>
                <a:gd name="connsiteX337" fmla="*/ 89578 w 161015"/>
                <a:gd name="connsiteY337" fmla="*/ 30480 h 181451"/>
                <a:gd name="connsiteX338" fmla="*/ 91483 w 161015"/>
                <a:gd name="connsiteY338" fmla="*/ 69533 h 181451"/>
                <a:gd name="connsiteX339" fmla="*/ 93388 w 161015"/>
                <a:gd name="connsiteY339" fmla="*/ 67628 h 181451"/>
                <a:gd name="connsiteX340" fmla="*/ 90531 w 161015"/>
                <a:gd name="connsiteY340" fmla="*/ 65722 h 181451"/>
                <a:gd name="connsiteX341" fmla="*/ 88626 w 161015"/>
                <a:gd name="connsiteY341" fmla="*/ 66675 h 181451"/>
                <a:gd name="connsiteX342" fmla="*/ 91483 w 161015"/>
                <a:gd name="connsiteY342" fmla="*/ 69533 h 181451"/>
                <a:gd name="connsiteX343" fmla="*/ 99103 w 161015"/>
                <a:gd name="connsiteY343" fmla="*/ 91440 h 181451"/>
                <a:gd name="connsiteX344" fmla="*/ 100056 w 161015"/>
                <a:gd name="connsiteY344" fmla="*/ 94297 h 181451"/>
                <a:gd name="connsiteX345" fmla="*/ 101008 w 161015"/>
                <a:gd name="connsiteY345" fmla="*/ 96203 h 181451"/>
                <a:gd name="connsiteX346" fmla="*/ 101008 w 161015"/>
                <a:gd name="connsiteY346" fmla="*/ 95250 h 181451"/>
                <a:gd name="connsiteX347" fmla="*/ 98151 w 161015"/>
                <a:gd name="connsiteY347" fmla="*/ 85725 h 181451"/>
                <a:gd name="connsiteX348" fmla="*/ 96246 w 161015"/>
                <a:gd name="connsiteY348" fmla="*/ 83820 h 181451"/>
                <a:gd name="connsiteX349" fmla="*/ 93388 w 161015"/>
                <a:gd name="connsiteY349" fmla="*/ 79058 h 181451"/>
                <a:gd name="connsiteX350" fmla="*/ 91483 w 161015"/>
                <a:gd name="connsiteY350" fmla="*/ 83820 h 181451"/>
                <a:gd name="connsiteX351" fmla="*/ 93388 w 161015"/>
                <a:gd name="connsiteY351" fmla="*/ 88583 h 181451"/>
                <a:gd name="connsiteX352" fmla="*/ 95293 w 161015"/>
                <a:gd name="connsiteY352" fmla="*/ 85725 h 181451"/>
                <a:gd name="connsiteX353" fmla="*/ 96246 w 161015"/>
                <a:gd name="connsiteY353" fmla="*/ 86678 h 181451"/>
                <a:gd name="connsiteX354" fmla="*/ 93388 w 161015"/>
                <a:gd name="connsiteY354" fmla="*/ 88583 h 181451"/>
                <a:gd name="connsiteX355" fmla="*/ 93388 w 161015"/>
                <a:gd name="connsiteY355" fmla="*/ 88583 h 181451"/>
                <a:gd name="connsiteX356" fmla="*/ 93388 w 161015"/>
                <a:gd name="connsiteY356" fmla="*/ 88583 h 181451"/>
                <a:gd name="connsiteX357" fmla="*/ 95293 w 161015"/>
                <a:gd name="connsiteY357" fmla="*/ 89535 h 181451"/>
                <a:gd name="connsiteX358" fmla="*/ 99103 w 161015"/>
                <a:gd name="connsiteY358" fmla="*/ 91440 h 181451"/>
                <a:gd name="connsiteX359" fmla="*/ 91483 w 161015"/>
                <a:gd name="connsiteY359" fmla="*/ 52388 h 181451"/>
                <a:gd name="connsiteX360" fmla="*/ 91483 w 161015"/>
                <a:gd name="connsiteY360" fmla="*/ 52388 h 181451"/>
                <a:gd name="connsiteX361" fmla="*/ 92436 w 161015"/>
                <a:gd name="connsiteY361" fmla="*/ 52388 h 181451"/>
                <a:gd name="connsiteX362" fmla="*/ 91483 w 161015"/>
                <a:gd name="connsiteY362" fmla="*/ 52388 h 181451"/>
                <a:gd name="connsiteX363" fmla="*/ 91483 w 161015"/>
                <a:gd name="connsiteY363" fmla="*/ 52388 h 181451"/>
                <a:gd name="connsiteX364" fmla="*/ 92436 w 161015"/>
                <a:gd name="connsiteY364" fmla="*/ 61913 h 181451"/>
                <a:gd name="connsiteX365" fmla="*/ 92436 w 161015"/>
                <a:gd name="connsiteY365" fmla="*/ 61913 h 181451"/>
                <a:gd name="connsiteX366" fmla="*/ 93388 w 161015"/>
                <a:gd name="connsiteY366" fmla="*/ 62865 h 181451"/>
                <a:gd name="connsiteX367" fmla="*/ 92436 w 161015"/>
                <a:gd name="connsiteY367" fmla="*/ 61913 h 181451"/>
                <a:gd name="connsiteX368" fmla="*/ 92436 w 161015"/>
                <a:gd name="connsiteY368" fmla="*/ 61913 h 181451"/>
                <a:gd name="connsiteX369" fmla="*/ 92436 w 161015"/>
                <a:gd name="connsiteY369" fmla="*/ 26670 h 181451"/>
                <a:gd name="connsiteX370" fmla="*/ 92436 w 161015"/>
                <a:gd name="connsiteY370" fmla="*/ 26670 h 181451"/>
                <a:gd name="connsiteX371" fmla="*/ 92436 w 161015"/>
                <a:gd name="connsiteY371" fmla="*/ 26670 h 181451"/>
                <a:gd name="connsiteX372" fmla="*/ 92436 w 161015"/>
                <a:gd name="connsiteY372" fmla="*/ 26670 h 181451"/>
                <a:gd name="connsiteX373" fmla="*/ 92436 w 161015"/>
                <a:gd name="connsiteY373" fmla="*/ 26670 h 181451"/>
                <a:gd name="connsiteX374" fmla="*/ 95293 w 161015"/>
                <a:gd name="connsiteY374" fmla="*/ 60008 h 181451"/>
                <a:gd name="connsiteX375" fmla="*/ 96246 w 161015"/>
                <a:gd name="connsiteY375" fmla="*/ 59055 h 181451"/>
                <a:gd name="connsiteX376" fmla="*/ 94341 w 161015"/>
                <a:gd name="connsiteY376" fmla="*/ 56197 h 181451"/>
                <a:gd name="connsiteX377" fmla="*/ 93388 w 161015"/>
                <a:gd name="connsiteY377" fmla="*/ 57150 h 181451"/>
                <a:gd name="connsiteX378" fmla="*/ 95293 w 161015"/>
                <a:gd name="connsiteY378" fmla="*/ 60008 h 181451"/>
                <a:gd name="connsiteX379" fmla="*/ 94341 w 161015"/>
                <a:gd name="connsiteY379" fmla="*/ 49530 h 181451"/>
                <a:gd name="connsiteX380" fmla="*/ 95293 w 161015"/>
                <a:gd name="connsiteY380" fmla="*/ 48578 h 181451"/>
                <a:gd name="connsiteX381" fmla="*/ 92436 w 161015"/>
                <a:gd name="connsiteY381" fmla="*/ 45720 h 181451"/>
                <a:gd name="connsiteX382" fmla="*/ 92436 w 161015"/>
                <a:gd name="connsiteY382" fmla="*/ 46672 h 181451"/>
                <a:gd name="connsiteX383" fmla="*/ 94341 w 161015"/>
                <a:gd name="connsiteY383" fmla="*/ 49530 h 181451"/>
                <a:gd name="connsiteX384" fmla="*/ 96246 w 161015"/>
                <a:gd name="connsiteY384" fmla="*/ 96203 h 181451"/>
                <a:gd name="connsiteX385" fmla="*/ 93388 w 161015"/>
                <a:gd name="connsiteY385" fmla="*/ 95250 h 181451"/>
                <a:gd name="connsiteX386" fmla="*/ 92436 w 161015"/>
                <a:gd name="connsiteY386" fmla="*/ 96203 h 181451"/>
                <a:gd name="connsiteX387" fmla="*/ 93388 w 161015"/>
                <a:gd name="connsiteY387" fmla="*/ 97155 h 181451"/>
                <a:gd name="connsiteX388" fmla="*/ 95293 w 161015"/>
                <a:gd name="connsiteY388" fmla="*/ 98108 h 181451"/>
                <a:gd name="connsiteX389" fmla="*/ 98151 w 161015"/>
                <a:gd name="connsiteY389" fmla="*/ 100013 h 181451"/>
                <a:gd name="connsiteX390" fmla="*/ 96246 w 161015"/>
                <a:gd name="connsiteY390" fmla="*/ 96203 h 181451"/>
                <a:gd name="connsiteX391" fmla="*/ 94341 w 161015"/>
                <a:gd name="connsiteY391" fmla="*/ 34290 h 181451"/>
                <a:gd name="connsiteX392" fmla="*/ 92436 w 161015"/>
                <a:gd name="connsiteY392" fmla="*/ 36195 h 181451"/>
                <a:gd name="connsiteX393" fmla="*/ 95293 w 161015"/>
                <a:gd name="connsiteY393" fmla="*/ 38100 h 181451"/>
                <a:gd name="connsiteX394" fmla="*/ 98151 w 161015"/>
                <a:gd name="connsiteY394" fmla="*/ 33338 h 181451"/>
                <a:gd name="connsiteX395" fmla="*/ 97199 w 161015"/>
                <a:gd name="connsiteY395" fmla="*/ 31433 h 181451"/>
                <a:gd name="connsiteX396" fmla="*/ 96246 w 161015"/>
                <a:gd name="connsiteY396" fmla="*/ 33338 h 181451"/>
                <a:gd name="connsiteX397" fmla="*/ 94341 w 161015"/>
                <a:gd name="connsiteY397" fmla="*/ 34290 h 181451"/>
                <a:gd name="connsiteX398" fmla="*/ 95293 w 161015"/>
                <a:gd name="connsiteY398" fmla="*/ 153353 h 181451"/>
                <a:gd name="connsiteX399" fmla="*/ 95293 w 161015"/>
                <a:gd name="connsiteY399" fmla="*/ 153353 h 181451"/>
                <a:gd name="connsiteX400" fmla="*/ 93388 w 161015"/>
                <a:gd name="connsiteY400" fmla="*/ 152400 h 181451"/>
                <a:gd name="connsiteX401" fmla="*/ 94341 w 161015"/>
                <a:gd name="connsiteY401" fmla="*/ 153353 h 181451"/>
                <a:gd name="connsiteX402" fmla="*/ 95293 w 161015"/>
                <a:gd name="connsiteY402" fmla="*/ 153353 h 181451"/>
                <a:gd name="connsiteX403" fmla="*/ 97199 w 161015"/>
                <a:gd name="connsiteY403" fmla="*/ 75247 h 181451"/>
                <a:gd name="connsiteX404" fmla="*/ 97199 w 161015"/>
                <a:gd name="connsiteY404" fmla="*/ 73343 h 181451"/>
                <a:gd name="connsiteX405" fmla="*/ 95293 w 161015"/>
                <a:gd name="connsiteY405" fmla="*/ 74295 h 181451"/>
                <a:gd name="connsiteX406" fmla="*/ 94341 w 161015"/>
                <a:gd name="connsiteY406" fmla="*/ 79058 h 181451"/>
                <a:gd name="connsiteX407" fmla="*/ 97199 w 161015"/>
                <a:gd name="connsiteY407" fmla="*/ 75247 h 181451"/>
                <a:gd name="connsiteX408" fmla="*/ 96246 w 161015"/>
                <a:gd name="connsiteY408" fmla="*/ 139065 h 181451"/>
                <a:gd name="connsiteX409" fmla="*/ 96246 w 161015"/>
                <a:gd name="connsiteY409" fmla="*/ 139065 h 181451"/>
                <a:gd name="connsiteX410" fmla="*/ 95293 w 161015"/>
                <a:gd name="connsiteY410" fmla="*/ 140970 h 181451"/>
                <a:gd name="connsiteX411" fmla="*/ 96246 w 161015"/>
                <a:gd name="connsiteY411" fmla="*/ 139065 h 181451"/>
                <a:gd name="connsiteX412" fmla="*/ 96246 w 161015"/>
                <a:gd name="connsiteY412" fmla="*/ 139065 h 181451"/>
                <a:gd name="connsiteX413" fmla="*/ 95293 w 161015"/>
                <a:gd name="connsiteY413" fmla="*/ 62865 h 181451"/>
                <a:gd name="connsiteX414" fmla="*/ 95293 w 161015"/>
                <a:gd name="connsiteY414" fmla="*/ 62865 h 181451"/>
                <a:gd name="connsiteX415" fmla="*/ 96246 w 161015"/>
                <a:gd name="connsiteY415" fmla="*/ 62865 h 181451"/>
                <a:gd name="connsiteX416" fmla="*/ 96246 w 161015"/>
                <a:gd name="connsiteY416" fmla="*/ 61913 h 181451"/>
                <a:gd name="connsiteX417" fmla="*/ 95293 w 161015"/>
                <a:gd name="connsiteY417" fmla="*/ 62865 h 181451"/>
                <a:gd name="connsiteX418" fmla="*/ 95293 w 161015"/>
                <a:gd name="connsiteY418" fmla="*/ 8572 h 181451"/>
                <a:gd name="connsiteX419" fmla="*/ 95293 w 161015"/>
                <a:gd name="connsiteY419" fmla="*/ 8572 h 181451"/>
                <a:gd name="connsiteX420" fmla="*/ 95293 w 161015"/>
                <a:gd name="connsiteY420" fmla="*/ 8572 h 181451"/>
                <a:gd name="connsiteX421" fmla="*/ 95293 w 161015"/>
                <a:gd name="connsiteY421" fmla="*/ 8572 h 181451"/>
                <a:gd name="connsiteX422" fmla="*/ 95293 w 161015"/>
                <a:gd name="connsiteY422" fmla="*/ 8572 h 181451"/>
                <a:gd name="connsiteX423" fmla="*/ 100056 w 161015"/>
                <a:gd name="connsiteY423" fmla="*/ 55245 h 181451"/>
                <a:gd name="connsiteX424" fmla="*/ 101961 w 161015"/>
                <a:gd name="connsiteY424" fmla="*/ 57150 h 181451"/>
                <a:gd name="connsiteX425" fmla="*/ 104818 w 161015"/>
                <a:gd name="connsiteY425" fmla="*/ 54293 h 181451"/>
                <a:gd name="connsiteX426" fmla="*/ 103866 w 161015"/>
                <a:gd name="connsiteY426" fmla="*/ 53340 h 181451"/>
                <a:gd name="connsiteX427" fmla="*/ 98151 w 161015"/>
                <a:gd name="connsiteY427" fmla="*/ 51435 h 181451"/>
                <a:gd name="connsiteX428" fmla="*/ 96246 w 161015"/>
                <a:gd name="connsiteY428" fmla="*/ 51435 h 181451"/>
                <a:gd name="connsiteX429" fmla="*/ 94341 w 161015"/>
                <a:gd name="connsiteY429" fmla="*/ 53340 h 181451"/>
                <a:gd name="connsiteX430" fmla="*/ 96246 w 161015"/>
                <a:gd name="connsiteY430" fmla="*/ 54293 h 181451"/>
                <a:gd name="connsiteX431" fmla="*/ 100056 w 161015"/>
                <a:gd name="connsiteY431" fmla="*/ 55245 h 181451"/>
                <a:gd name="connsiteX432" fmla="*/ 101961 w 161015"/>
                <a:gd name="connsiteY432" fmla="*/ 39053 h 181451"/>
                <a:gd name="connsiteX433" fmla="*/ 97199 w 161015"/>
                <a:gd name="connsiteY433" fmla="*/ 41910 h 181451"/>
                <a:gd name="connsiteX434" fmla="*/ 98151 w 161015"/>
                <a:gd name="connsiteY434" fmla="*/ 42863 h 181451"/>
                <a:gd name="connsiteX435" fmla="*/ 102913 w 161015"/>
                <a:gd name="connsiteY435" fmla="*/ 40005 h 181451"/>
                <a:gd name="connsiteX436" fmla="*/ 101961 w 161015"/>
                <a:gd name="connsiteY436" fmla="*/ 39053 h 181451"/>
                <a:gd name="connsiteX437" fmla="*/ 99103 w 161015"/>
                <a:gd name="connsiteY437" fmla="*/ 120015 h 181451"/>
                <a:gd name="connsiteX438" fmla="*/ 100056 w 161015"/>
                <a:gd name="connsiteY438" fmla="*/ 120968 h 181451"/>
                <a:gd name="connsiteX439" fmla="*/ 100056 w 161015"/>
                <a:gd name="connsiteY439" fmla="*/ 119063 h 181451"/>
                <a:gd name="connsiteX440" fmla="*/ 101008 w 161015"/>
                <a:gd name="connsiteY440" fmla="*/ 117158 h 181451"/>
                <a:gd name="connsiteX441" fmla="*/ 99103 w 161015"/>
                <a:gd name="connsiteY441" fmla="*/ 118110 h 181451"/>
                <a:gd name="connsiteX442" fmla="*/ 99103 w 161015"/>
                <a:gd name="connsiteY442" fmla="*/ 120015 h 181451"/>
                <a:gd name="connsiteX443" fmla="*/ 98151 w 161015"/>
                <a:gd name="connsiteY443" fmla="*/ 63818 h 181451"/>
                <a:gd name="connsiteX444" fmla="*/ 98151 w 161015"/>
                <a:gd name="connsiteY444" fmla="*/ 63818 h 181451"/>
                <a:gd name="connsiteX445" fmla="*/ 100056 w 161015"/>
                <a:gd name="connsiteY445" fmla="*/ 63818 h 181451"/>
                <a:gd name="connsiteX446" fmla="*/ 98151 w 161015"/>
                <a:gd name="connsiteY446" fmla="*/ 63818 h 181451"/>
                <a:gd name="connsiteX447" fmla="*/ 98151 w 161015"/>
                <a:gd name="connsiteY447" fmla="*/ 63818 h 181451"/>
                <a:gd name="connsiteX448" fmla="*/ 100056 w 161015"/>
                <a:gd name="connsiteY448" fmla="*/ 139065 h 181451"/>
                <a:gd name="connsiteX449" fmla="*/ 101008 w 161015"/>
                <a:gd name="connsiteY449" fmla="*/ 137160 h 181451"/>
                <a:gd name="connsiteX450" fmla="*/ 101008 w 161015"/>
                <a:gd name="connsiteY450" fmla="*/ 136208 h 181451"/>
                <a:gd name="connsiteX451" fmla="*/ 100056 w 161015"/>
                <a:gd name="connsiteY451" fmla="*/ 136208 h 181451"/>
                <a:gd name="connsiteX452" fmla="*/ 100056 w 161015"/>
                <a:gd name="connsiteY452" fmla="*/ 139065 h 181451"/>
                <a:gd name="connsiteX453" fmla="*/ 100056 w 161015"/>
                <a:gd name="connsiteY453" fmla="*/ 139065 h 181451"/>
                <a:gd name="connsiteX454" fmla="*/ 100056 w 161015"/>
                <a:gd name="connsiteY454" fmla="*/ 25718 h 181451"/>
                <a:gd name="connsiteX455" fmla="*/ 100056 w 161015"/>
                <a:gd name="connsiteY455" fmla="*/ 26670 h 181451"/>
                <a:gd name="connsiteX456" fmla="*/ 101961 w 161015"/>
                <a:gd name="connsiteY456" fmla="*/ 23813 h 181451"/>
                <a:gd name="connsiteX457" fmla="*/ 101008 w 161015"/>
                <a:gd name="connsiteY457" fmla="*/ 21908 h 181451"/>
                <a:gd name="connsiteX458" fmla="*/ 100056 w 161015"/>
                <a:gd name="connsiteY458" fmla="*/ 25718 h 181451"/>
                <a:gd name="connsiteX459" fmla="*/ 99103 w 161015"/>
                <a:gd name="connsiteY459" fmla="*/ 67628 h 181451"/>
                <a:gd name="connsiteX460" fmla="*/ 99103 w 161015"/>
                <a:gd name="connsiteY460" fmla="*/ 67628 h 181451"/>
                <a:gd name="connsiteX461" fmla="*/ 102913 w 161015"/>
                <a:gd name="connsiteY461" fmla="*/ 67628 h 181451"/>
                <a:gd name="connsiteX462" fmla="*/ 104818 w 161015"/>
                <a:gd name="connsiteY462" fmla="*/ 65722 h 181451"/>
                <a:gd name="connsiteX463" fmla="*/ 104818 w 161015"/>
                <a:gd name="connsiteY463" fmla="*/ 64770 h 181451"/>
                <a:gd name="connsiteX464" fmla="*/ 99103 w 161015"/>
                <a:gd name="connsiteY464" fmla="*/ 67628 h 181451"/>
                <a:gd name="connsiteX465" fmla="*/ 100056 w 161015"/>
                <a:gd name="connsiteY465" fmla="*/ 45720 h 181451"/>
                <a:gd name="connsiteX466" fmla="*/ 100056 w 161015"/>
                <a:gd name="connsiteY466" fmla="*/ 45720 h 181451"/>
                <a:gd name="connsiteX467" fmla="*/ 100056 w 161015"/>
                <a:gd name="connsiteY467" fmla="*/ 46672 h 181451"/>
                <a:gd name="connsiteX468" fmla="*/ 100056 w 161015"/>
                <a:gd name="connsiteY468" fmla="*/ 45720 h 181451"/>
                <a:gd name="connsiteX469" fmla="*/ 100056 w 161015"/>
                <a:gd name="connsiteY469" fmla="*/ 45720 h 181451"/>
                <a:gd name="connsiteX470" fmla="*/ 115296 w 161015"/>
                <a:gd name="connsiteY470" fmla="*/ 159068 h 181451"/>
                <a:gd name="connsiteX471" fmla="*/ 112438 w 161015"/>
                <a:gd name="connsiteY471" fmla="*/ 159068 h 181451"/>
                <a:gd name="connsiteX472" fmla="*/ 109581 w 161015"/>
                <a:gd name="connsiteY472" fmla="*/ 160020 h 181451"/>
                <a:gd name="connsiteX473" fmla="*/ 101008 w 161015"/>
                <a:gd name="connsiteY473" fmla="*/ 162878 h 181451"/>
                <a:gd name="connsiteX474" fmla="*/ 100056 w 161015"/>
                <a:gd name="connsiteY474" fmla="*/ 163830 h 181451"/>
                <a:gd name="connsiteX475" fmla="*/ 101008 w 161015"/>
                <a:gd name="connsiteY475" fmla="*/ 164783 h 181451"/>
                <a:gd name="connsiteX476" fmla="*/ 102913 w 161015"/>
                <a:gd name="connsiteY476" fmla="*/ 165735 h 181451"/>
                <a:gd name="connsiteX477" fmla="*/ 114343 w 161015"/>
                <a:gd name="connsiteY477" fmla="*/ 162878 h 181451"/>
                <a:gd name="connsiteX478" fmla="*/ 115296 w 161015"/>
                <a:gd name="connsiteY478" fmla="*/ 159068 h 181451"/>
                <a:gd name="connsiteX479" fmla="*/ 112438 w 161015"/>
                <a:gd name="connsiteY479" fmla="*/ 145733 h 181451"/>
                <a:gd name="connsiteX480" fmla="*/ 113391 w 161015"/>
                <a:gd name="connsiteY480" fmla="*/ 144780 h 181451"/>
                <a:gd name="connsiteX481" fmla="*/ 115296 w 161015"/>
                <a:gd name="connsiteY481" fmla="*/ 143828 h 181451"/>
                <a:gd name="connsiteX482" fmla="*/ 114343 w 161015"/>
                <a:gd name="connsiteY482" fmla="*/ 142875 h 181451"/>
                <a:gd name="connsiteX483" fmla="*/ 113391 w 161015"/>
                <a:gd name="connsiteY483" fmla="*/ 144780 h 181451"/>
                <a:gd name="connsiteX484" fmla="*/ 109581 w 161015"/>
                <a:gd name="connsiteY484" fmla="*/ 143828 h 181451"/>
                <a:gd name="connsiteX485" fmla="*/ 102913 w 161015"/>
                <a:gd name="connsiteY485" fmla="*/ 143828 h 181451"/>
                <a:gd name="connsiteX486" fmla="*/ 100056 w 161015"/>
                <a:gd name="connsiteY486" fmla="*/ 143828 h 181451"/>
                <a:gd name="connsiteX487" fmla="*/ 100056 w 161015"/>
                <a:gd name="connsiteY487" fmla="*/ 145733 h 181451"/>
                <a:gd name="connsiteX488" fmla="*/ 102913 w 161015"/>
                <a:gd name="connsiteY488" fmla="*/ 146685 h 181451"/>
                <a:gd name="connsiteX489" fmla="*/ 112438 w 161015"/>
                <a:gd name="connsiteY489" fmla="*/ 145733 h 181451"/>
                <a:gd name="connsiteX490" fmla="*/ 101008 w 161015"/>
                <a:gd name="connsiteY490" fmla="*/ 84772 h 181451"/>
                <a:gd name="connsiteX491" fmla="*/ 102913 w 161015"/>
                <a:gd name="connsiteY491" fmla="*/ 88583 h 181451"/>
                <a:gd name="connsiteX492" fmla="*/ 103866 w 161015"/>
                <a:gd name="connsiteY492" fmla="*/ 92393 h 181451"/>
                <a:gd name="connsiteX493" fmla="*/ 104818 w 161015"/>
                <a:gd name="connsiteY493" fmla="*/ 93345 h 181451"/>
                <a:gd name="connsiteX494" fmla="*/ 107676 w 161015"/>
                <a:gd name="connsiteY494" fmla="*/ 90488 h 181451"/>
                <a:gd name="connsiteX495" fmla="*/ 105771 w 161015"/>
                <a:gd name="connsiteY495" fmla="*/ 87630 h 181451"/>
                <a:gd name="connsiteX496" fmla="*/ 104818 w 161015"/>
                <a:gd name="connsiteY496" fmla="*/ 85725 h 181451"/>
                <a:gd name="connsiteX497" fmla="*/ 104818 w 161015"/>
                <a:gd name="connsiteY497" fmla="*/ 81915 h 181451"/>
                <a:gd name="connsiteX498" fmla="*/ 104818 w 161015"/>
                <a:gd name="connsiteY498" fmla="*/ 80010 h 181451"/>
                <a:gd name="connsiteX499" fmla="*/ 103866 w 161015"/>
                <a:gd name="connsiteY499" fmla="*/ 78105 h 181451"/>
                <a:gd name="connsiteX500" fmla="*/ 101961 w 161015"/>
                <a:gd name="connsiteY500" fmla="*/ 79058 h 181451"/>
                <a:gd name="connsiteX501" fmla="*/ 100056 w 161015"/>
                <a:gd name="connsiteY501" fmla="*/ 80963 h 181451"/>
                <a:gd name="connsiteX502" fmla="*/ 100056 w 161015"/>
                <a:gd name="connsiteY502" fmla="*/ 81915 h 181451"/>
                <a:gd name="connsiteX503" fmla="*/ 101008 w 161015"/>
                <a:gd name="connsiteY503" fmla="*/ 84772 h 181451"/>
                <a:gd name="connsiteX504" fmla="*/ 101961 w 161015"/>
                <a:gd name="connsiteY504" fmla="*/ 157163 h 181451"/>
                <a:gd name="connsiteX505" fmla="*/ 103866 w 161015"/>
                <a:gd name="connsiteY505" fmla="*/ 154305 h 181451"/>
                <a:gd name="connsiteX506" fmla="*/ 104818 w 161015"/>
                <a:gd name="connsiteY506" fmla="*/ 151447 h 181451"/>
                <a:gd name="connsiteX507" fmla="*/ 102913 w 161015"/>
                <a:gd name="connsiteY507" fmla="*/ 150495 h 181451"/>
                <a:gd name="connsiteX508" fmla="*/ 101961 w 161015"/>
                <a:gd name="connsiteY508" fmla="*/ 157163 h 181451"/>
                <a:gd name="connsiteX509" fmla="*/ 102913 w 161015"/>
                <a:gd name="connsiteY509" fmla="*/ 160020 h 181451"/>
                <a:gd name="connsiteX510" fmla="*/ 105771 w 161015"/>
                <a:gd name="connsiteY510" fmla="*/ 158115 h 181451"/>
                <a:gd name="connsiteX511" fmla="*/ 101961 w 161015"/>
                <a:gd name="connsiteY511" fmla="*/ 157163 h 181451"/>
                <a:gd name="connsiteX512" fmla="*/ 101961 w 161015"/>
                <a:gd name="connsiteY512" fmla="*/ 157163 h 181451"/>
                <a:gd name="connsiteX513" fmla="*/ 101008 w 161015"/>
                <a:gd name="connsiteY513" fmla="*/ 136208 h 181451"/>
                <a:gd name="connsiteX514" fmla="*/ 101008 w 161015"/>
                <a:gd name="connsiteY514" fmla="*/ 136208 h 181451"/>
                <a:gd name="connsiteX515" fmla="*/ 101961 w 161015"/>
                <a:gd name="connsiteY515" fmla="*/ 134303 h 181451"/>
                <a:gd name="connsiteX516" fmla="*/ 101961 w 161015"/>
                <a:gd name="connsiteY516" fmla="*/ 134303 h 181451"/>
                <a:gd name="connsiteX517" fmla="*/ 101008 w 161015"/>
                <a:gd name="connsiteY517" fmla="*/ 136208 h 181451"/>
                <a:gd name="connsiteX518" fmla="*/ 101008 w 161015"/>
                <a:gd name="connsiteY518" fmla="*/ 100013 h 181451"/>
                <a:gd name="connsiteX519" fmla="*/ 101008 w 161015"/>
                <a:gd name="connsiteY519" fmla="*/ 100013 h 181451"/>
                <a:gd name="connsiteX520" fmla="*/ 101008 w 161015"/>
                <a:gd name="connsiteY520" fmla="*/ 101918 h 181451"/>
                <a:gd name="connsiteX521" fmla="*/ 101008 w 161015"/>
                <a:gd name="connsiteY521" fmla="*/ 100013 h 181451"/>
                <a:gd name="connsiteX522" fmla="*/ 101008 w 161015"/>
                <a:gd name="connsiteY522" fmla="*/ 100013 h 181451"/>
                <a:gd name="connsiteX523" fmla="*/ 101008 w 161015"/>
                <a:gd name="connsiteY523" fmla="*/ 29528 h 181451"/>
                <a:gd name="connsiteX524" fmla="*/ 102913 w 161015"/>
                <a:gd name="connsiteY524" fmla="*/ 29528 h 181451"/>
                <a:gd name="connsiteX525" fmla="*/ 105771 w 161015"/>
                <a:gd name="connsiteY525" fmla="*/ 31433 h 181451"/>
                <a:gd name="connsiteX526" fmla="*/ 106724 w 161015"/>
                <a:gd name="connsiteY526" fmla="*/ 31433 h 181451"/>
                <a:gd name="connsiteX527" fmla="*/ 103866 w 161015"/>
                <a:gd name="connsiteY527" fmla="*/ 26670 h 181451"/>
                <a:gd name="connsiteX528" fmla="*/ 101961 w 161015"/>
                <a:gd name="connsiteY528" fmla="*/ 27622 h 181451"/>
                <a:gd name="connsiteX529" fmla="*/ 101008 w 161015"/>
                <a:gd name="connsiteY529" fmla="*/ 29528 h 181451"/>
                <a:gd name="connsiteX530" fmla="*/ 103866 w 161015"/>
                <a:gd name="connsiteY530" fmla="*/ 71438 h 181451"/>
                <a:gd name="connsiteX531" fmla="*/ 101008 w 161015"/>
                <a:gd name="connsiteY531" fmla="*/ 75247 h 181451"/>
                <a:gd name="connsiteX532" fmla="*/ 101961 w 161015"/>
                <a:gd name="connsiteY532" fmla="*/ 76200 h 181451"/>
                <a:gd name="connsiteX533" fmla="*/ 105771 w 161015"/>
                <a:gd name="connsiteY533" fmla="*/ 73343 h 181451"/>
                <a:gd name="connsiteX534" fmla="*/ 103866 w 161015"/>
                <a:gd name="connsiteY534" fmla="*/ 71438 h 181451"/>
                <a:gd name="connsiteX535" fmla="*/ 101961 w 161015"/>
                <a:gd name="connsiteY535" fmla="*/ 36195 h 181451"/>
                <a:gd name="connsiteX536" fmla="*/ 101961 w 161015"/>
                <a:gd name="connsiteY536" fmla="*/ 36195 h 181451"/>
                <a:gd name="connsiteX537" fmla="*/ 101961 w 161015"/>
                <a:gd name="connsiteY537" fmla="*/ 35243 h 181451"/>
                <a:gd name="connsiteX538" fmla="*/ 101961 w 161015"/>
                <a:gd name="connsiteY538" fmla="*/ 36195 h 181451"/>
                <a:gd name="connsiteX539" fmla="*/ 101961 w 161015"/>
                <a:gd name="connsiteY539" fmla="*/ 36195 h 181451"/>
                <a:gd name="connsiteX540" fmla="*/ 103866 w 161015"/>
                <a:gd name="connsiteY540" fmla="*/ 107633 h 181451"/>
                <a:gd name="connsiteX541" fmla="*/ 103866 w 161015"/>
                <a:gd name="connsiteY541" fmla="*/ 107633 h 181451"/>
                <a:gd name="connsiteX542" fmla="*/ 103866 w 161015"/>
                <a:gd name="connsiteY542" fmla="*/ 107633 h 181451"/>
                <a:gd name="connsiteX543" fmla="*/ 103866 w 161015"/>
                <a:gd name="connsiteY543" fmla="*/ 107633 h 181451"/>
                <a:gd name="connsiteX544" fmla="*/ 103866 w 161015"/>
                <a:gd name="connsiteY544" fmla="*/ 107633 h 181451"/>
                <a:gd name="connsiteX545" fmla="*/ 103866 w 161015"/>
                <a:gd name="connsiteY545" fmla="*/ 134303 h 181451"/>
                <a:gd name="connsiteX546" fmla="*/ 106724 w 161015"/>
                <a:gd name="connsiteY546" fmla="*/ 136208 h 181451"/>
                <a:gd name="connsiteX547" fmla="*/ 108628 w 161015"/>
                <a:gd name="connsiteY547" fmla="*/ 134303 h 181451"/>
                <a:gd name="connsiteX548" fmla="*/ 105771 w 161015"/>
                <a:gd name="connsiteY548" fmla="*/ 133350 h 181451"/>
                <a:gd name="connsiteX549" fmla="*/ 103866 w 161015"/>
                <a:gd name="connsiteY549" fmla="*/ 134303 h 181451"/>
                <a:gd name="connsiteX550" fmla="*/ 105771 w 161015"/>
                <a:gd name="connsiteY550" fmla="*/ 38100 h 181451"/>
                <a:gd name="connsiteX551" fmla="*/ 105771 w 161015"/>
                <a:gd name="connsiteY551" fmla="*/ 38100 h 181451"/>
                <a:gd name="connsiteX552" fmla="*/ 105771 w 161015"/>
                <a:gd name="connsiteY552" fmla="*/ 38100 h 181451"/>
                <a:gd name="connsiteX553" fmla="*/ 105771 w 161015"/>
                <a:gd name="connsiteY553" fmla="*/ 38100 h 181451"/>
                <a:gd name="connsiteX554" fmla="*/ 105771 w 161015"/>
                <a:gd name="connsiteY554" fmla="*/ 38100 h 181451"/>
                <a:gd name="connsiteX555" fmla="*/ 108628 w 161015"/>
                <a:gd name="connsiteY555" fmla="*/ 45720 h 181451"/>
                <a:gd name="connsiteX556" fmla="*/ 107676 w 161015"/>
                <a:gd name="connsiteY556" fmla="*/ 44768 h 181451"/>
                <a:gd name="connsiteX557" fmla="*/ 105771 w 161015"/>
                <a:gd name="connsiteY557" fmla="*/ 47625 h 181451"/>
                <a:gd name="connsiteX558" fmla="*/ 106724 w 161015"/>
                <a:gd name="connsiteY558" fmla="*/ 48578 h 181451"/>
                <a:gd name="connsiteX559" fmla="*/ 108628 w 161015"/>
                <a:gd name="connsiteY559" fmla="*/ 45720 h 181451"/>
                <a:gd name="connsiteX560" fmla="*/ 108628 w 161015"/>
                <a:gd name="connsiteY560" fmla="*/ 98108 h 181451"/>
                <a:gd name="connsiteX561" fmla="*/ 108628 w 161015"/>
                <a:gd name="connsiteY561" fmla="*/ 98108 h 181451"/>
                <a:gd name="connsiteX562" fmla="*/ 106724 w 161015"/>
                <a:gd name="connsiteY562" fmla="*/ 98108 h 181451"/>
                <a:gd name="connsiteX563" fmla="*/ 107676 w 161015"/>
                <a:gd name="connsiteY563" fmla="*/ 99060 h 181451"/>
                <a:gd name="connsiteX564" fmla="*/ 108628 w 161015"/>
                <a:gd name="connsiteY564" fmla="*/ 98108 h 181451"/>
                <a:gd name="connsiteX565" fmla="*/ 106724 w 161015"/>
                <a:gd name="connsiteY565" fmla="*/ 41910 h 181451"/>
                <a:gd name="connsiteX566" fmla="*/ 106724 w 161015"/>
                <a:gd name="connsiteY566" fmla="*/ 41910 h 181451"/>
                <a:gd name="connsiteX567" fmla="*/ 107676 w 161015"/>
                <a:gd name="connsiteY567" fmla="*/ 40958 h 181451"/>
                <a:gd name="connsiteX568" fmla="*/ 106724 w 161015"/>
                <a:gd name="connsiteY568" fmla="*/ 41910 h 181451"/>
                <a:gd name="connsiteX569" fmla="*/ 106724 w 161015"/>
                <a:gd name="connsiteY569" fmla="*/ 41910 h 181451"/>
                <a:gd name="connsiteX570" fmla="*/ 110533 w 161015"/>
                <a:gd name="connsiteY570" fmla="*/ 151447 h 181451"/>
                <a:gd name="connsiteX571" fmla="*/ 107676 w 161015"/>
                <a:gd name="connsiteY571" fmla="*/ 154305 h 181451"/>
                <a:gd name="connsiteX572" fmla="*/ 108628 w 161015"/>
                <a:gd name="connsiteY572" fmla="*/ 154305 h 181451"/>
                <a:gd name="connsiteX573" fmla="*/ 110533 w 161015"/>
                <a:gd name="connsiteY573" fmla="*/ 151447 h 181451"/>
                <a:gd name="connsiteX574" fmla="*/ 110533 w 161015"/>
                <a:gd name="connsiteY574" fmla="*/ 151447 h 181451"/>
                <a:gd name="connsiteX575" fmla="*/ 108628 w 161015"/>
                <a:gd name="connsiteY575" fmla="*/ 57150 h 181451"/>
                <a:gd name="connsiteX576" fmla="*/ 108628 w 161015"/>
                <a:gd name="connsiteY576" fmla="*/ 57150 h 181451"/>
                <a:gd name="connsiteX577" fmla="*/ 108628 w 161015"/>
                <a:gd name="connsiteY577" fmla="*/ 58103 h 181451"/>
                <a:gd name="connsiteX578" fmla="*/ 108628 w 161015"/>
                <a:gd name="connsiteY578" fmla="*/ 57150 h 181451"/>
                <a:gd name="connsiteX579" fmla="*/ 108628 w 161015"/>
                <a:gd name="connsiteY579" fmla="*/ 57150 h 181451"/>
                <a:gd name="connsiteX580" fmla="*/ 107676 w 161015"/>
                <a:gd name="connsiteY580" fmla="*/ 103822 h 181451"/>
                <a:gd name="connsiteX581" fmla="*/ 107676 w 161015"/>
                <a:gd name="connsiteY581" fmla="*/ 103822 h 181451"/>
                <a:gd name="connsiteX582" fmla="*/ 108628 w 161015"/>
                <a:gd name="connsiteY582" fmla="*/ 103822 h 181451"/>
                <a:gd name="connsiteX583" fmla="*/ 107676 w 161015"/>
                <a:gd name="connsiteY583" fmla="*/ 103822 h 181451"/>
                <a:gd name="connsiteX584" fmla="*/ 107676 w 161015"/>
                <a:gd name="connsiteY584" fmla="*/ 103822 h 181451"/>
                <a:gd name="connsiteX585" fmla="*/ 108628 w 161015"/>
                <a:gd name="connsiteY585" fmla="*/ 94297 h 181451"/>
                <a:gd name="connsiteX586" fmla="*/ 108628 w 161015"/>
                <a:gd name="connsiteY586" fmla="*/ 94297 h 181451"/>
                <a:gd name="connsiteX587" fmla="*/ 108628 w 161015"/>
                <a:gd name="connsiteY587" fmla="*/ 93345 h 181451"/>
                <a:gd name="connsiteX588" fmla="*/ 108628 w 161015"/>
                <a:gd name="connsiteY588" fmla="*/ 94297 h 181451"/>
                <a:gd name="connsiteX589" fmla="*/ 108628 w 161015"/>
                <a:gd name="connsiteY589" fmla="*/ 94297 h 181451"/>
                <a:gd name="connsiteX590" fmla="*/ 108628 w 161015"/>
                <a:gd name="connsiteY590" fmla="*/ 18097 h 181451"/>
                <a:gd name="connsiteX591" fmla="*/ 108628 w 161015"/>
                <a:gd name="connsiteY591" fmla="*/ 18097 h 181451"/>
                <a:gd name="connsiteX592" fmla="*/ 109581 w 161015"/>
                <a:gd name="connsiteY592" fmla="*/ 18097 h 181451"/>
                <a:gd name="connsiteX593" fmla="*/ 108628 w 161015"/>
                <a:gd name="connsiteY593" fmla="*/ 18097 h 181451"/>
                <a:gd name="connsiteX594" fmla="*/ 108628 w 161015"/>
                <a:gd name="connsiteY594" fmla="*/ 18097 h 181451"/>
                <a:gd name="connsiteX595" fmla="*/ 109581 w 161015"/>
                <a:gd name="connsiteY595" fmla="*/ 22860 h 181451"/>
                <a:gd name="connsiteX596" fmla="*/ 109581 w 161015"/>
                <a:gd name="connsiteY596" fmla="*/ 22860 h 181451"/>
                <a:gd name="connsiteX597" fmla="*/ 109581 w 161015"/>
                <a:gd name="connsiteY597" fmla="*/ 22860 h 181451"/>
                <a:gd name="connsiteX598" fmla="*/ 109581 w 161015"/>
                <a:gd name="connsiteY598" fmla="*/ 22860 h 181451"/>
                <a:gd name="connsiteX599" fmla="*/ 109581 w 161015"/>
                <a:gd name="connsiteY599" fmla="*/ 22860 h 181451"/>
                <a:gd name="connsiteX600" fmla="*/ 110533 w 161015"/>
                <a:gd name="connsiteY600" fmla="*/ 33338 h 181451"/>
                <a:gd name="connsiteX601" fmla="*/ 109581 w 161015"/>
                <a:gd name="connsiteY601" fmla="*/ 34290 h 181451"/>
                <a:gd name="connsiteX602" fmla="*/ 110533 w 161015"/>
                <a:gd name="connsiteY602" fmla="*/ 35243 h 181451"/>
                <a:gd name="connsiteX603" fmla="*/ 110533 w 161015"/>
                <a:gd name="connsiteY603" fmla="*/ 33338 h 181451"/>
                <a:gd name="connsiteX604" fmla="*/ 110533 w 161015"/>
                <a:gd name="connsiteY604" fmla="*/ 33338 h 181451"/>
                <a:gd name="connsiteX605" fmla="*/ 111486 w 161015"/>
                <a:gd name="connsiteY605" fmla="*/ 167640 h 181451"/>
                <a:gd name="connsiteX606" fmla="*/ 111486 w 161015"/>
                <a:gd name="connsiteY606" fmla="*/ 167640 h 181451"/>
                <a:gd name="connsiteX607" fmla="*/ 109581 w 161015"/>
                <a:gd name="connsiteY607" fmla="*/ 167640 h 181451"/>
                <a:gd name="connsiteX608" fmla="*/ 111486 w 161015"/>
                <a:gd name="connsiteY608" fmla="*/ 167640 h 181451"/>
                <a:gd name="connsiteX609" fmla="*/ 111486 w 161015"/>
                <a:gd name="connsiteY609" fmla="*/ 167640 h 181451"/>
                <a:gd name="connsiteX610" fmla="*/ 110533 w 161015"/>
                <a:gd name="connsiteY610" fmla="*/ 80963 h 181451"/>
                <a:gd name="connsiteX611" fmla="*/ 110533 w 161015"/>
                <a:gd name="connsiteY611" fmla="*/ 80963 h 181451"/>
                <a:gd name="connsiteX612" fmla="*/ 110533 w 161015"/>
                <a:gd name="connsiteY612" fmla="*/ 80963 h 181451"/>
                <a:gd name="connsiteX613" fmla="*/ 110533 w 161015"/>
                <a:gd name="connsiteY613" fmla="*/ 80963 h 181451"/>
                <a:gd name="connsiteX614" fmla="*/ 110533 w 161015"/>
                <a:gd name="connsiteY614" fmla="*/ 80963 h 181451"/>
                <a:gd name="connsiteX615" fmla="*/ 111486 w 161015"/>
                <a:gd name="connsiteY615" fmla="*/ 138113 h 181451"/>
                <a:gd name="connsiteX616" fmla="*/ 111486 w 161015"/>
                <a:gd name="connsiteY616" fmla="*/ 140018 h 181451"/>
                <a:gd name="connsiteX617" fmla="*/ 114343 w 161015"/>
                <a:gd name="connsiteY617" fmla="*/ 140018 h 181451"/>
                <a:gd name="connsiteX618" fmla="*/ 116249 w 161015"/>
                <a:gd name="connsiteY618" fmla="*/ 138113 h 181451"/>
                <a:gd name="connsiteX619" fmla="*/ 113391 w 161015"/>
                <a:gd name="connsiteY619" fmla="*/ 133350 h 181451"/>
                <a:gd name="connsiteX620" fmla="*/ 111486 w 161015"/>
                <a:gd name="connsiteY620" fmla="*/ 138113 h 181451"/>
                <a:gd name="connsiteX621" fmla="*/ 110533 w 161015"/>
                <a:gd name="connsiteY621" fmla="*/ 47625 h 181451"/>
                <a:gd name="connsiteX622" fmla="*/ 111486 w 161015"/>
                <a:gd name="connsiteY622" fmla="*/ 48578 h 181451"/>
                <a:gd name="connsiteX623" fmla="*/ 114343 w 161015"/>
                <a:gd name="connsiteY623" fmla="*/ 48578 h 181451"/>
                <a:gd name="connsiteX624" fmla="*/ 117201 w 161015"/>
                <a:gd name="connsiteY624" fmla="*/ 45720 h 181451"/>
                <a:gd name="connsiteX625" fmla="*/ 118153 w 161015"/>
                <a:gd name="connsiteY625" fmla="*/ 44768 h 181451"/>
                <a:gd name="connsiteX626" fmla="*/ 118153 w 161015"/>
                <a:gd name="connsiteY626" fmla="*/ 43815 h 181451"/>
                <a:gd name="connsiteX627" fmla="*/ 110533 w 161015"/>
                <a:gd name="connsiteY627" fmla="*/ 47625 h 181451"/>
                <a:gd name="connsiteX628" fmla="*/ 113391 w 161015"/>
                <a:gd name="connsiteY628" fmla="*/ 73343 h 181451"/>
                <a:gd name="connsiteX629" fmla="*/ 111486 w 161015"/>
                <a:gd name="connsiteY629" fmla="*/ 77153 h 181451"/>
                <a:gd name="connsiteX630" fmla="*/ 112438 w 161015"/>
                <a:gd name="connsiteY630" fmla="*/ 78105 h 181451"/>
                <a:gd name="connsiteX631" fmla="*/ 115296 w 161015"/>
                <a:gd name="connsiteY631" fmla="*/ 75247 h 181451"/>
                <a:gd name="connsiteX632" fmla="*/ 113391 w 161015"/>
                <a:gd name="connsiteY632" fmla="*/ 73343 h 181451"/>
                <a:gd name="connsiteX633" fmla="*/ 113391 w 161015"/>
                <a:gd name="connsiteY633" fmla="*/ 72390 h 181451"/>
                <a:gd name="connsiteX634" fmla="*/ 112438 w 161015"/>
                <a:gd name="connsiteY634" fmla="*/ 71438 h 181451"/>
                <a:gd name="connsiteX635" fmla="*/ 113391 w 161015"/>
                <a:gd name="connsiteY635" fmla="*/ 73343 h 181451"/>
                <a:gd name="connsiteX636" fmla="*/ 113391 w 161015"/>
                <a:gd name="connsiteY636" fmla="*/ 73343 h 181451"/>
                <a:gd name="connsiteX637" fmla="*/ 112438 w 161015"/>
                <a:gd name="connsiteY637" fmla="*/ 105728 h 181451"/>
                <a:gd name="connsiteX638" fmla="*/ 111486 w 161015"/>
                <a:gd name="connsiteY638" fmla="*/ 104775 h 181451"/>
                <a:gd name="connsiteX639" fmla="*/ 110533 w 161015"/>
                <a:gd name="connsiteY639" fmla="*/ 105728 h 181451"/>
                <a:gd name="connsiteX640" fmla="*/ 112438 w 161015"/>
                <a:gd name="connsiteY640" fmla="*/ 105728 h 181451"/>
                <a:gd name="connsiteX641" fmla="*/ 112438 w 161015"/>
                <a:gd name="connsiteY641" fmla="*/ 105728 h 181451"/>
                <a:gd name="connsiteX642" fmla="*/ 113391 w 161015"/>
                <a:gd name="connsiteY642" fmla="*/ 130493 h 181451"/>
                <a:gd name="connsiteX643" fmla="*/ 113391 w 161015"/>
                <a:gd name="connsiteY643" fmla="*/ 130493 h 181451"/>
                <a:gd name="connsiteX644" fmla="*/ 112438 w 161015"/>
                <a:gd name="connsiteY644" fmla="*/ 133350 h 181451"/>
                <a:gd name="connsiteX645" fmla="*/ 113391 w 161015"/>
                <a:gd name="connsiteY645" fmla="*/ 130493 h 181451"/>
                <a:gd name="connsiteX646" fmla="*/ 113391 w 161015"/>
                <a:gd name="connsiteY646" fmla="*/ 100013 h 181451"/>
                <a:gd name="connsiteX647" fmla="*/ 113391 w 161015"/>
                <a:gd name="connsiteY647" fmla="*/ 100013 h 181451"/>
                <a:gd name="connsiteX648" fmla="*/ 113391 w 161015"/>
                <a:gd name="connsiteY648" fmla="*/ 100013 h 181451"/>
                <a:gd name="connsiteX649" fmla="*/ 113391 w 161015"/>
                <a:gd name="connsiteY649" fmla="*/ 100013 h 181451"/>
                <a:gd name="connsiteX650" fmla="*/ 113391 w 161015"/>
                <a:gd name="connsiteY650" fmla="*/ 100013 h 181451"/>
                <a:gd name="connsiteX651" fmla="*/ 115296 w 161015"/>
                <a:gd name="connsiteY651" fmla="*/ 59055 h 181451"/>
                <a:gd name="connsiteX652" fmla="*/ 115296 w 161015"/>
                <a:gd name="connsiteY652" fmla="*/ 59055 h 181451"/>
                <a:gd name="connsiteX653" fmla="*/ 113391 w 161015"/>
                <a:gd name="connsiteY653" fmla="*/ 55245 h 181451"/>
                <a:gd name="connsiteX654" fmla="*/ 112438 w 161015"/>
                <a:gd name="connsiteY654" fmla="*/ 55245 h 181451"/>
                <a:gd name="connsiteX655" fmla="*/ 115296 w 161015"/>
                <a:gd name="connsiteY655" fmla="*/ 59055 h 181451"/>
                <a:gd name="connsiteX656" fmla="*/ 113391 w 161015"/>
                <a:gd name="connsiteY656" fmla="*/ 40958 h 181451"/>
                <a:gd name="connsiteX657" fmla="*/ 114343 w 161015"/>
                <a:gd name="connsiteY657" fmla="*/ 40958 h 181451"/>
                <a:gd name="connsiteX658" fmla="*/ 114343 w 161015"/>
                <a:gd name="connsiteY658" fmla="*/ 40005 h 181451"/>
                <a:gd name="connsiteX659" fmla="*/ 113391 w 161015"/>
                <a:gd name="connsiteY659" fmla="*/ 40958 h 181451"/>
                <a:gd name="connsiteX660" fmla="*/ 113391 w 161015"/>
                <a:gd name="connsiteY660" fmla="*/ 40958 h 181451"/>
                <a:gd name="connsiteX661" fmla="*/ 115296 w 161015"/>
                <a:gd name="connsiteY661" fmla="*/ 122872 h 181451"/>
                <a:gd name="connsiteX662" fmla="*/ 113391 w 161015"/>
                <a:gd name="connsiteY662" fmla="*/ 120968 h 181451"/>
                <a:gd name="connsiteX663" fmla="*/ 112438 w 161015"/>
                <a:gd name="connsiteY663" fmla="*/ 121920 h 181451"/>
                <a:gd name="connsiteX664" fmla="*/ 115296 w 161015"/>
                <a:gd name="connsiteY664" fmla="*/ 122872 h 181451"/>
                <a:gd name="connsiteX665" fmla="*/ 115296 w 161015"/>
                <a:gd name="connsiteY665" fmla="*/ 122872 h 181451"/>
                <a:gd name="connsiteX666" fmla="*/ 113391 w 161015"/>
                <a:gd name="connsiteY666" fmla="*/ 64770 h 181451"/>
                <a:gd name="connsiteX667" fmla="*/ 113391 w 161015"/>
                <a:gd name="connsiteY667" fmla="*/ 64770 h 181451"/>
                <a:gd name="connsiteX668" fmla="*/ 114343 w 161015"/>
                <a:gd name="connsiteY668" fmla="*/ 65722 h 181451"/>
                <a:gd name="connsiteX669" fmla="*/ 115296 w 161015"/>
                <a:gd name="connsiteY669" fmla="*/ 64770 h 181451"/>
                <a:gd name="connsiteX670" fmla="*/ 113391 w 161015"/>
                <a:gd name="connsiteY670" fmla="*/ 64770 h 181451"/>
                <a:gd name="connsiteX671" fmla="*/ 113391 w 161015"/>
                <a:gd name="connsiteY671" fmla="*/ 149543 h 181451"/>
                <a:gd name="connsiteX672" fmla="*/ 113391 w 161015"/>
                <a:gd name="connsiteY672" fmla="*/ 149543 h 181451"/>
                <a:gd name="connsiteX673" fmla="*/ 114343 w 161015"/>
                <a:gd name="connsiteY673" fmla="*/ 149543 h 181451"/>
                <a:gd name="connsiteX674" fmla="*/ 113391 w 161015"/>
                <a:gd name="connsiteY674" fmla="*/ 149543 h 181451"/>
                <a:gd name="connsiteX675" fmla="*/ 113391 w 161015"/>
                <a:gd name="connsiteY675" fmla="*/ 149543 h 181451"/>
                <a:gd name="connsiteX676" fmla="*/ 116249 w 161015"/>
                <a:gd name="connsiteY676" fmla="*/ 161925 h 181451"/>
                <a:gd name="connsiteX677" fmla="*/ 114343 w 161015"/>
                <a:gd name="connsiteY677" fmla="*/ 163830 h 181451"/>
                <a:gd name="connsiteX678" fmla="*/ 114343 w 161015"/>
                <a:gd name="connsiteY678" fmla="*/ 164783 h 181451"/>
                <a:gd name="connsiteX679" fmla="*/ 116249 w 161015"/>
                <a:gd name="connsiteY679" fmla="*/ 161925 h 181451"/>
                <a:gd name="connsiteX680" fmla="*/ 116249 w 161015"/>
                <a:gd name="connsiteY680" fmla="*/ 161925 h 181451"/>
                <a:gd name="connsiteX681" fmla="*/ 116249 w 161015"/>
                <a:gd name="connsiteY681" fmla="*/ 90488 h 181451"/>
                <a:gd name="connsiteX682" fmla="*/ 118153 w 161015"/>
                <a:gd name="connsiteY682" fmla="*/ 88583 h 181451"/>
                <a:gd name="connsiteX683" fmla="*/ 117201 w 161015"/>
                <a:gd name="connsiteY683" fmla="*/ 87630 h 181451"/>
                <a:gd name="connsiteX684" fmla="*/ 115296 w 161015"/>
                <a:gd name="connsiteY684" fmla="*/ 89535 h 181451"/>
                <a:gd name="connsiteX685" fmla="*/ 116249 w 161015"/>
                <a:gd name="connsiteY685" fmla="*/ 90488 h 181451"/>
                <a:gd name="connsiteX686" fmla="*/ 117201 w 161015"/>
                <a:gd name="connsiteY686" fmla="*/ 83820 h 181451"/>
                <a:gd name="connsiteX687" fmla="*/ 117201 w 161015"/>
                <a:gd name="connsiteY687" fmla="*/ 83820 h 181451"/>
                <a:gd name="connsiteX688" fmla="*/ 117201 w 161015"/>
                <a:gd name="connsiteY688" fmla="*/ 82868 h 181451"/>
                <a:gd name="connsiteX689" fmla="*/ 117201 w 161015"/>
                <a:gd name="connsiteY689" fmla="*/ 83820 h 181451"/>
                <a:gd name="connsiteX690" fmla="*/ 117201 w 161015"/>
                <a:gd name="connsiteY690" fmla="*/ 83820 h 181451"/>
                <a:gd name="connsiteX691" fmla="*/ 119106 w 161015"/>
                <a:gd name="connsiteY691" fmla="*/ 154305 h 181451"/>
                <a:gd name="connsiteX692" fmla="*/ 117201 w 161015"/>
                <a:gd name="connsiteY692" fmla="*/ 153353 h 181451"/>
                <a:gd name="connsiteX693" fmla="*/ 117201 w 161015"/>
                <a:gd name="connsiteY693" fmla="*/ 154305 h 181451"/>
                <a:gd name="connsiteX694" fmla="*/ 118153 w 161015"/>
                <a:gd name="connsiteY694" fmla="*/ 156210 h 181451"/>
                <a:gd name="connsiteX695" fmla="*/ 119106 w 161015"/>
                <a:gd name="connsiteY695" fmla="*/ 154305 h 181451"/>
                <a:gd name="connsiteX696" fmla="*/ 120058 w 161015"/>
                <a:gd name="connsiteY696" fmla="*/ 146685 h 181451"/>
                <a:gd name="connsiteX697" fmla="*/ 118153 w 161015"/>
                <a:gd name="connsiteY697" fmla="*/ 148590 h 181451"/>
                <a:gd name="connsiteX698" fmla="*/ 119106 w 161015"/>
                <a:gd name="connsiteY698" fmla="*/ 150495 h 181451"/>
                <a:gd name="connsiteX699" fmla="*/ 120058 w 161015"/>
                <a:gd name="connsiteY699" fmla="*/ 149543 h 181451"/>
                <a:gd name="connsiteX700" fmla="*/ 120058 w 161015"/>
                <a:gd name="connsiteY700" fmla="*/ 146685 h 181451"/>
                <a:gd name="connsiteX701" fmla="*/ 119106 w 161015"/>
                <a:gd name="connsiteY701" fmla="*/ 125730 h 181451"/>
                <a:gd name="connsiteX702" fmla="*/ 119106 w 161015"/>
                <a:gd name="connsiteY702" fmla="*/ 125730 h 181451"/>
                <a:gd name="connsiteX703" fmla="*/ 119106 w 161015"/>
                <a:gd name="connsiteY703" fmla="*/ 125730 h 181451"/>
                <a:gd name="connsiteX704" fmla="*/ 119106 w 161015"/>
                <a:gd name="connsiteY704" fmla="*/ 125730 h 181451"/>
                <a:gd name="connsiteX705" fmla="*/ 119106 w 161015"/>
                <a:gd name="connsiteY705" fmla="*/ 125730 h 181451"/>
                <a:gd name="connsiteX706" fmla="*/ 121011 w 161015"/>
                <a:gd name="connsiteY706" fmla="*/ 133350 h 181451"/>
                <a:gd name="connsiteX707" fmla="*/ 121011 w 161015"/>
                <a:gd name="connsiteY707" fmla="*/ 133350 h 181451"/>
                <a:gd name="connsiteX708" fmla="*/ 119106 w 161015"/>
                <a:gd name="connsiteY708" fmla="*/ 134303 h 181451"/>
                <a:gd name="connsiteX709" fmla="*/ 121011 w 161015"/>
                <a:gd name="connsiteY709" fmla="*/ 133350 h 181451"/>
                <a:gd name="connsiteX710" fmla="*/ 121011 w 161015"/>
                <a:gd name="connsiteY710" fmla="*/ 133350 h 181451"/>
                <a:gd name="connsiteX711" fmla="*/ 122916 w 161015"/>
                <a:gd name="connsiteY711" fmla="*/ 52388 h 181451"/>
                <a:gd name="connsiteX712" fmla="*/ 121963 w 161015"/>
                <a:gd name="connsiteY712" fmla="*/ 51435 h 181451"/>
                <a:gd name="connsiteX713" fmla="*/ 121011 w 161015"/>
                <a:gd name="connsiteY713" fmla="*/ 52388 h 181451"/>
                <a:gd name="connsiteX714" fmla="*/ 122916 w 161015"/>
                <a:gd name="connsiteY714" fmla="*/ 52388 h 181451"/>
                <a:gd name="connsiteX715" fmla="*/ 122916 w 161015"/>
                <a:gd name="connsiteY715" fmla="*/ 52388 h 1814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</a:cxnLst>
              <a:rect l="l" t="t" r="r" b="b"/>
              <a:pathLst>
                <a:path w="161015" h="181451">
                  <a:moveTo>
                    <a:pt x="161016" y="119063"/>
                  </a:moveTo>
                  <a:cubicBezTo>
                    <a:pt x="160063" y="130493"/>
                    <a:pt x="161016" y="140970"/>
                    <a:pt x="157206" y="152400"/>
                  </a:cubicBezTo>
                  <a:cubicBezTo>
                    <a:pt x="154349" y="160972"/>
                    <a:pt x="150538" y="168593"/>
                    <a:pt x="141966" y="174308"/>
                  </a:cubicBezTo>
                  <a:cubicBezTo>
                    <a:pt x="126726" y="184785"/>
                    <a:pt x="107676" y="182880"/>
                    <a:pt x="94341" y="173355"/>
                  </a:cubicBezTo>
                  <a:cubicBezTo>
                    <a:pt x="92436" y="171450"/>
                    <a:pt x="90531" y="169545"/>
                    <a:pt x="89578" y="167640"/>
                  </a:cubicBezTo>
                  <a:cubicBezTo>
                    <a:pt x="85768" y="163830"/>
                    <a:pt x="85768" y="163830"/>
                    <a:pt x="81958" y="166688"/>
                  </a:cubicBezTo>
                  <a:cubicBezTo>
                    <a:pt x="74338" y="173355"/>
                    <a:pt x="65766" y="178118"/>
                    <a:pt x="56241" y="180022"/>
                  </a:cubicBezTo>
                  <a:cubicBezTo>
                    <a:pt x="47668" y="181928"/>
                    <a:pt x="38143" y="181928"/>
                    <a:pt x="29571" y="180022"/>
                  </a:cubicBezTo>
                  <a:cubicBezTo>
                    <a:pt x="17188" y="176213"/>
                    <a:pt x="7663" y="168593"/>
                    <a:pt x="2901" y="156210"/>
                  </a:cubicBezTo>
                  <a:cubicBezTo>
                    <a:pt x="-1862" y="143828"/>
                    <a:pt x="43" y="133350"/>
                    <a:pt x="2901" y="121920"/>
                  </a:cubicBezTo>
                  <a:cubicBezTo>
                    <a:pt x="3853" y="117158"/>
                    <a:pt x="6711" y="112395"/>
                    <a:pt x="10521" y="108585"/>
                  </a:cubicBezTo>
                  <a:cubicBezTo>
                    <a:pt x="20999" y="96203"/>
                    <a:pt x="33381" y="89535"/>
                    <a:pt x="48621" y="84772"/>
                  </a:cubicBezTo>
                  <a:cubicBezTo>
                    <a:pt x="56241" y="81915"/>
                    <a:pt x="62908" y="79058"/>
                    <a:pt x="69576" y="75247"/>
                  </a:cubicBezTo>
                  <a:cubicBezTo>
                    <a:pt x="77196" y="70485"/>
                    <a:pt x="81006" y="63818"/>
                    <a:pt x="81958" y="56197"/>
                  </a:cubicBezTo>
                  <a:cubicBezTo>
                    <a:pt x="83863" y="44768"/>
                    <a:pt x="82911" y="34290"/>
                    <a:pt x="81006" y="22860"/>
                  </a:cubicBezTo>
                  <a:cubicBezTo>
                    <a:pt x="79101" y="15240"/>
                    <a:pt x="73386" y="9525"/>
                    <a:pt x="64813" y="8572"/>
                  </a:cubicBezTo>
                  <a:cubicBezTo>
                    <a:pt x="54336" y="7620"/>
                    <a:pt x="46716" y="10478"/>
                    <a:pt x="39096" y="17145"/>
                  </a:cubicBezTo>
                  <a:cubicBezTo>
                    <a:pt x="36238" y="20003"/>
                    <a:pt x="35286" y="22860"/>
                    <a:pt x="36238" y="26670"/>
                  </a:cubicBezTo>
                  <a:cubicBezTo>
                    <a:pt x="37191" y="29528"/>
                    <a:pt x="38143" y="30480"/>
                    <a:pt x="41001" y="30480"/>
                  </a:cubicBezTo>
                  <a:cubicBezTo>
                    <a:pt x="51478" y="29528"/>
                    <a:pt x="58146" y="36195"/>
                    <a:pt x="59099" y="46672"/>
                  </a:cubicBezTo>
                  <a:cubicBezTo>
                    <a:pt x="60051" y="64770"/>
                    <a:pt x="43858" y="78105"/>
                    <a:pt x="26713" y="71438"/>
                  </a:cubicBezTo>
                  <a:cubicBezTo>
                    <a:pt x="18141" y="67628"/>
                    <a:pt x="11474" y="60960"/>
                    <a:pt x="10521" y="51435"/>
                  </a:cubicBezTo>
                  <a:cubicBezTo>
                    <a:pt x="8616" y="40005"/>
                    <a:pt x="11474" y="29528"/>
                    <a:pt x="19093" y="20003"/>
                  </a:cubicBezTo>
                  <a:cubicBezTo>
                    <a:pt x="28618" y="7620"/>
                    <a:pt x="40049" y="2858"/>
                    <a:pt x="55288" y="953"/>
                  </a:cubicBezTo>
                  <a:cubicBezTo>
                    <a:pt x="69576" y="-953"/>
                    <a:pt x="83863" y="0"/>
                    <a:pt x="97199" y="3810"/>
                  </a:cubicBezTo>
                  <a:cubicBezTo>
                    <a:pt x="110533" y="7620"/>
                    <a:pt x="120058" y="16193"/>
                    <a:pt x="126726" y="26670"/>
                  </a:cubicBezTo>
                  <a:cubicBezTo>
                    <a:pt x="132441" y="35243"/>
                    <a:pt x="132441" y="44768"/>
                    <a:pt x="132441" y="55245"/>
                  </a:cubicBezTo>
                  <a:cubicBezTo>
                    <a:pt x="132441" y="58103"/>
                    <a:pt x="131488" y="60960"/>
                    <a:pt x="131488" y="63818"/>
                  </a:cubicBezTo>
                  <a:cubicBezTo>
                    <a:pt x="131488" y="69533"/>
                    <a:pt x="131488" y="76200"/>
                    <a:pt x="130536" y="81915"/>
                  </a:cubicBezTo>
                  <a:cubicBezTo>
                    <a:pt x="130536" y="85725"/>
                    <a:pt x="131488" y="89535"/>
                    <a:pt x="131488" y="93345"/>
                  </a:cubicBezTo>
                  <a:cubicBezTo>
                    <a:pt x="131488" y="108585"/>
                    <a:pt x="131488" y="124778"/>
                    <a:pt x="131488" y="140018"/>
                  </a:cubicBezTo>
                  <a:cubicBezTo>
                    <a:pt x="131488" y="143828"/>
                    <a:pt x="132441" y="148590"/>
                    <a:pt x="132441" y="152400"/>
                  </a:cubicBezTo>
                  <a:cubicBezTo>
                    <a:pt x="132441" y="154305"/>
                    <a:pt x="133393" y="156210"/>
                    <a:pt x="134346" y="157163"/>
                  </a:cubicBezTo>
                  <a:cubicBezTo>
                    <a:pt x="137203" y="161925"/>
                    <a:pt x="141013" y="161925"/>
                    <a:pt x="144824" y="158115"/>
                  </a:cubicBezTo>
                  <a:cubicBezTo>
                    <a:pt x="149586" y="152400"/>
                    <a:pt x="150538" y="145733"/>
                    <a:pt x="151491" y="139065"/>
                  </a:cubicBezTo>
                  <a:cubicBezTo>
                    <a:pt x="151491" y="133350"/>
                    <a:pt x="151491" y="126683"/>
                    <a:pt x="152443" y="121920"/>
                  </a:cubicBezTo>
                  <a:cubicBezTo>
                    <a:pt x="152443" y="118110"/>
                    <a:pt x="154349" y="116205"/>
                    <a:pt x="158158" y="116205"/>
                  </a:cubicBezTo>
                  <a:cubicBezTo>
                    <a:pt x="159111" y="115253"/>
                    <a:pt x="161016" y="116205"/>
                    <a:pt x="161016" y="119063"/>
                  </a:cubicBezTo>
                  <a:close/>
                  <a:moveTo>
                    <a:pt x="10521" y="145733"/>
                  </a:moveTo>
                  <a:cubicBezTo>
                    <a:pt x="9568" y="145733"/>
                    <a:pt x="8616" y="145733"/>
                    <a:pt x="7663" y="146685"/>
                  </a:cubicBezTo>
                  <a:cubicBezTo>
                    <a:pt x="7663" y="147638"/>
                    <a:pt x="7663" y="148590"/>
                    <a:pt x="8616" y="148590"/>
                  </a:cubicBezTo>
                  <a:cubicBezTo>
                    <a:pt x="10521" y="149543"/>
                    <a:pt x="9568" y="146685"/>
                    <a:pt x="10521" y="145733"/>
                  </a:cubicBezTo>
                  <a:cubicBezTo>
                    <a:pt x="11474" y="145733"/>
                    <a:pt x="11474" y="145733"/>
                    <a:pt x="10521" y="145733"/>
                  </a:cubicBezTo>
                  <a:close/>
                  <a:moveTo>
                    <a:pt x="26713" y="144780"/>
                  </a:moveTo>
                  <a:cubicBezTo>
                    <a:pt x="25761" y="143828"/>
                    <a:pt x="23856" y="141922"/>
                    <a:pt x="24808" y="140970"/>
                  </a:cubicBezTo>
                  <a:cubicBezTo>
                    <a:pt x="25761" y="140018"/>
                    <a:pt x="28618" y="140970"/>
                    <a:pt x="28618" y="140018"/>
                  </a:cubicBezTo>
                  <a:cubicBezTo>
                    <a:pt x="28618" y="140018"/>
                    <a:pt x="28618" y="139065"/>
                    <a:pt x="28618" y="139065"/>
                  </a:cubicBezTo>
                  <a:cubicBezTo>
                    <a:pt x="28618" y="137160"/>
                    <a:pt x="25761" y="136208"/>
                    <a:pt x="26713" y="134303"/>
                  </a:cubicBezTo>
                  <a:cubicBezTo>
                    <a:pt x="26713" y="134303"/>
                    <a:pt x="30524" y="135255"/>
                    <a:pt x="31476" y="135255"/>
                  </a:cubicBezTo>
                  <a:lnTo>
                    <a:pt x="31476" y="138113"/>
                  </a:lnTo>
                  <a:cubicBezTo>
                    <a:pt x="32428" y="138113"/>
                    <a:pt x="33381" y="138113"/>
                    <a:pt x="34333" y="137160"/>
                  </a:cubicBezTo>
                  <a:cubicBezTo>
                    <a:pt x="35286" y="137160"/>
                    <a:pt x="36238" y="136208"/>
                    <a:pt x="36238" y="135255"/>
                  </a:cubicBezTo>
                  <a:cubicBezTo>
                    <a:pt x="36238" y="134303"/>
                    <a:pt x="35286" y="134303"/>
                    <a:pt x="34333" y="134303"/>
                  </a:cubicBezTo>
                  <a:cubicBezTo>
                    <a:pt x="34333" y="133350"/>
                    <a:pt x="34333" y="132397"/>
                    <a:pt x="33381" y="132397"/>
                  </a:cubicBezTo>
                  <a:lnTo>
                    <a:pt x="29571" y="131445"/>
                  </a:lnTo>
                  <a:cubicBezTo>
                    <a:pt x="28618" y="129540"/>
                    <a:pt x="26713" y="128588"/>
                    <a:pt x="25761" y="127635"/>
                  </a:cubicBezTo>
                  <a:cubicBezTo>
                    <a:pt x="28618" y="125730"/>
                    <a:pt x="30524" y="128588"/>
                    <a:pt x="32428" y="128588"/>
                  </a:cubicBezTo>
                  <a:cubicBezTo>
                    <a:pt x="34333" y="127635"/>
                    <a:pt x="36238" y="125730"/>
                    <a:pt x="38143" y="124778"/>
                  </a:cubicBezTo>
                  <a:lnTo>
                    <a:pt x="39096" y="124778"/>
                  </a:lnTo>
                  <a:cubicBezTo>
                    <a:pt x="40049" y="124778"/>
                    <a:pt x="40049" y="123825"/>
                    <a:pt x="40049" y="123825"/>
                  </a:cubicBezTo>
                  <a:cubicBezTo>
                    <a:pt x="37191" y="122872"/>
                    <a:pt x="39096" y="120968"/>
                    <a:pt x="39096" y="119063"/>
                  </a:cubicBezTo>
                  <a:cubicBezTo>
                    <a:pt x="39096" y="118110"/>
                    <a:pt x="38143" y="117158"/>
                    <a:pt x="37191" y="117158"/>
                  </a:cubicBezTo>
                  <a:cubicBezTo>
                    <a:pt x="35286" y="117158"/>
                    <a:pt x="36238" y="118110"/>
                    <a:pt x="36238" y="119063"/>
                  </a:cubicBezTo>
                  <a:cubicBezTo>
                    <a:pt x="36238" y="120015"/>
                    <a:pt x="36238" y="120015"/>
                    <a:pt x="35286" y="120015"/>
                  </a:cubicBezTo>
                  <a:cubicBezTo>
                    <a:pt x="32428" y="120015"/>
                    <a:pt x="31476" y="121920"/>
                    <a:pt x="33381" y="123825"/>
                  </a:cubicBezTo>
                  <a:cubicBezTo>
                    <a:pt x="34333" y="125730"/>
                    <a:pt x="33381" y="125730"/>
                    <a:pt x="32428" y="125730"/>
                  </a:cubicBezTo>
                  <a:cubicBezTo>
                    <a:pt x="30524" y="124778"/>
                    <a:pt x="28618" y="124778"/>
                    <a:pt x="27666" y="127635"/>
                  </a:cubicBezTo>
                  <a:cubicBezTo>
                    <a:pt x="26713" y="126683"/>
                    <a:pt x="25761" y="124778"/>
                    <a:pt x="23856" y="125730"/>
                  </a:cubicBezTo>
                  <a:cubicBezTo>
                    <a:pt x="22903" y="126683"/>
                    <a:pt x="24808" y="127635"/>
                    <a:pt x="24808" y="128588"/>
                  </a:cubicBezTo>
                  <a:cubicBezTo>
                    <a:pt x="24808" y="128588"/>
                    <a:pt x="24808" y="128588"/>
                    <a:pt x="24808" y="128588"/>
                  </a:cubicBezTo>
                  <a:cubicBezTo>
                    <a:pt x="23856" y="128588"/>
                    <a:pt x="22903" y="129540"/>
                    <a:pt x="21951" y="130493"/>
                  </a:cubicBezTo>
                  <a:cubicBezTo>
                    <a:pt x="20999" y="129540"/>
                    <a:pt x="20046" y="129540"/>
                    <a:pt x="18141" y="129540"/>
                  </a:cubicBezTo>
                  <a:cubicBezTo>
                    <a:pt x="19093" y="127635"/>
                    <a:pt x="20999" y="125730"/>
                    <a:pt x="19093" y="123825"/>
                  </a:cubicBezTo>
                  <a:cubicBezTo>
                    <a:pt x="18141" y="121920"/>
                    <a:pt x="16236" y="123825"/>
                    <a:pt x="15283" y="123825"/>
                  </a:cubicBezTo>
                  <a:cubicBezTo>
                    <a:pt x="14331" y="123825"/>
                    <a:pt x="13378" y="123825"/>
                    <a:pt x="12426" y="124778"/>
                  </a:cubicBezTo>
                  <a:cubicBezTo>
                    <a:pt x="12426" y="126683"/>
                    <a:pt x="13378" y="126683"/>
                    <a:pt x="15283" y="126683"/>
                  </a:cubicBezTo>
                  <a:cubicBezTo>
                    <a:pt x="17188" y="126683"/>
                    <a:pt x="17188" y="126683"/>
                    <a:pt x="16236" y="128588"/>
                  </a:cubicBezTo>
                  <a:cubicBezTo>
                    <a:pt x="15283" y="129540"/>
                    <a:pt x="14331" y="129540"/>
                    <a:pt x="15283" y="131445"/>
                  </a:cubicBezTo>
                  <a:cubicBezTo>
                    <a:pt x="16236" y="132397"/>
                    <a:pt x="17188" y="131445"/>
                    <a:pt x="18141" y="131445"/>
                  </a:cubicBezTo>
                  <a:cubicBezTo>
                    <a:pt x="18141" y="133350"/>
                    <a:pt x="19093" y="135255"/>
                    <a:pt x="19093" y="136208"/>
                  </a:cubicBezTo>
                  <a:lnTo>
                    <a:pt x="21951" y="134303"/>
                  </a:lnTo>
                  <a:cubicBezTo>
                    <a:pt x="22903" y="137160"/>
                    <a:pt x="20999" y="139065"/>
                    <a:pt x="20999" y="140970"/>
                  </a:cubicBezTo>
                  <a:cubicBezTo>
                    <a:pt x="23856" y="141922"/>
                    <a:pt x="22903" y="144780"/>
                    <a:pt x="22903" y="146685"/>
                  </a:cubicBezTo>
                  <a:cubicBezTo>
                    <a:pt x="21951" y="145733"/>
                    <a:pt x="20046" y="145733"/>
                    <a:pt x="20046" y="143828"/>
                  </a:cubicBezTo>
                  <a:cubicBezTo>
                    <a:pt x="19093" y="141922"/>
                    <a:pt x="18141" y="140970"/>
                    <a:pt x="16236" y="140970"/>
                  </a:cubicBezTo>
                  <a:cubicBezTo>
                    <a:pt x="16236" y="139065"/>
                    <a:pt x="15283" y="137160"/>
                    <a:pt x="18141" y="137160"/>
                  </a:cubicBezTo>
                  <a:cubicBezTo>
                    <a:pt x="19093" y="137160"/>
                    <a:pt x="19093" y="136208"/>
                    <a:pt x="19093" y="136208"/>
                  </a:cubicBezTo>
                  <a:cubicBezTo>
                    <a:pt x="18141" y="135255"/>
                    <a:pt x="16236" y="134303"/>
                    <a:pt x="15283" y="136208"/>
                  </a:cubicBezTo>
                  <a:cubicBezTo>
                    <a:pt x="14331" y="138113"/>
                    <a:pt x="14331" y="140018"/>
                    <a:pt x="16236" y="140970"/>
                  </a:cubicBezTo>
                  <a:cubicBezTo>
                    <a:pt x="16236" y="142875"/>
                    <a:pt x="14331" y="144780"/>
                    <a:pt x="17188" y="146685"/>
                  </a:cubicBezTo>
                  <a:cubicBezTo>
                    <a:pt x="19093" y="148590"/>
                    <a:pt x="20999" y="147638"/>
                    <a:pt x="22903" y="146685"/>
                  </a:cubicBezTo>
                  <a:cubicBezTo>
                    <a:pt x="24808" y="146685"/>
                    <a:pt x="25761" y="147638"/>
                    <a:pt x="26713" y="149543"/>
                  </a:cubicBezTo>
                  <a:cubicBezTo>
                    <a:pt x="28618" y="150495"/>
                    <a:pt x="29571" y="149543"/>
                    <a:pt x="30524" y="148590"/>
                  </a:cubicBezTo>
                  <a:cubicBezTo>
                    <a:pt x="29571" y="146685"/>
                    <a:pt x="27666" y="145733"/>
                    <a:pt x="26713" y="144780"/>
                  </a:cubicBezTo>
                  <a:close/>
                  <a:moveTo>
                    <a:pt x="18141" y="152400"/>
                  </a:moveTo>
                  <a:cubicBezTo>
                    <a:pt x="17188" y="151447"/>
                    <a:pt x="16236" y="149543"/>
                    <a:pt x="15283" y="149543"/>
                  </a:cubicBezTo>
                  <a:cubicBezTo>
                    <a:pt x="14331" y="150495"/>
                    <a:pt x="16236" y="152400"/>
                    <a:pt x="14331" y="154305"/>
                  </a:cubicBezTo>
                  <a:cubicBezTo>
                    <a:pt x="14331" y="154305"/>
                    <a:pt x="14331" y="155258"/>
                    <a:pt x="15283" y="155258"/>
                  </a:cubicBezTo>
                  <a:cubicBezTo>
                    <a:pt x="16236" y="154305"/>
                    <a:pt x="17188" y="154305"/>
                    <a:pt x="18141" y="152400"/>
                  </a:cubicBezTo>
                  <a:close/>
                  <a:moveTo>
                    <a:pt x="19093" y="118110"/>
                  </a:moveTo>
                  <a:cubicBezTo>
                    <a:pt x="19093" y="118110"/>
                    <a:pt x="19093" y="119063"/>
                    <a:pt x="19093" y="119063"/>
                  </a:cubicBezTo>
                  <a:cubicBezTo>
                    <a:pt x="19093" y="120015"/>
                    <a:pt x="18141" y="120968"/>
                    <a:pt x="19093" y="120968"/>
                  </a:cubicBezTo>
                  <a:cubicBezTo>
                    <a:pt x="20046" y="120968"/>
                    <a:pt x="20999" y="120015"/>
                    <a:pt x="21951" y="119063"/>
                  </a:cubicBezTo>
                  <a:cubicBezTo>
                    <a:pt x="22903" y="118110"/>
                    <a:pt x="23856" y="117158"/>
                    <a:pt x="22903" y="116205"/>
                  </a:cubicBezTo>
                  <a:cubicBezTo>
                    <a:pt x="21951" y="115253"/>
                    <a:pt x="20046" y="114300"/>
                    <a:pt x="19093" y="112395"/>
                  </a:cubicBezTo>
                  <a:cubicBezTo>
                    <a:pt x="18141" y="115253"/>
                    <a:pt x="19093" y="116205"/>
                    <a:pt x="19093" y="118110"/>
                  </a:cubicBezTo>
                  <a:close/>
                  <a:moveTo>
                    <a:pt x="24808" y="155258"/>
                  </a:moveTo>
                  <a:lnTo>
                    <a:pt x="24808" y="155258"/>
                  </a:lnTo>
                  <a:lnTo>
                    <a:pt x="24808" y="155258"/>
                  </a:lnTo>
                  <a:cubicBezTo>
                    <a:pt x="23856" y="153353"/>
                    <a:pt x="24808" y="151447"/>
                    <a:pt x="22903" y="152400"/>
                  </a:cubicBezTo>
                  <a:cubicBezTo>
                    <a:pt x="21951" y="152400"/>
                    <a:pt x="20046" y="152400"/>
                    <a:pt x="19093" y="154305"/>
                  </a:cubicBezTo>
                  <a:cubicBezTo>
                    <a:pt x="19093" y="155258"/>
                    <a:pt x="18141" y="157163"/>
                    <a:pt x="20046" y="158115"/>
                  </a:cubicBezTo>
                  <a:cubicBezTo>
                    <a:pt x="20999" y="159068"/>
                    <a:pt x="22903" y="159068"/>
                    <a:pt x="23856" y="159068"/>
                  </a:cubicBezTo>
                  <a:lnTo>
                    <a:pt x="23856" y="159068"/>
                  </a:lnTo>
                  <a:lnTo>
                    <a:pt x="23856" y="158115"/>
                  </a:lnTo>
                  <a:cubicBezTo>
                    <a:pt x="26713" y="157163"/>
                    <a:pt x="25761" y="156210"/>
                    <a:pt x="24808" y="155258"/>
                  </a:cubicBezTo>
                  <a:close/>
                  <a:moveTo>
                    <a:pt x="21951" y="40005"/>
                  </a:moveTo>
                  <a:cubicBezTo>
                    <a:pt x="21951" y="39053"/>
                    <a:pt x="21951" y="39053"/>
                    <a:pt x="21951" y="40005"/>
                  </a:cubicBezTo>
                  <a:cubicBezTo>
                    <a:pt x="20046" y="39053"/>
                    <a:pt x="20046" y="40005"/>
                    <a:pt x="20046" y="40958"/>
                  </a:cubicBezTo>
                  <a:cubicBezTo>
                    <a:pt x="20046" y="41910"/>
                    <a:pt x="20046" y="41910"/>
                    <a:pt x="20999" y="41910"/>
                  </a:cubicBezTo>
                  <a:cubicBezTo>
                    <a:pt x="21951" y="40958"/>
                    <a:pt x="21951" y="40958"/>
                    <a:pt x="21951" y="40005"/>
                  </a:cubicBezTo>
                  <a:close/>
                  <a:moveTo>
                    <a:pt x="24808" y="120015"/>
                  </a:moveTo>
                  <a:cubicBezTo>
                    <a:pt x="22903" y="120015"/>
                    <a:pt x="21951" y="120968"/>
                    <a:pt x="20999" y="122872"/>
                  </a:cubicBezTo>
                  <a:cubicBezTo>
                    <a:pt x="20999" y="123825"/>
                    <a:pt x="21951" y="123825"/>
                    <a:pt x="23856" y="123825"/>
                  </a:cubicBezTo>
                  <a:cubicBezTo>
                    <a:pt x="25761" y="124778"/>
                    <a:pt x="25761" y="122872"/>
                    <a:pt x="26713" y="120968"/>
                  </a:cubicBezTo>
                  <a:cubicBezTo>
                    <a:pt x="26713" y="120015"/>
                    <a:pt x="24808" y="120015"/>
                    <a:pt x="24808" y="120015"/>
                  </a:cubicBezTo>
                  <a:close/>
                  <a:moveTo>
                    <a:pt x="20999" y="112395"/>
                  </a:moveTo>
                  <a:cubicBezTo>
                    <a:pt x="20999" y="113347"/>
                    <a:pt x="21951" y="113347"/>
                    <a:pt x="20999" y="112395"/>
                  </a:cubicBezTo>
                  <a:cubicBezTo>
                    <a:pt x="21951" y="113347"/>
                    <a:pt x="21951" y="113347"/>
                    <a:pt x="20999" y="112395"/>
                  </a:cubicBezTo>
                  <a:cubicBezTo>
                    <a:pt x="21951" y="112395"/>
                    <a:pt x="21951" y="112395"/>
                    <a:pt x="20999" y="112395"/>
                  </a:cubicBezTo>
                  <a:cubicBezTo>
                    <a:pt x="21951" y="111443"/>
                    <a:pt x="20999" y="112395"/>
                    <a:pt x="20999" y="112395"/>
                  </a:cubicBezTo>
                  <a:close/>
                  <a:moveTo>
                    <a:pt x="24808" y="138113"/>
                  </a:moveTo>
                  <a:cubicBezTo>
                    <a:pt x="24808" y="138113"/>
                    <a:pt x="23856" y="138113"/>
                    <a:pt x="24808" y="138113"/>
                  </a:cubicBezTo>
                  <a:cubicBezTo>
                    <a:pt x="22903" y="139065"/>
                    <a:pt x="22903" y="139065"/>
                    <a:pt x="21951" y="138113"/>
                  </a:cubicBezTo>
                  <a:cubicBezTo>
                    <a:pt x="21951" y="137160"/>
                    <a:pt x="21951" y="137160"/>
                    <a:pt x="22903" y="137160"/>
                  </a:cubicBezTo>
                  <a:cubicBezTo>
                    <a:pt x="23856" y="136208"/>
                    <a:pt x="24808" y="137160"/>
                    <a:pt x="24808" y="138113"/>
                  </a:cubicBezTo>
                  <a:close/>
                  <a:moveTo>
                    <a:pt x="21951" y="128588"/>
                  </a:moveTo>
                  <a:lnTo>
                    <a:pt x="21951" y="128588"/>
                  </a:lnTo>
                  <a:cubicBezTo>
                    <a:pt x="23856" y="128588"/>
                    <a:pt x="25761" y="129540"/>
                    <a:pt x="26713" y="131445"/>
                  </a:cubicBezTo>
                  <a:cubicBezTo>
                    <a:pt x="23856" y="133350"/>
                    <a:pt x="22903" y="130493"/>
                    <a:pt x="21951" y="128588"/>
                  </a:cubicBezTo>
                  <a:close/>
                  <a:moveTo>
                    <a:pt x="24808" y="161925"/>
                  </a:moveTo>
                  <a:cubicBezTo>
                    <a:pt x="24808" y="161925"/>
                    <a:pt x="23856" y="161925"/>
                    <a:pt x="23856" y="161925"/>
                  </a:cubicBezTo>
                  <a:cubicBezTo>
                    <a:pt x="22903" y="161925"/>
                    <a:pt x="22903" y="162878"/>
                    <a:pt x="22903" y="162878"/>
                  </a:cubicBezTo>
                  <a:cubicBezTo>
                    <a:pt x="22903" y="163830"/>
                    <a:pt x="23856" y="163830"/>
                    <a:pt x="23856" y="163830"/>
                  </a:cubicBezTo>
                  <a:cubicBezTo>
                    <a:pt x="23856" y="162878"/>
                    <a:pt x="24808" y="162878"/>
                    <a:pt x="24808" y="161925"/>
                  </a:cubicBezTo>
                  <a:close/>
                  <a:moveTo>
                    <a:pt x="23856" y="33338"/>
                  </a:moveTo>
                  <a:cubicBezTo>
                    <a:pt x="23856" y="32385"/>
                    <a:pt x="23856" y="32385"/>
                    <a:pt x="22903" y="32385"/>
                  </a:cubicBezTo>
                  <a:cubicBezTo>
                    <a:pt x="21951" y="32385"/>
                    <a:pt x="21951" y="33338"/>
                    <a:pt x="21951" y="33338"/>
                  </a:cubicBezTo>
                  <a:cubicBezTo>
                    <a:pt x="22903" y="33338"/>
                    <a:pt x="22903" y="34290"/>
                    <a:pt x="23856" y="33338"/>
                  </a:cubicBezTo>
                  <a:cubicBezTo>
                    <a:pt x="23856" y="34290"/>
                    <a:pt x="23856" y="34290"/>
                    <a:pt x="23856" y="33338"/>
                  </a:cubicBezTo>
                  <a:close/>
                  <a:moveTo>
                    <a:pt x="24808" y="155258"/>
                  </a:moveTo>
                  <a:lnTo>
                    <a:pt x="24808" y="158115"/>
                  </a:lnTo>
                  <a:cubicBezTo>
                    <a:pt x="24808" y="158115"/>
                    <a:pt x="24808" y="158115"/>
                    <a:pt x="24808" y="158115"/>
                  </a:cubicBezTo>
                  <a:cubicBezTo>
                    <a:pt x="22903" y="157163"/>
                    <a:pt x="22903" y="155258"/>
                    <a:pt x="24808" y="155258"/>
                  </a:cubicBezTo>
                  <a:cubicBezTo>
                    <a:pt x="24808" y="154305"/>
                    <a:pt x="24808" y="154305"/>
                    <a:pt x="24808" y="155258"/>
                  </a:cubicBezTo>
                  <a:close/>
                  <a:moveTo>
                    <a:pt x="23856" y="107633"/>
                  </a:moveTo>
                  <a:cubicBezTo>
                    <a:pt x="23856" y="108585"/>
                    <a:pt x="24808" y="109538"/>
                    <a:pt x="25761" y="109538"/>
                  </a:cubicBezTo>
                  <a:cubicBezTo>
                    <a:pt x="26713" y="109538"/>
                    <a:pt x="25761" y="107633"/>
                    <a:pt x="26713" y="106680"/>
                  </a:cubicBezTo>
                  <a:cubicBezTo>
                    <a:pt x="26713" y="105728"/>
                    <a:pt x="26713" y="104775"/>
                    <a:pt x="26713" y="104775"/>
                  </a:cubicBezTo>
                  <a:cubicBezTo>
                    <a:pt x="23856" y="105728"/>
                    <a:pt x="23856" y="107633"/>
                    <a:pt x="23856" y="107633"/>
                  </a:cubicBezTo>
                  <a:close/>
                  <a:moveTo>
                    <a:pt x="25761" y="98108"/>
                  </a:moveTo>
                  <a:lnTo>
                    <a:pt x="25761" y="98108"/>
                  </a:lnTo>
                  <a:cubicBezTo>
                    <a:pt x="26713" y="99060"/>
                    <a:pt x="26713" y="99060"/>
                    <a:pt x="25761" y="98108"/>
                  </a:cubicBezTo>
                  <a:cubicBezTo>
                    <a:pt x="26713" y="98108"/>
                    <a:pt x="26713" y="98108"/>
                    <a:pt x="25761" y="98108"/>
                  </a:cubicBezTo>
                  <a:cubicBezTo>
                    <a:pt x="26713" y="98108"/>
                    <a:pt x="25761" y="98108"/>
                    <a:pt x="25761" y="98108"/>
                  </a:cubicBezTo>
                  <a:close/>
                  <a:moveTo>
                    <a:pt x="30524" y="52388"/>
                  </a:moveTo>
                  <a:cubicBezTo>
                    <a:pt x="30524" y="51435"/>
                    <a:pt x="29571" y="51435"/>
                    <a:pt x="28618" y="51435"/>
                  </a:cubicBezTo>
                  <a:cubicBezTo>
                    <a:pt x="29571" y="50483"/>
                    <a:pt x="29571" y="50483"/>
                    <a:pt x="29571" y="49530"/>
                  </a:cubicBezTo>
                  <a:cubicBezTo>
                    <a:pt x="29571" y="49530"/>
                    <a:pt x="29571" y="48578"/>
                    <a:pt x="29571" y="48578"/>
                  </a:cubicBezTo>
                  <a:cubicBezTo>
                    <a:pt x="28618" y="48578"/>
                    <a:pt x="28618" y="49530"/>
                    <a:pt x="28618" y="49530"/>
                  </a:cubicBezTo>
                  <a:cubicBezTo>
                    <a:pt x="28618" y="49530"/>
                    <a:pt x="28618" y="50483"/>
                    <a:pt x="27666" y="51435"/>
                  </a:cubicBezTo>
                  <a:cubicBezTo>
                    <a:pt x="24808" y="54293"/>
                    <a:pt x="27666" y="54293"/>
                    <a:pt x="29571" y="54293"/>
                  </a:cubicBezTo>
                  <a:cubicBezTo>
                    <a:pt x="29571" y="53340"/>
                    <a:pt x="30524" y="53340"/>
                    <a:pt x="30524" y="52388"/>
                  </a:cubicBezTo>
                  <a:close/>
                  <a:moveTo>
                    <a:pt x="27666" y="114300"/>
                  </a:moveTo>
                  <a:cubicBezTo>
                    <a:pt x="27666" y="115253"/>
                    <a:pt x="27666" y="115253"/>
                    <a:pt x="27666" y="114300"/>
                  </a:cubicBezTo>
                  <a:cubicBezTo>
                    <a:pt x="29571" y="115253"/>
                    <a:pt x="29571" y="114300"/>
                    <a:pt x="29571" y="114300"/>
                  </a:cubicBezTo>
                  <a:cubicBezTo>
                    <a:pt x="28618" y="114300"/>
                    <a:pt x="28618" y="113347"/>
                    <a:pt x="27666" y="114300"/>
                  </a:cubicBezTo>
                  <a:cubicBezTo>
                    <a:pt x="27666" y="113347"/>
                    <a:pt x="27666" y="114300"/>
                    <a:pt x="27666" y="114300"/>
                  </a:cubicBezTo>
                  <a:close/>
                  <a:moveTo>
                    <a:pt x="34333" y="43815"/>
                  </a:moveTo>
                  <a:cubicBezTo>
                    <a:pt x="34333" y="43815"/>
                    <a:pt x="33381" y="42863"/>
                    <a:pt x="32428" y="41910"/>
                  </a:cubicBezTo>
                  <a:cubicBezTo>
                    <a:pt x="31476" y="40958"/>
                    <a:pt x="29571" y="42863"/>
                    <a:pt x="29571" y="40958"/>
                  </a:cubicBezTo>
                  <a:cubicBezTo>
                    <a:pt x="30524" y="39053"/>
                    <a:pt x="29571" y="38100"/>
                    <a:pt x="28618" y="38100"/>
                  </a:cubicBezTo>
                  <a:cubicBezTo>
                    <a:pt x="27666" y="38100"/>
                    <a:pt x="27666" y="39053"/>
                    <a:pt x="27666" y="40958"/>
                  </a:cubicBezTo>
                  <a:cubicBezTo>
                    <a:pt x="26713" y="43815"/>
                    <a:pt x="26713" y="43815"/>
                    <a:pt x="30524" y="43815"/>
                  </a:cubicBezTo>
                  <a:lnTo>
                    <a:pt x="31476" y="43815"/>
                  </a:lnTo>
                  <a:cubicBezTo>
                    <a:pt x="33381" y="43815"/>
                    <a:pt x="34333" y="44768"/>
                    <a:pt x="34333" y="43815"/>
                  </a:cubicBezTo>
                  <a:close/>
                  <a:moveTo>
                    <a:pt x="42906" y="148590"/>
                  </a:moveTo>
                  <a:cubicBezTo>
                    <a:pt x="41953" y="148590"/>
                    <a:pt x="41001" y="149543"/>
                    <a:pt x="41001" y="150495"/>
                  </a:cubicBezTo>
                  <a:cubicBezTo>
                    <a:pt x="41001" y="152400"/>
                    <a:pt x="41001" y="153353"/>
                    <a:pt x="39096" y="153353"/>
                  </a:cubicBezTo>
                  <a:cubicBezTo>
                    <a:pt x="36238" y="152400"/>
                    <a:pt x="36238" y="154305"/>
                    <a:pt x="35286" y="156210"/>
                  </a:cubicBezTo>
                  <a:cubicBezTo>
                    <a:pt x="34333" y="156210"/>
                    <a:pt x="32428" y="157163"/>
                    <a:pt x="31476" y="156210"/>
                  </a:cubicBezTo>
                  <a:cubicBezTo>
                    <a:pt x="30524" y="156210"/>
                    <a:pt x="29571" y="154305"/>
                    <a:pt x="30524" y="154305"/>
                  </a:cubicBezTo>
                  <a:cubicBezTo>
                    <a:pt x="34333" y="153353"/>
                    <a:pt x="31476" y="151447"/>
                    <a:pt x="31476" y="150495"/>
                  </a:cubicBezTo>
                  <a:cubicBezTo>
                    <a:pt x="31476" y="149543"/>
                    <a:pt x="30524" y="148590"/>
                    <a:pt x="29571" y="149543"/>
                  </a:cubicBezTo>
                  <a:cubicBezTo>
                    <a:pt x="28618" y="149543"/>
                    <a:pt x="28618" y="150495"/>
                    <a:pt x="28618" y="151447"/>
                  </a:cubicBezTo>
                  <a:lnTo>
                    <a:pt x="28618" y="161925"/>
                  </a:lnTo>
                  <a:cubicBezTo>
                    <a:pt x="28618" y="162878"/>
                    <a:pt x="27666" y="162878"/>
                    <a:pt x="28618" y="163830"/>
                  </a:cubicBezTo>
                  <a:cubicBezTo>
                    <a:pt x="29571" y="163830"/>
                    <a:pt x="29571" y="162878"/>
                    <a:pt x="29571" y="162878"/>
                  </a:cubicBezTo>
                  <a:cubicBezTo>
                    <a:pt x="30524" y="161925"/>
                    <a:pt x="30524" y="160020"/>
                    <a:pt x="31476" y="160020"/>
                  </a:cubicBezTo>
                  <a:cubicBezTo>
                    <a:pt x="35286" y="160972"/>
                    <a:pt x="34333" y="158115"/>
                    <a:pt x="35286" y="156210"/>
                  </a:cubicBezTo>
                  <a:lnTo>
                    <a:pt x="36238" y="156210"/>
                  </a:lnTo>
                  <a:cubicBezTo>
                    <a:pt x="36238" y="157163"/>
                    <a:pt x="36238" y="159068"/>
                    <a:pt x="38143" y="159068"/>
                  </a:cubicBezTo>
                  <a:cubicBezTo>
                    <a:pt x="40049" y="159068"/>
                    <a:pt x="40049" y="160020"/>
                    <a:pt x="40049" y="160972"/>
                  </a:cubicBezTo>
                  <a:cubicBezTo>
                    <a:pt x="40049" y="161925"/>
                    <a:pt x="40049" y="162878"/>
                    <a:pt x="41001" y="162878"/>
                  </a:cubicBezTo>
                  <a:cubicBezTo>
                    <a:pt x="41953" y="162878"/>
                    <a:pt x="41953" y="161925"/>
                    <a:pt x="41953" y="160972"/>
                  </a:cubicBezTo>
                  <a:cubicBezTo>
                    <a:pt x="41953" y="159068"/>
                    <a:pt x="41001" y="158115"/>
                    <a:pt x="39096" y="157163"/>
                  </a:cubicBezTo>
                  <a:lnTo>
                    <a:pt x="36238" y="156210"/>
                  </a:lnTo>
                  <a:cubicBezTo>
                    <a:pt x="36238" y="155258"/>
                    <a:pt x="37191" y="154305"/>
                    <a:pt x="38143" y="155258"/>
                  </a:cubicBezTo>
                  <a:cubicBezTo>
                    <a:pt x="41953" y="156210"/>
                    <a:pt x="42906" y="153353"/>
                    <a:pt x="43858" y="150495"/>
                  </a:cubicBezTo>
                  <a:cubicBezTo>
                    <a:pt x="43858" y="150495"/>
                    <a:pt x="44811" y="149543"/>
                    <a:pt x="42906" y="148590"/>
                  </a:cubicBezTo>
                  <a:close/>
                  <a:moveTo>
                    <a:pt x="28618" y="118110"/>
                  </a:moveTo>
                  <a:cubicBezTo>
                    <a:pt x="28618" y="118110"/>
                    <a:pt x="28618" y="118110"/>
                    <a:pt x="28618" y="118110"/>
                  </a:cubicBezTo>
                  <a:cubicBezTo>
                    <a:pt x="29571" y="119063"/>
                    <a:pt x="29571" y="118110"/>
                    <a:pt x="29571" y="118110"/>
                  </a:cubicBezTo>
                  <a:cubicBezTo>
                    <a:pt x="29571" y="117158"/>
                    <a:pt x="29571" y="117158"/>
                    <a:pt x="28618" y="118110"/>
                  </a:cubicBezTo>
                  <a:cubicBezTo>
                    <a:pt x="28618" y="117158"/>
                    <a:pt x="28618" y="117158"/>
                    <a:pt x="28618" y="118110"/>
                  </a:cubicBezTo>
                  <a:close/>
                  <a:moveTo>
                    <a:pt x="30524" y="141922"/>
                  </a:moveTo>
                  <a:cubicBezTo>
                    <a:pt x="30524" y="142875"/>
                    <a:pt x="31476" y="143828"/>
                    <a:pt x="32428" y="143828"/>
                  </a:cubicBezTo>
                  <a:cubicBezTo>
                    <a:pt x="34333" y="143828"/>
                    <a:pt x="33381" y="142875"/>
                    <a:pt x="33381" y="141922"/>
                  </a:cubicBezTo>
                  <a:cubicBezTo>
                    <a:pt x="33381" y="140970"/>
                    <a:pt x="33381" y="140018"/>
                    <a:pt x="32428" y="140970"/>
                  </a:cubicBezTo>
                  <a:cubicBezTo>
                    <a:pt x="30524" y="140018"/>
                    <a:pt x="30524" y="140970"/>
                    <a:pt x="30524" y="141922"/>
                  </a:cubicBezTo>
                  <a:close/>
                  <a:moveTo>
                    <a:pt x="33381" y="134303"/>
                  </a:moveTo>
                  <a:cubicBezTo>
                    <a:pt x="33381" y="135255"/>
                    <a:pt x="33381" y="136208"/>
                    <a:pt x="33381" y="137160"/>
                  </a:cubicBezTo>
                  <a:cubicBezTo>
                    <a:pt x="32428" y="137160"/>
                    <a:pt x="31476" y="136208"/>
                    <a:pt x="30524" y="136208"/>
                  </a:cubicBezTo>
                  <a:cubicBezTo>
                    <a:pt x="31476" y="135255"/>
                    <a:pt x="32428" y="134303"/>
                    <a:pt x="33381" y="134303"/>
                  </a:cubicBezTo>
                  <a:close/>
                  <a:moveTo>
                    <a:pt x="33381" y="113347"/>
                  </a:moveTo>
                  <a:cubicBezTo>
                    <a:pt x="33381" y="113347"/>
                    <a:pt x="34333" y="113347"/>
                    <a:pt x="34333" y="113347"/>
                  </a:cubicBezTo>
                  <a:cubicBezTo>
                    <a:pt x="35286" y="113347"/>
                    <a:pt x="35286" y="113347"/>
                    <a:pt x="35286" y="112395"/>
                  </a:cubicBezTo>
                  <a:cubicBezTo>
                    <a:pt x="35286" y="111443"/>
                    <a:pt x="34333" y="111443"/>
                    <a:pt x="34333" y="111443"/>
                  </a:cubicBezTo>
                  <a:lnTo>
                    <a:pt x="33381" y="111443"/>
                  </a:lnTo>
                  <a:cubicBezTo>
                    <a:pt x="32428" y="111443"/>
                    <a:pt x="31476" y="109538"/>
                    <a:pt x="31476" y="110490"/>
                  </a:cubicBezTo>
                  <a:cubicBezTo>
                    <a:pt x="30524" y="112395"/>
                    <a:pt x="32428" y="113347"/>
                    <a:pt x="33381" y="113347"/>
                  </a:cubicBezTo>
                  <a:close/>
                  <a:moveTo>
                    <a:pt x="32428" y="57150"/>
                  </a:moveTo>
                  <a:cubicBezTo>
                    <a:pt x="32428" y="57150"/>
                    <a:pt x="32428" y="56197"/>
                    <a:pt x="32428" y="57150"/>
                  </a:cubicBezTo>
                  <a:cubicBezTo>
                    <a:pt x="31476" y="56197"/>
                    <a:pt x="31476" y="57150"/>
                    <a:pt x="32428" y="57150"/>
                  </a:cubicBezTo>
                  <a:cubicBezTo>
                    <a:pt x="31476" y="57150"/>
                    <a:pt x="32428" y="57150"/>
                    <a:pt x="32428" y="57150"/>
                  </a:cubicBezTo>
                  <a:cubicBezTo>
                    <a:pt x="32428" y="57150"/>
                    <a:pt x="32428" y="57150"/>
                    <a:pt x="32428" y="57150"/>
                  </a:cubicBezTo>
                  <a:close/>
                  <a:moveTo>
                    <a:pt x="33381" y="150495"/>
                  </a:moveTo>
                  <a:cubicBezTo>
                    <a:pt x="34333" y="151447"/>
                    <a:pt x="35286" y="151447"/>
                    <a:pt x="36238" y="149543"/>
                  </a:cubicBezTo>
                  <a:cubicBezTo>
                    <a:pt x="37191" y="149543"/>
                    <a:pt x="38143" y="148590"/>
                    <a:pt x="38143" y="147638"/>
                  </a:cubicBezTo>
                  <a:cubicBezTo>
                    <a:pt x="38143" y="147638"/>
                    <a:pt x="37191" y="146685"/>
                    <a:pt x="37191" y="147638"/>
                  </a:cubicBezTo>
                  <a:cubicBezTo>
                    <a:pt x="36238" y="147638"/>
                    <a:pt x="36238" y="148590"/>
                    <a:pt x="36238" y="149543"/>
                  </a:cubicBezTo>
                  <a:cubicBezTo>
                    <a:pt x="35286" y="149543"/>
                    <a:pt x="34333" y="148590"/>
                    <a:pt x="34333" y="147638"/>
                  </a:cubicBezTo>
                  <a:cubicBezTo>
                    <a:pt x="34333" y="146685"/>
                    <a:pt x="33381" y="146685"/>
                    <a:pt x="33381" y="147638"/>
                  </a:cubicBezTo>
                  <a:cubicBezTo>
                    <a:pt x="31476" y="148590"/>
                    <a:pt x="32428" y="149543"/>
                    <a:pt x="33381" y="150495"/>
                  </a:cubicBezTo>
                  <a:close/>
                  <a:moveTo>
                    <a:pt x="33381" y="174308"/>
                  </a:moveTo>
                  <a:cubicBezTo>
                    <a:pt x="33381" y="174308"/>
                    <a:pt x="33381" y="173355"/>
                    <a:pt x="33381" y="174308"/>
                  </a:cubicBezTo>
                  <a:lnTo>
                    <a:pt x="33381" y="174308"/>
                  </a:lnTo>
                  <a:cubicBezTo>
                    <a:pt x="32428" y="174308"/>
                    <a:pt x="33381" y="175260"/>
                    <a:pt x="33381" y="174308"/>
                  </a:cubicBezTo>
                  <a:cubicBezTo>
                    <a:pt x="33381" y="174308"/>
                    <a:pt x="33381" y="174308"/>
                    <a:pt x="33381" y="174308"/>
                  </a:cubicBezTo>
                  <a:close/>
                  <a:moveTo>
                    <a:pt x="34333" y="166688"/>
                  </a:moveTo>
                  <a:lnTo>
                    <a:pt x="34333" y="166688"/>
                  </a:lnTo>
                  <a:cubicBezTo>
                    <a:pt x="33381" y="167640"/>
                    <a:pt x="33381" y="167640"/>
                    <a:pt x="34333" y="166688"/>
                  </a:cubicBezTo>
                  <a:lnTo>
                    <a:pt x="34333" y="166688"/>
                  </a:lnTo>
                  <a:cubicBezTo>
                    <a:pt x="34333" y="167640"/>
                    <a:pt x="34333" y="167640"/>
                    <a:pt x="34333" y="166688"/>
                  </a:cubicBezTo>
                  <a:close/>
                  <a:moveTo>
                    <a:pt x="34333" y="107633"/>
                  </a:moveTo>
                  <a:cubicBezTo>
                    <a:pt x="34333" y="107633"/>
                    <a:pt x="34333" y="108585"/>
                    <a:pt x="34333" y="107633"/>
                  </a:cubicBezTo>
                  <a:cubicBezTo>
                    <a:pt x="36238" y="108585"/>
                    <a:pt x="36238" y="108585"/>
                    <a:pt x="36238" y="107633"/>
                  </a:cubicBezTo>
                  <a:cubicBezTo>
                    <a:pt x="36238" y="106680"/>
                    <a:pt x="35286" y="106680"/>
                    <a:pt x="34333" y="107633"/>
                  </a:cubicBezTo>
                  <a:cubicBezTo>
                    <a:pt x="34333" y="106680"/>
                    <a:pt x="34333" y="106680"/>
                    <a:pt x="34333" y="107633"/>
                  </a:cubicBezTo>
                  <a:close/>
                  <a:moveTo>
                    <a:pt x="35286" y="39053"/>
                  </a:moveTo>
                  <a:cubicBezTo>
                    <a:pt x="34333" y="39053"/>
                    <a:pt x="34333" y="39053"/>
                    <a:pt x="35286" y="39053"/>
                  </a:cubicBezTo>
                  <a:lnTo>
                    <a:pt x="35286" y="40958"/>
                  </a:lnTo>
                  <a:cubicBezTo>
                    <a:pt x="35286" y="40958"/>
                    <a:pt x="36238" y="40958"/>
                    <a:pt x="36238" y="40005"/>
                  </a:cubicBezTo>
                  <a:cubicBezTo>
                    <a:pt x="36238" y="39053"/>
                    <a:pt x="36238" y="39053"/>
                    <a:pt x="35286" y="39053"/>
                  </a:cubicBezTo>
                  <a:close/>
                  <a:moveTo>
                    <a:pt x="35286" y="51435"/>
                  </a:moveTo>
                  <a:cubicBezTo>
                    <a:pt x="34333" y="52388"/>
                    <a:pt x="34333" y="54293"/>
                    <a:pt x="34333" y="54293"/>
                  </a:cubicBezTo>
                  <a:cubicBezTo>
                    <a:pt x="36238" y="56197"/>
                    <a:pt x="36238" y="54293"/>
                    <a:pt x="38143" y="53340"/>
                  </a:cubicBezTo>
                  <a:lnTo>
                    <a:pt x="39096" y="53340"/>
                  </a:lnTo>
                  <a:cubicBezTo>
                    <a:pt x="40049" y="53340"/>
                    <a:pt x="40049" y="52388"/>
                    <a:pt x="40049" y="52388"/>
                  </a:cubicBezTo>
                  <a:lnTo>
                    <a:pt x="40049" y="52388"/>
                  </a:lnTo>
                  <a:cubicBezTo>
                    <a:pt x="39096" y="52388"/>
                    <a:pt x="39096" y="52388"/>
                    <a:pt x="38143" y="53340"/>
                  </a:cubicBezTo>
                  <a:cubicBezTo>
                    <a:pt x="38143" y="53340"/>
                    <a:pt x="38143" y="54293"/>
                    <a:pt x="38143" y="54293"/>
                  </a:cubicBezTo>
                  <a:cubicBezTo>
                    <a:pt x="38143" y="54293"/>
                    <a:pt x="37191" y="54293"/>
                    <a:pt x="37191" y="53340"/>
                  </a:cubicBezTo>
                  <a:cubicBezTo>
                    <a:pt x="36238" y="52388"/>
                    <a:pt x="36238" y="51435"/>
                    <a:pt x="35286" y="51435"/>
                  </a:cubicBezTo>
                  <a:close/>
                  <a:moveTo>
                    <a:pt x="38143" y="128588"/>
                  </a:moveTo>
                  <a:lnTo>
                    <a:pt x="35286" y="128588"/>
                  </a:lnTo>
                  <a:cubicBezTo>
                    <a:pt x="35286" y="128588"/>
                    <a:pt x="34333" y="128588"/>
                    <a:pt x="34333" y="129540"/>
                  </a:cubicBezTo>
                  <a:cubicBezTo>
                    <a:pt x="35286" y="130493"/>
                    <a:pt x="36238" y="131445"/>
                    <a:pt x="37191" y="131445"/>
                  </a:cubicBezTo>
                  <a:lnTo>
                    <a:pt x="38143" y="128588"/>
                  </a:lnTo>
                  <a:cubicBezTo>
                    <a:pt x="39096" y="128588"/>
                    <a:pt x="39096" y="128588"/>
                    <a:pt x="40049" y="127635"/>
                  </a:cubicBezTo>
                  <a:cubicBezTo>
                    <a:pt x="40049" y="127635"/>
                    <a:pt x="40049" y="126683"/>
                    <a:pt x="40049" y="126683"/>
                  </a:cubicBezTo>
                  <a:cubicBezTo>
                    <a:pt x="39096" y="127635"/>
                    <a:pt x="39096" y="127635"/>
                    <a:pt x="38143" y="128588"/>
                  </a:cubicBezTo>
                  <a:close/>
                  <a:moveTo>
                    <a:pt x="37191" y="163830"/>
                  </a:moveTo>
                  <a:cubicBezTo>
                    <a:pt x="37191" y="163830"/>
                    <a:pt x="37191" y="162878"/>
                    <a:pt x="36238" y="162878"/>
                  </a:cubicBezTo>
                  <a:cubicBezTo>
                    <a:pt x="35286" y="162878"/>
                    <a:pt x="35286" y="163830"/>
                    <a:pt x="35286" y="164783"/>
                  </a:cubicBezTo>
                  <a:cubicBezTo>
                    <a:pt x="35286" y="165735"/>
                    <a:pt x="36238" y="166688"/>
                    <a:pt x="37191" y="165735"/>
                  </a:cubicBezTo>
                  <a:cubicBezTo>
                    <a:pt x="38143" y="165735"/>
                    <a:pt x="38143" y="164783"/>
                    <a:pt x="37191" y="163830"/>
                  </a:cubicBezTo>
                  <a:close/>
                  <a:moveTo>
                    <a:pt x="37191" y="138113"/>
                  </a:moveTo>
                  <a:lnTo>
                    <a:pt x="37191" y="138113"/>
                  </a:lnTo>
                  <a:cubicBezTo>
                    <a:pt x="37191" y="139065"/>
                    <a:pt x="37191" y="139065"/>
                    <a:pt x="38143" y="139065"/>
                  </a:cubicBezTo>
                  <a:cubicBezTo>
                    <a:pt x="38143" y="139065"/>
                    <a:pt x="38143" y="139065"/>
                    <a:pt x="37191" y="138113"/>
                  </a:cubicBezTo>
                  <a:cubicBezTo>
                    <a:pt x="38143" y="138113"/>
                    <a:pt x="38143" y="138113"/>
                    <a:pt x="37191" y="138113"/>
                  </a:cubicBezTo>
                  <a:close/>
                  <a:moveTo>
                    <a:pt x="39096" y="59055"/>
                  </a:moveTo>
                  <a:cubicBezTo>
                    <a:pt x="39096" y="58103"/>
                    <a:pt x="38143" y="58103"/>
                    <a:pt x="39096" y="59055"/>
                  </a:cubicBezTo>
                  <a:cubicBezTo>
                    <a:pt x="38143" y="59055"/>
                    <a:pt x="37191" y="59055"/>
                    <a:pt x="37191" y="59055"/>
                  </a:cubicBezTo>
                  <a:cubicBezTo>
                    <a:pt x="38143" y="59055"/>
                    <a:pt x="38143" y="59055"/>
                    <a:pt x="39096" y="59055"/>
                  </a:cubicBezTo>
                  <a:cubicBezTo>
                    <a:pt x="38143" y="60008"/>
                    <a:pt x="39096" y="59055"/>
                    <a:pt x="39096" y="59055"/>
                  </a:cubicBezTo>
                  <a:close/>
                  <a:moveTo>
                    <a:pt x="39096" y="42863"/>
                  </a:moveTo>
                  <a:cubicBezTo>
                    <a:pt x="39096" y="43815"/>
                    <a:pt x="40049" y="43815"/>
                    <a:pt x="41001" y="43815"/>
                  </a:cubicBezTo>
                  <a:cubicBezTo>
                    <a:pt x="41953" y="43815"/>
                    <a:pt x="43858" y="43815"/>
                    <a:pt x="43858" y="42863"/>
                  </a:cubicBezTo>
                  <a:cubicBezTo>
                    <a:pt x="42906" y="41910"/>
                    <a:pt x="41001" y="42863"/>
                    <a:pt x="39096" y="42863"/>
                  </a:cubicBezTo>
                  <a:cubicBezTo>
                    <a:pt x="39096" y="41910"/>
                    <a:pt x="38143" y="42863"/>
                    <a:pt x="39096" y="42863"/>
                  </a:cubicBezTo>
                  <a:close/>
                  <a:moveTo>
                    <a:pt x="42906" y="39053"/>
                  </a:moveTo>
                  <a:cubicBezTo>
                    <a:pt x="43858" y="39053"/>
                    <a:pt x="43858" y="40005"/>
                    <a:pt x="42906" y="39053"/>
                  </a:cubicBezTo>
                  <a:cubicBezTo>
                    <a:pt x="43858" y="40005"/>
                    <a:pt x="44811" y="40005"/>
                    <a:pt x="44811" y="39053"/>
                  </a:cubicBezTo>
                  <a:cubicBezTo>
                    <a:pt x="44811" y="39053"/>
                    <a:pt x="44811" y="38100"/>
                    <a:pt x="44811" y="38100"/>
                  </a:cubicBezTo>
                  <a:cubicBezTo>
                    <a:pt x="43858" y="39053"/>
                    <a:pt x="43858" y="39053"/>
                    <a:pt x="42906" y="39053"/>
                  </a:cubicBezTo>
                  <a:close/>
                  <a:moveTo>
                    <a:pt x="44811" y="53340"/>
                  </a:moveTo>
                  <a:cubicBezTo>
                    <a:pt x="43858" y="53340"/>
                    <a:pt x="44811" y="54293"/>
                    <a:pt x="43858" y="55245"/>
                  </a:cubicBezTo>
                  <a:cubicBezTo>
                    <a:pt x="43858" y="55245"/>
                    <a:pt x="43858" y="56197"/>
                    <a:pt x="43858" y="56197"/>
                  </a:cubicBezTo>
                  <a:cubicBezTo>
                    <a:pt x="44811" y="55245"/>
                    <a:pt x="44811" y="54293"/>
                    <a:pt x="44811" y="53340"/>
                  </a:cubicBezTo>
                  <a:cubicBezTo>
                    <a:pt x="45763" y="53340"/>
                    <a:pt x="44811" y="53340"/>
                    <a:pt x="44811" y="53340"/>
                  </a:cubicBezTo>
                  <a:close/>
                  <a:moveTo>
                    <a:pt x="82911" y="148590"/>
                  </a:moveTo>
                  <a:cubicBezTo>
                    <a:pt x="82911" y="143828"/>
                    <a:pt x="82911" y="139065"/>
                    <a:pt x="81958" y="133350"/>
                  </a:cubicBezTo>
                  <a:cubicBezTo>
                    <a:pt x="81006" y="126683"/>
                    <a:pt x="81958" y="120015"/>
                    <a:pt x="81958" y="113347"/>
                  </a:cubicBezTo>
                  <a:cubicBezTo>
                    <a:pt x="81958" y="107633"/>
                    <a:pt x="81958" y="100965"/>
                    <a:pt x="81958" y="97155"/>
                  </a:cubicBezTo>
                  <a:lnTo>
                    <a:pt x="81958" y="81915"/>
                  </a:lnTo>
                  <a:cubicBezTo>
                    <a:pt x="81958" y="79058"/>
                    <a:pt x="81006" y="79058"/>
                    <a:pt x="79101" y="80963"/>
                  </a:cubicBezTo>
                  <a:cubicBezTo>
                    <a:pt x="73386" y="85725"/>
                    <a:pt x="67671" y="88583"/>
                    <a:pt x="61003" y="93345"/>
                  </a:cubicBezTo>
                  <a:cubicBezTo>
                    <a:pt x="53383" y="99060"/>
                    <a:pt x="47668" y="106680"/>
                    <a:pt x="45763" y="116205"/>
                  </a:cubicBezTo>
                  <a:cubicBezTo>
                    <a:pt x="42906" y="128588"/>
                    <a:pt x="43858" y="140018"/>
                    <a:pt x="47668" y="151447"/>
                  </a:cubicBezTo>
                  <a:cubicBezTo>
                    <a:pt x="51478" y="162878"/>
                    <a:pt x="58146" y="165735"/>
                    <a:pt x="65766" y="164783"/>
                  </a:cubicBezTo>
                  <a:cubicBezTo>
                    <a:pt x="74338" y="162878"/>
                    <a:pt x="82911" y="154305"/>
                    <a:pt x="82911" y="148590"/>
                  </a:cubicBezTo>
                  <a:close/>
                  <a:moveTo>
                    <a:pt x="47668" y="56197"/>
                  </a:moveTo>
                  <a:lnTo>
                    <a:pt x="47668" y="56197"/>
                  </a:lnTo>
                  <a:cubicBezTo>
                    <a:pt x="48621" y="56197"/>
                    <a:pt x="48621" y="56197"/>
                    <a:pt x="47668" y="56197"/>
                  </a:cubicBezTo>
                  <a:cubicBezTo>
                    <a:pt x="48621" y="55245"/>
                    <a:pt x="47668" y="55245"/>
                    <a:pt x="47668" y="56197"/>
                  </a:cubicBezTo>
                  <a:cubicBezTo>
                    <a:pt x="47668" y="55245"/>
                    <a:pt x="47668" y="55245"/>
                    <a:pt x="47668" y="56197"/>
                  </a:cubicBezTo>
                  <a:close/>
                  <a:moveTo>
                    <a:pt x="89578" y="75247"/>
                  </a:moveTo>
                  <a:cubicBezTo>
                    <a:pt x="88626" y="75247"/>
                    <a:pt x="88626" y="75247"/>
                    <a:pt x="88626" y="76200"/>
                  </a:cubicBezTo>
                  <a:cubicBezTo>
                    <a:pt x="88626" y="77153"/>
                    <a:pt x="88626" y="77153"/>
                    <a:pt x="89578" y="77153"/>
                  </a:cubicBezTo>
                  <a:cubicBezTo>
                    <a:pt x="89578" y="77153"/>
                    <a:pt x="90531" y="77153"/>
                    <a:pt x="89578" y="75247"/>
                  </a:cubicBezTo>
                  <a:cubicBezTo>
                    <a:pt x="90531" y="75247"/>
                    <a:pt x="89578" y="75247"/>
                    <a:pt x="89578" y="75247"/>
                  </a:cubicBezTo>
                  <a:close/>
                  <a:moveTo>
                    <a:pt x="89578" y="30480"/>
                  </a:moveTo>
                  <a:cubicBezTo>
                    <a:pt x="89578" y="30480"/>
                    <a:pt x="89578" y="31433"/>
                    <a:pt x="89578" y="30480"/>
                  </a:cubicBezTo>
                  <a:cubicBezTo>
                    <a:pt x="90531" y="31433"/>
                    <a:pt x="90531" y="30480"/>
                    <a:pt x="89578" y="30480"/>
                  </a:cubicBezTo>
                  <a:cubicBezTo>
                    <a:pt x="90531" y="29528"/>
                    <a:pt x="89578" y="29528"/>
                    <a:pt x="89578" y="30480"/>
                  </a:cubicBezTo>
                  <a:cubicBezTo>
                    <a:pt x="89578" y="29528"/>
                    <a:pt x="88626" y="30480"/>
                    <a:pt x="89578" y="30480"/>
                  </a:cubicBezTo>
                  <a:close/>
                  <a:moveTo>
                    <a:pt x="91483" y="69533"/>
                  </a:moveTo>
                  <a:cubicBezTo>
                    <a:pt x="92436" y="69533"/>
                    <a:pt x="93388" y="68580"/>
                    <a:pt x="93388" y="67628"/>
                  </a:cubicBezTo>
                  <a:cubicBezTo>
                    <a:pt x="93388" y="65722"/>
                    <a:pt x="91483" y="66675"/>
                    <a:pt x="90531" y="65722"/>
                  </a:cubicBezTo>
                  <a:cubicBezTo>
                    <a:pt x="89578" y="65722"/>
                    <a:pt x="88626" y="65722"/>
                    <a:pt x="88626" y="66675"/>
                  </a:cubicBezTo>
                  <a:cubicBezTo>
                    <a:pt x="89578" y="67628"/>
                    <a:pt x="90531" y="68580"/>
                    <a:pt x="91483" y="69533"/>
                  </a:cubicBezTo>
                  <a:close/>
                  <a:moveTo>
                    <a:pt x="99103" y="91440"/>
                  </a:moveTo>
                  <a:cubicBezTo>
                    <a:pt x="99103" y="92393"/>
                    <a:pt x="100056" y="93345"/>
                    <a:pt x="100056" y="94297"/>
                  </a:cubicBezTo>
                  <a:cubicBezTo>
                    <a:pt x="100056" y="95250"/>
                    <a:pt x="100056" y="95250"/>
                    <a:pt x="101008" y="96203"/>
                  </a:cubicBezTo>
                  <a:cubicBezTo>
                    <a:pt x="101008" y="95250"/>
                    <a:pt x="101008" y="95250"/>
                    <a:pt x="101008" y="95250"/>
                  </a:cubicBezTo>
                  <a:cubicBezTo>
                    <a:pt x="101008" y="91440"/>
                    <a:pt x="99103" y="89535"/>
                    <a:pt x="98151" y="85725"/>
                  </a:cubicBezTo>
                  <a:cubicBezTo>
                    <a:pt x="98151" y="84772"/>
                    <a:pt x="97199" y="83820"/>
                    <a:pt x="96246" y="83820"/>
                  </a:cubicBezTo>
                  <a:cubicBezTo>
                    <a:pt x="92436" y="82868"/>
                    <a:pt x="92436" y="82868"/>
                    <a:pt x="93388" y="79058"/>
                  </a:cubicBezTo>
                  <a:cubicBezTo>
                    <a:pt x="91483" y="80010"/>
                    <a:pt x="89578" y="81915"/>
                    <a:pt x="91483" y="83820"/>
                  </a:cubicBezTo>
                  <a:cubicBezTo>
                    <a:pt x="92436" y="85725"/>
                    <a:pt x="92436" y="86678"/>
                    <a:pt x="93388" y="88583"/>
                  </a:cubicBezTo>
                  <a:cubicBezTo>
                    <a:pt x="93388" y="87630"/>
                    <a:pt x="93388" y="85725"/>
                    <a:pt x="95293" y="85725"/>
                  </a:cubicBezTo>
                  <a:cubicBezTo>
                    <a:pt x="96246" y="85725"/>
                    <a:pt x="96246" y="85725"/>
                    <a:pt x="96246" y="86678"/>
                  </a:cubicBezTo>
                  <a:cubicBezTo>
                    <a:pt x="96246" y="88583"/>
                    <a:pt x="94341" y="88583"/>
                    <a:pt x="93388" y="88583"/>
                  </a:cubicBezTo>
                  <a:lnTo>
                    <a:pt x="93388" y="88583"/>
                  </a:lnTo>
                  <a:lnTo>
                    <a:pt x="93388" y="88583"/>
                  </a:lnTo>
                  <a:cubicBezTo>
                    <a:pt x="93388" y="89535"/>
                    <a:pt x="94341" y="90488"/>
                    <a:pt x="95293" y="89535"/>
                  </a:cubicBezTo>
                  <a:cubicBezTo>
                    <a:pt x="97199" y="88583"/>
                    <a:pt x="98151" y="89535"/>
                    <a:pt x="99103" y="91440"/>
                  </a:cubicBezTo>
                  <a:close/>
                  <a:moveTo>
                    <a:pt x="91483" y="52388"/>
                  </a:moveTo>
                  <a:cubicBezTo>
                    <a:pt x="91483" y="53340"/>
                    <a:pt x="91483" y="53340"/>
                    <a:pt x="91483" y="52388"/>
                  </a:cubicBezTo>
                  <a:cubicBezTo>
                    <a:pt x="92436" y="53340"/>
                    <a:pt x="93388" y="53340"/>
                    <a:pt x="92436" y="52388"/>
                  </a:cubicBezTo>
                  <a:lnTo>
                    <a:pt x="91483" y="52388"/>
                  </a:lnTo>
                  <a:cubicBezTo>
                    <a:pt x="92436" y="52388"/>
                    <a:pt x="91483" y="52388"/>
                    <a:pt x="91483" y="52388"/>
                  </a:cubicBezTo>
                  <a:close/>
                  <a:moveTo>
                    <a:pt x="92436" y="61913"/>
                  </a:moveTo>
                  <a:cubicBezTo>
                    <a:pt x="92436" y="61913"/>
                    <a:pt x="91483" y="61913"/>
                    <a:pt x="92436" y="61913"/>
                  </a:cubicBezTo>
                  <a:lnTo>
                    <a:pt x="93388" y="62865"/>
                  </a:lnTo>
                  <a:cubicBezTo>
                    <a:pt x="92436" y="62865"/>
                    <a:pt x="93388" y="62865"/>
                    <a:pt x="92436" y="61913"/>
                  </a:cubicBezTo>
                  <a:cubicBezTo>
                    <a:pt x="93388" y="61913"/>
                    <a:pt x="92436" y="61913"/>
                    <a:pt x="92436" y="61913"/>
                  </a:cubicBezTo>
                  <a:close/>
                  <a:moveTo>
                    <a:pt x="92436" y="26670"/>
                  </a:moveTo>
                  <a:cubicBezTo>
                    <a:pt x="92436" y="26670"/>
                    <a:pt x="92436" y="26670"/>
                    <a:pt x="92436" y="26670"/>
                  </a:cubicBezTo>
                  <a:cubicBezTo>
                    <a:pt x="92436" y="26670"/>
                    <a:pt x="93388" y="26670"/>
                    <a:pt x="92436" y="26670"/>
                  </a:cubicBezTo>
                  <a:cubicBezTo>
                    <a:pt x="93388" y="25718"/>
                    <a:pt x="93388" y="25718"/>
                    <a:pt x="92436" y="26670"/>
                  </a:cubicBezTo>
                  <a:cubicBezTo>
                    <a:pt x="92436" y="25718"/>
                    <a:pt x="92436" y="26670"/>
                    <a:pt x="92436" y="26670"/>
                  </a:cubicBezTo>
                  <a:close/>
                  <a:moveTo>
                    <a:pt x="95293" y="60008"/>
                  </a:moveTo>
                  <a:cubicBezTo>
                    <a:pt x="95293" y="60008"/>
                    <a:pt x="96246" y="60008"/>
                    <a:pt x="96246" y="59055"/>
                  </a:cubicBezTo>
                  <a:cubicBezTo>
                    <a:pt x="94341" y="59055"/>
                    <a:pt x="96246" y="56197"/>
                    <a:pt x="94341" y="56197"/>
                  </a:cubicBezTo>
                  <a:cubicBezTo>
                    <a:pt x="93388" y="56197"/>
                    <a:pt x="93388" y="56197"/>
                    <a:pt x="93388" y="57150"/>
                  </a:cubicBezTo>
                  <a:cubicBezTo>
                    <a:pt x="92436" y="58103"/>
                    <a:pt x="93388" y="60008"/>
                    <a:pt x="95293" y="60008"/>
                  </a:cubicBezTo>
                  <a:close/>
                  <a:moveTo>
                    <a:pt x="94341" y="49530"/>
                  </a:moveTo>
                  <a:cubicBezTo>
                    <a:pt x="95293" y="49530"/>
                    <a:pt x="95293" y="49530"/>
                    <a:pt x="95293" y="48578"/>
                  </a:cubicBezTo>
                  <a:cubicBezTo>
                    <a:pt x="94341" y="47625"/>
                    <a:pt x="93388" y="46672"/>
                    <a:pt x="92436" y="45720"/>
                  </a:cubicBezTo>
                  <a:cubicBezTo>
                    <a:pt x="92436" y="45720"/>
                    <a:pt x="92436" y="46672"/>
                    <a:pt x="92436" y="46672"/>
                  </a:cubicBezTo>
                  <a:cubicBezTo>
                    <a:pt x="92436" y="47625"/>
                    <a:pt x="92436" y="49530"/>
                    <a:pt x="94341" y="49530"/>
                  </a:cubicBezTo>
                  <a:close/>
                  <a:moveTo>
                    <a:pt x="96246" y="96203"/>
                  </a:moveTo>
                  <a:cubicBezTo>
                    <a:pt x="96246" y="95250"/>
                    <a:pt x="94341" y="95250"/>
                    <a:pt x="93388" y="95250"/>
                  </a:cubicBezTo>
                  <a:cubicBezTo>
                    <a:pt x="92436" y="95250"/>
                    <a:pt x="92436" y="95250"/>
                    <a:pt x="92436" y="96203"/>
                  </a:cubicBezTo>
                  <a:cubicBezTo>
                    <a:pt x="92436" y="97155"/>
                    <a:pt x="92436" y="97155"/>
                    <a:pt x="93388" y="97155"/>
                  </a:cubicBezTo>
                  <a:cubicBezTo>
                    <a:pt x="94341" y="97155"/>
                    <a:pt x="94341" y="98108"/>
                    <a:pt x="95293" y="98108"/>
                  </a:cubicBezTo>
                  <a:cubicBezTo>
                    <a:pt x="96246" y="99060"/>
                    <a:pt x="97199" y="100013"/>
                    <a:pt x="98151" y="100013"/>
                  </a:cubicBezTo>
                  <a:cubicBezTo>
                    <a:pt x="98151" y="99060"/>
                    <a:pt x="96246" y="97155"/>
                    <a:pt x="96246" y="96203"/>
                  </a:cubicBezTo>
                  <a:close/>
                  <a:moveTo>
                    <a:pt x="94341" y="34290"/>
                  </a:moveTo>
                  <a:cubicBezTo>
                    <a:pt x="93388" y="34290"/>
                    <a:pt x="91483" y="34290"/>
                    <a:pt x="92436" y="36195"/>
                  </a:cubicBezTo>
                  <a:cubicBezTo>
                    <a:pt x="93388" y="37147"/>
                    <a:pt x="93388" y="38100"/>
                    <a:pt x="95293" y="38100"/>
                  </a:cubicBezTo>
                  <a:cubicBezTo>
                    <a:pt x="98151" y="38100"/>
                    <a:pt x="98151" y="35243"/>
                    <a:pt x="98151" y="33338"/>
                  </a:cubicBezTo>
                  <a:cubicBezTo>
                    <a:pt x="99103" y="32385"/>
                    <a:pt x="98151" y="31433"/>
                    <a:pt x="97199" y="31433"/>
                  </a:cubicBezTo>
                  <a:cubicBezTo>
                    <a:pt x="96246" y="31433"/>
                    <a:pt x="96246" y="32385"/>
                    <a:pt x="96246" y="33338"/>
                  </a:cubicBezTo>
                  <a:cubicBezTo>
                    <a:pt x="96246" y="33338"/>
                    <a:pt x="95293" y="34290"/>
                    <a:pt x="94341" y="34290"/>
                  </a:cubicBezTo>
                  <a:close/>
                  <a:moveTo>
                    <a:pt x="95293" y="153353"/>
                  </a:moveTo>
                  <a:cubicBezTo>
                    <a:pt x="95293" y="153353"/>
                    <a:pt x="95293" y="152400"/>
                    <a:pt x="95293" y="153353"/>
                  </a:cubicBezTo>
                  <a:cubicBezTo>
                    <a:pt x="94341" y="152400"/>
                    <a:pt x="93388" y="152400"/>
                    <a:pt x="93388" y="152400"/>
                  </a:cubicBezTo>
                  <a:cubicBezTo>
                    <a:pt x="93388" y="153353"/>
                    <a:pt x="93388" y="153353"/>
                    <a:pt x="94341" y="153353"/>
                  </a:cubicBezTo>
                  <a:cubicBezTo>
                    <a:pt x="95293" y="153353"/>
                    <a:pt x="95293" y="153353"/>
                    <a:pt x="95293" y="153353"/>
                  </a:cubicBezTo>
                  <a:close/>
                  <a:moveTo>
                    <a:pt x="97199" y="75247"/>
                  </a:moveTo>
                  <a:cubicBezTo>
                    <a:pt x="97199" y="74295"/>
                    <a:pt x="97199" y="73343"/>
                    <a:pt x="97199" y="73343"/>
                  </a:cubicBezTo>
                  <a:cubicBezTo>
                    <a:pt x="96246" y="73343"/>
                    <a:pt x="96246" y="74295"/>
                    <a:pt x="95293" y="74295"/>
                  </a:cubicBezTo>
                  <a:cubicBezTo>
                    <a:pt x="93388" y="75247"/>
                    <a:pt x="93388" y="77153"/>
                    <a:pt x="94341" y="79058"/>
                  </a:cubicBezTo>
                  <a:cubicBezTo>
                    <a:pt x="98151" y="79058"/>
                    <a:pt x="98151" y="79058"/>
                    <a:pt x="97199" y="75247"/>
                  </a:cubicBezTo>
                  <a:close/>
                  <a:moveTo>
                    <a:pt x="96246" y="139065"/>
                  </a:moveTo>
                  <a:cubicBezTo>
                    <a:pt x="95293" y="139065"/>
                    <a:pt x="95293" y="139065"/>
                    <a:pt x="96246" y="139065"/>
                  </a:cubicBezTo>
                  <a:cubicBezTo>
                    <a:pt x="95293" y="140018"/>
                    <a:pt x="95293" y="140018"/>
                    <a:pt x="95293" y="140970"/>
                  </a:cubicBezTo>
                  <a:cubicBezTo>
                    <a:pt x="96246" y="140018"/>
                    <a:pt x="96246" y="140018"/>
                    <a:pt x="96246" y="139065"/>
                  </a:cubicBezTo>
                  <a:cubicBezTo>
                    <a:pt x="97199" y="139065"/>
                    <a:pt x="96246" y="139065"/>
                    <a:pt x="96246" y="139065"/>
                  </a:cubicBezTo>
                  <a:close/>
                  <a:moveTo>
                    <a:pt x="95293" y="62865"/>
                  </a:moveTo>
                  <a:cubicBezTo>
                    <a:pt x="95293" y="63818"/>
                    <a:pt x="95293" y="63818"/>
                    <a:pt x="95293" y="62865"/>
                  </a:cubicBezTo>
                  <a:cubicBezTo>
                    <a:pt x="96246" y="63818"/>
                    <a:pt x="96246" y="63818"/>
                    <a:pt x="96246" y="62865"/>
                  </a:cubicBezTo>
                  <a:cubicBezTo>
                    <a:pt x="96246" y="62865"/>
                    <a:pt x="96246" y="61913"/>
                    <a:pt x="96246" y="61913"/>
                  </a:cubicBezTo>
                  <a:cubicBezTo>
                    <a:pt x="96246" y="61913"/>
                    <a:pt x="95293" y="62865"/>
                    <a:pt x="95293" y="62865"/>
                  </a:cubicBezTo>
                  <a:close/>
                  <a:moveTo>
                    <a:pt x="95293" y="8572"/>
                  </a:moveTo>
                  <a:cubicBezTo>
                    <a:pt x="95293" y="8572"/>
                    <a:pt x="96246" y="8572"/>
                    <a:pt x="95293" y="8572"/>
                  </a:cubicBezTo>
                  <a:cubicBezTo>
                    <a:pt x="96246" y="8572"/>
                    <a:pt x="96246" y="8572"/>
                    <a:pt x="95293" y="8572"/>
                  </a:cubicBezTo>
                  <a:cubicBezTo>
                    <a:pt x="96246" y="8572"/>
                    <a:pt x="96246" y="7620"/>
                    <a:pt x="95293" y="8572"/>
                  </a:cubicBezTo>
                  <a:cubicBezTo>
                    <a:pt x="96246" y="7620"/>
                    <a:pt x="95293" y="8572"/>
                    <a:pt x="95293" y="8572"/>
                  </a:cubicBezTo>
                  <a:close/>
                  <a:moveTo>
                    <a:pt x="100056" y="55245"/>
                  </a:moveTo>
                  <a:cubicBezTo>
                    <a:pt x="100056" y="56197"/>
                    <a:pt x="101008" y="58103"/>
                    <a:pt x="101961" y="57150"/>
                  </a:cubicBezTo>
                  <a:cubicBezTo>
                    <a:pt x="102913" y="56197"/>
                    <a:pt x="104818" y="56197"/>
                    <a:pt x="104818" y="54293"/>
                  </a:cubicBezTo>
                  <a:cubicBezTo>
                    <a:pt x="104818" y="53340"/>
                    <a:pt x="103866" y="52388"/>
                    <a:pt x="103866" y="53340"/>
                  </a:cubicBezTo>
                  <a:cubicBezTo>
                    <a:pt x="101008" y="54293"/>
                    <a:pt x="100056" y="51435"/>
                    <a:pt x="98151" y="51435"/>
                  </a:cubicBezTo>
                  <a:cubicBezTo>
                    <a:pt x="98151" y="51435"/>
                    <a:pt x="97199" y="50483"/>
                    <a:pt x="96246" y="51435"/>
                  </a:cubicBezTo>
                  <a:cubicBezTo>
                    <a:pt x="95293" y="51435"/>
                    <a:pt x="94341" y="52388"/>
                    <a:pt x="94341" y="53340"/>
                  </a:cubicBezTo>
                  <a:cubicBezTo>
                    <a:pt x="94341" y="54293"/>
                    <a:pt x="95293" y="54293"/>
                    <a:pt x="96246" y="54293"/>
                  </a:cubicBezTo>
                  <a:cubicBezTo>
                    <a:pt x="99103" y="52388"/>
                    <a:pt x="99103" y="54293"/>
                    <a:pt x="100056" y="55245"/>
                  </a:cubicBezTo>
                  <a:close/>
                  <a:moveTo>
                    <a:pt x="101961" y="39053"/>
                  </a:moveTo>
                  <a:cubicBezTo>
                    <a:pt x="100056" y="40005"/>
                    <a:pt x="98151" y="40958"/>
                    <a:pt x="97199" y="41910"/>
                  </a:cubicBezTo>
                  <a:cubicBezTo>
                    <a:pt x="96246" y="42863"/>
                    <a:pt x="98151" y="42863"/>
                    <a:pt x="98151" y="42863"/>
                  </a:cubicBezTo>
                  <a:cubicBezTo>
                    <a:pt x="100056" y="42863"/>
                    <a:pt x="101961" y="42863"/>
                    <a:pt x="102913" y="40005"/>
                  </a:cubicBezTo>
                  <a:cubicBezTo>
                    <a:pt x="101961" y="40005"/>
                    <a:pt x="101961" y="39053"/>
                    <a:pt x="101961" y="39053"/>
                  </a:cubicBezTo>
                  <a:close/>
                  <a:moveTo>
                    <a:pt x="99103" y="120015"/>
                  </a:moveTo>
                  <a:cubicBezTo>
                    <a:pt x="99103" y="120968"/>
                    <a:pt x="99103" y="121920"/>
                    <a:pt x="100056" y="120968"/>
                  </a:cubicBezTo>
                  <a:cubicBezTo>
                    <a:pt x="101008" y="120015"/>
                    <a:pt x="100056" y="120015"/>
                    <a:pt x="100056" y="119063"/>
                  </a:cubicBezTo>
                  <a:cubicBezTo>
                    <a:pt x="101008" y="119063"/>
                    <a:pt x="101961" y="118110"/>
                    <a:pt x="101008" y="117158"/>
                  </a:cubicBezTo>
                  <a:cubicBezTo>
                    <a:pt x="100056" y="116205"/>
                    <a:pt x="100056" y="117158"/>
                    <a:pt x="99103" y="118110"/>
                  </a:cubicBezTo>
                  <a:cubicBezTo>
                    <a:pt x="98151" y="118110"/>
                    <a:pt x="98151" y="119063"/>
                    <a:pt x="99103" y="120015"/>
                  </a:cubicBezTo>
                  <a:close/>
                  <a:moveTo>
                    <a:pt x="98151" y="63818"/>
                  </a:moveTo>
                  <a:cubicBezTo>
                    <a:pt x="98151" y="63818"/>
                    <a:pt x="99103" y="64770"/>
                    <a:pt x="98151" y="63818"/>
                  </a:cubicBezTo>
                  <a:lnTo>
                    <a:pt x="100056" y="63818"/>
                  </a:lnTo>
                  <a:cubicBezTo>
                    <a:pt x="100056" y="63818"/>
                    <a:pt x="99103" y="63818"/>
                    <a:pt x="98151" y="63818"/>
                  </a:cubicBezTo>
                  <a:cubicBezTo>
                    <a:pt x="99103" y="62865"/>
                    <a:pt x="98151" y="63818"/>
                    <a:pt x="98151" y="63818"/>
                  </a:cubicBezTo>
                  <a:close/>
                  <a:moveTo>
                    <a:pt x="100056" y="139065"/>
                  </a:moveTo>
                  <a:cubicBezTo>
                    <a:pt x="101008" y="139065"/>
                    <a:pt x="101008" y="138113"/>
                    <a:pt x="101008" y="137160"/>
                  </a:cubicBezTo>
                  <a:lnTo>
                    <a:pt x="101008" y="136208"/>
                  </a:lnTo>
                  <a:cubicBezTo>
                    <a:pt x="101008" y="136208"/>
                    <a:pt x="100056" y="136208"/>
                    <a:pt x="100056" y="136208"/>
                  </a:cubicBezTo>
                  <a:cubicBezTo>
                    <a:pt x="99103" y="137160"/>
                    <a:pt x="98151" y="138113"/>
                    <a:pt x="100056" y="139065"/>
                  </a:cubicBezTo>
                  <a:cubicBezTo>
                    <a:pt x="99103" y="139065"/>
                    <a:pt x="100056" y="139065"/>
                    <a:pt x="100056" y="139065"/>
                  </a:cubicBezTo>
                  <a:close/>
                  <a:moveTo>
                    <a:pt x="100056" y="25718"/>
                  </a:moveTo>
                  <a:cubicBezTo>
                    <a:pt x="100056" y="25718"/>
                    <a:pt x="99103" y="26670"/>
                    <a:pt x="100056" y="26670"/>
                  </a:cubicBezTo>
                  <a:cubicBezTo>
                    <a:pt x="101961" y="26670"/>
                    <a:pt x="101961" y="24765"/>
                    <a:pt x="101961" y="23813"/>
                  </a:cubicBezTo>
                  <a:cubicBezTo>
                    <a:pt x="101961" y="22860"/>
                    <a:pt x="101961" y="22860"/>
                    <a:pt x="101008" y="21908"/>
                  </a:cubicBezTo>
                  <a:cubicBezTo>
                    <a:pt x="99103" y="22860"/>
                    <a:pt x="99103" y="23813"/>
                    <a:pt x="100056" y="25718"/>
                  </a:cubicBezTo>
                  <a:close/>
                  <a:moveTo>
                    <a:pt x="99103" y="67628"/>
                  </a:moveTo>
                  <a:cubicBezTo>
                    <a:pt x="99103" y="67628"/>
                    <a:pt x="99103" y="68580"/>
                    <a:pt x="99103" y="67628"/>
                  </a:cubicBezTo>
                  <a:cubicBezTo>
                    <a:pt x="101008" y="68580"/>
                    <a:pt x="101961" y="68580"/>
                    <a:pt x="102913" y="67628"/>
                  </a:cubicBezTo>
                  <a:cubicBezTo>
                    <a:pt x="103866" y="67628"/>
                    <a:pt x="104818" y="66675"/>
                    <a:pt x="104818" y="65722"/>
                  </a:cubicBezTo>
                  <a:cubicBezTo>
                    <a:pt x="104818" y="65722"/>
                    <a:pt x="104818" y="64770"/>
                    <a:pt x="104818" y="64770"/>
                  </a:cubicBezTo>
                  <a:cubicBezTo>
                    <a:pt x="102913" y="64770"/>
                    <a:pt x="99103" y="66675"/>
                    <a:pt x="99103" y="67628"/>
                  </a:cubicBezTo>
                  <a:close/>
                  <a:moveTo>
                    <a:pt x="100056" y="45720"/>
                  </a:moveTo>
                  <a:cubicBezTo>
                    <a:pt x="100056" y="45720"/>
                    <a:pt x="100056" y="45720"/>
                    <a:pt x="100056" y="45720"/>
                  </a:cubicBezTo>
                  <a:cubicBezTo>
                    <a:pt x="99103" y="46672"/>
                    <a:pt x="99103" y="46672"/>
                    <a:pt x="100056" y="46672"/>
                  </a:cubicBezTo>
                  <a:cubicBezTo>
                    <a:pt x="101008" y="47625"/>
                    <a:pt x="101008" y="46672"/>
                    <a:pt x="100056" y="45720"/>
                  </a:cubicBezTo>
                  <a:cubicBezTo>
                    <a:pt x="101008" y="46672"/>
                    <a:pt x="101008" y="45720"/>
                    <a:pt x="100056" y="45720"/>
                  </a:cubicBezTo>
                  <a:close/>
                  <a:moveTo>
                    <a:pt x="115296" y="159068"/>
                  </a:moveTo>
                  <a:cubicBezTo>
                    <a:pt x="114343" y="157163"/>
                    <a:pt x="113391" y="159068"/>
                    <a:pt x="112438" y="159068"/>
                  </a:cubicBezTo>
                  <a:cubicBezTo>
                    <a:pt x="111486" y="159068"/>
                    <a:pt x="110533" y="160020"/>
                    <a:pt x="109581" y="160020"/>
                  </a:cubicBezTo>
                  <a:cubicBezTo>
                    <a:pt x="106724" y="160972"/>
                    <a:pt x="103866" y="162878"/>
                    <a:pt x="101008" y="162878"/>
                  </a:cubicBezTo>
                  <a:cubicBezTo>
                    <a:pt x="100056" y="162878"/>
                    <a:pt x="100056" y="162878"/>
                    <a:pt x="100056" y="163830"/>
                  </a:cubicBezTo>
                  <a:cubicBezTo>
                    <a:pt x="100056" y="163830"/>
                    <a:pt x="101008" y="164783"/>
                    <a:pt x="101008" y="164783"/>
                  </a:cubicBezTo>
                  <a:cubicBezTo>
                    <a:pt x="101961" y="164783"/>
                    <a:pt x="101961" y="164783"/>
                    <a:pt x="102913" y="165735"/>
                  </a:cubicBezTo>
                  <a:cubicBezTo>
                    <a:pt x="106724" y="164783"/>
                    <a:pt x="110533" y="165735"/>
                    <a:pt x="114343" y="162878"/>
                  </a:cubicBezTo>
                  <a:cubicBezTo>
                    <a:pt x="114343" y="160972"/>
                    <a:pt x="115296" y="160020"/>
                    <a:pt x="115296" y="159068"/>
                  </a:cubicBezTo>
                  <a:close/>
                  <a:moveTo>
                    <a:pt x="112438" y="145733"/>
                  </a:moveTo>
                  <a:cubicBezTo>
                    <a:pt x="113391" y="145733"/>
                    <a:pt x="113391" y="144780"/>
                    <a:pt x="113391" y="144780"/>
                  </a:cubicBezTo>
                  <a:cubicBezTo>
                    <a:pt x="114343" y="144780"/>
                    <a:pt x="115296" y="144780"/>
                    <a:pt x="115296" y="143828"/>
                  </a:cubicBezTo>
                  <a:cubicBezTo>
                    <a:pt x="115296" y="143828"/>
                    <a:pt x="115296" y="142875"/>
                    <a:pt x="114343" y="142875"/>
                  </a:cubicBezTo>
                  <a:cubicBezTo>
                    <a:pt x="113391" y="142875"/>
                    <a:pt x="113391" y="143828"/>
                    <a:pt x="113391" y="144780"/>
                  </a:cubicBezTo>
                  <a:cubicBezTo>
                    <a:pt x="112438" y="144780"/>
                    <a:pt x="111486" y="142875"/>
                    <a:pt x="109581" y="143828"/>
                  </a:cubicBezTo>
                  <a:cubicBezTo>
                    <a:pt x="107676" y="145733"/>
                    <a:pt x="104818" y="144780"/>
                    <a:pt x="102913" y="143828"/>
                  </a:cubicBezTo>
                  <a:cubicBezTo>
                    <a:pt x="101961" y="143828"/>
                    <a:pt x="101008" y="142875"/>
                    <a:pt x="100056" y="143828"/>
                  </a:cubicBezTo>
                  <a:cubicBezTo>
                    <a:pt x="100056" y="144780"/>
                    <a:pt x="100056" y="144780"/>
                    <a:pt x="100056" y="145733"/>
                  </a:cubicBezTo>
                  <a:cubicBezTo>
                    <a:pt x="100056" y="146685"/>
                    <a:pt x="101961" y="146685"/>
                    <a:pt x="102913" y="146685"/>
                  </a:cubicBezTo>
                  <a:cubicBezTo>
                    <a:pt x="105771" y="146685"/>
                    <a:pt x="109581" y="145733"/>
                    <a:pt x="112438" y="145733"/>
                  </a:cubicBezTo>
                  <a:close/>
                  <a:moveTo>
                    <a:pt x="101008" y="84772"/>
                  </a:moveTo>
                  <a:cubicBezTo>
                    <a:pt x="100056" y="86678"/>
                    <a:pt x="101008" y="88583"/>
                    <a:pt x="102913" y="88583"/>
                  </a:cubicBezTo>
                  <a:cubicBezTo>
                    <a:pt x="104818" y="89535"/>
                    <a:pt x="105771" y="90488"/>
                    <a:pt x="103866" y="92393"/>
                  </a:cubicBezTo>
                  <a:cubicBezTo>
                    <a:pt x="103866" y="93345"/>
                    <a:pt x="103866" y="94297"/>
                    <a:pt x="104818" y="93345"/>
                  </a:cubicBezTo>
                  <a:cubicBezTo>
                    <a:pt x="106724" y="93345"/>
                    <a:pt x="107676" y="91440"/>
                    <a:pt x="107676" y="90488"/>
                  </a:cubicBezTo>
                  <a:cubicBezTo>
                    <a:pt x="107676" y="89535"/>
                    <a:pt x="107676" y="87630"/>
                    <a:pt x="105771" y="87630"/>
                  </a:cubicBezTo>
                  <a:cubicBezTo>
                    <a:pt x="104818" y="87630"/>
                    <a:pt x="102913" y="87630"/>
                    <a:pt x="104818" y="85725"/>
                  </a:cubicBezTo>
                  <a:cubicBezTo>
                    <a:pt x="105771" y="84772"/>
                    <a:pt x="104818" y="83820"/>
                    <a:pt x="104818" y="81915"/>
                  </a:cubicBezTo>
                  <a:lnTo>
                    <a:pt x="104818" y="80010"/>
                  </a:lnTo>
                  <a:cubicBezTo>
                    <a:pt x="104818" y="79058"/>
                    <a:pt x="104818" y="78105"/>
                    <a:pt x="103866" y="78105"/>
                  </a:cubicBezTo>
                  <a:cubicBezTo>
                    <a:pt x="102913" y="77153"/>
                    <a:pt x="102913" y="78105"/>
                    <a:pt x="101961" y="79058"/>
                  </a:cubicBezTo>
                  <a:lnTo>
                    <a:pt x="100056" y="80963"/>
                  </a:lnTo>
                  <a:cubicBezTo>
                    <a:pt x="99103" y="80963"/>
                    <a:pt x="99103" y="81915"/>
                    <a:pt x="100056" y="81915"/>
                  </a:cubicBezTo>
                  <a:cubicBezTo>
                    <a:pt x="103866" y="82868"/>
                    <a:pt x="101008" y="83820"/>
                    <a:pt x="101008" y="84772"/>
                  </a:cubicBezTo>
                  <a:close/>
                  <a:moveTo>
                    <a:pt x="101961" y="157163"/>
                  </a:moveTo>
                  <a:cubicBezTo>
                    <a:pt x="101961" y="156210"/>
                    <a:pt x="101961" y="155258"/>
                    <a:pt x="103866" y="154305"/>
                  </a:cubicBezTo>
                  <a:cubicBezTo>
                    <a:pt x="104818" y="153353"/>
                    <a:pt x="104818" y="152400"/>
                    <a:pt x="104818" y="151447"/>
                  </a:cubicBezTo>
                  <a:cubicBezTo>
                    <a:pt x="104818" y="150495"/>
                    <a:pt x="104818" y="149543"/>
                    <a:pt x="102913" y="150495"/>
                  </a:cubicBezTo>
                  <a:cubicBezTo>
                    <a:pt x="100056" y="152400"/>
                    <a:pt x="100056" y="153353"/>
                    <a:pt x="101961" y="157163"/>
                  </a:cubicBezTo>
                  <a:cubicBezTo>
                    <a:pt x="101961" y="158115"/>
                    <a:pt x="101008" y="160020"/>
                    <a:pt x="102913" y="160020"/>
                  </a:cubicBezTo>
                  <a:cubicBezTo>
                    <a:pt x="103866" y="160020"/>
                    <a:pt x="105771" y="159068"/>
                    <a:pt x="105771" y="158115"/>
                  </a:cubicBezTo>
                  <a:cubicBezTo>
                    <a:pt x="104818" y="156210"/>
                    <a:pt x="102913" y="157163"/>
                    <a:pt x="101961" y="157163"/>
                  </a:cubicBezTo>
                  <a:lnTo>
                    <a:pt x="101961" y="157163"/>
                  </a:lnTo>
                  <a:close/>
                  <a:moveTo>
                    <a:pt x="101008" y="136208"/>
                  </a:moveTo>
                  <a:lnTo>
                    <a:pt x="101008" y="136208"/>
                  </a:lnTo>
                  <a:cubicBezTo>
                    <a:pt x="101961" y="136208"/>
                    <a:pt x="102913" y="136208"/>
                    <a:pt x="101961" y="134303"/>
                  </a:cubicBezTo>
                  <a:lnTo>
                    <a:pt x="101961" y="134303"/>
                  </a:lnTo>
                  <a:cubicBezTo>
                    <a:pt x="100056" y="134303"/>
                    <a:pt x="101008" y="135255"/>
                    <a:pt x="101008" y="136208"/>
                  </a:cubicBezTo>
                  <a:close/>
                  <a:moveTo>
                    <a:pt x="101008" y="100013"/>
                  </a:moveTo>
                  <a:cubicBezTo>
                    <a:pt x="101008" y="100013"/>
                    <a:pt x="101008" y="100013"/>
                    <a:pt x="101008" y="100013"/>
                  </a:cubicBezTo>
                  <a:cubicBezTo>
                    <a:pt x="100056" y="100965"/>
                    <a:pt x="101008" y="101918"/>
                    <a:pt x="101008" y="101918"/>
                  </a:cubicBezTo>
                  <a:cubicBezTo>
                    <a:pt x="101961" y="101918"/>
                    <a:pt x="101961" y="101918"/>
                    <a:pt x="101008" y="100013"/>
                  </a:cubicBezTo>
                  <a:cubicBezTo>
                    <a:pt x="101961" y="100965"/>
                    <a:pt x="101961" y="100013"/>
                    <a:pt x="101008" y="100013"/>
                  </a:cubicBezTo>
                  <a:close/>
                  <a:moveTo>
                    <a:pt x="101008" y="29528"/>
                  </a:moveTo>
                  <a:cubicBezTo>
                    <a:pt x="101008" y="30480"/>
                    <a:pt x="101961" y="29528"/>
                    <a:pt x="102913" y="29528"/>
                  </a:cubicBezTo>
                  <a:cubicBezTo>
                    <a:pt x="104818" y="29528"/>
                    <a:pt x="104818" y="30480"/>
                    <a:pt x="105771" y="31433"/>
                  </a:cubicBezTo>
                  <a:cubicBezTo>
                    <a:pt x="105771" y="31433"/>
                    <a:pt x="106724" y="32385"/>
                    <a:pt x="106724" y="31433"/>
                  </a:cubicBezTo>
                  <a:cubicBezTo>
                    <a:pt x="107676" y="30480"/>
                    <a:pt x="105771" y="26670"/>
                    <a:pt x="103866" y="26670"/>
                  </a:cubicBezTo>
                  <a:cubicBezTo>
                    <a:pt x="103866" y="26670"/>
                    <a:pt x="102913" y="26670"/>
                    <a:pt x="101961" y="27622"/>
                  </a:cubicBezTo>
                  <a:cubicBezTo>
                    <a:pt x="101961" y="28575"/>
                    <a:pt x="101008" y="28575"/>
                    <a:pt x="101008" y="29528"/>
                  </a:cubicBezTo>
                  <a:close/>
                  <a:moveTo>
                    <a:pt x="103866" y="71438"/>
                  </a:moveTo>
                  <a:cubicBezTo>
                    <a:pt x="101961" y="71438"/>
                    <a:pt x="101961" y="74295"/>
                    <a:pt x="101008" y="75247"/>
                  </a:cubicBezTo>
                  <a:cubicBezTo>
                    <a:pt x="101008" y="76200"/>
                    <a:pt x="101961" y="77153"/>
                    <a:pt x="101961" y="76200"/>
                  </a:cubicBezTo>
                  <a:cubicBezTo>
                    <a:pt x="103866" y="76200"/>
                    <a:pt x="105771" y="76200"/>
                    <a:pt x="105771" y="73343"/>
                  </a:cubicBezTo>
                  <a:cubicBezTo>
                    <a:pt x="106724" y="71438"/>
                    <a:pt x="105771" y="71438"/>
                    <a:pt x="103866" y="71438"/>
                  </a:cubicBezTo>
                  <a:close/>
                  <a:moveTo>
                    <a:pt x="101961" y="36195"/>
                  </a:moveTo>
                  <a:cubicBezTo>
                    <a:pt x="102913" y="35243"/>
                    <a:pt x="102913" y="35243"/>
                    <a:pt x="101961" y="36195"/>
                  </a:cubicBezTo>
                  <a:cubicBezTo>
                    <a:pt x="102913" y="35243"/>
                    <a:pt x="102913" y="34290"/>
                    <a:pt x="101961" y="35243"/>
                  </a:cubicBezTo>
                  <a:cubicBezTo>
                    <a:pt x="101961" y="34290"/>
                    <a:pt x="101961" y="35243"/>
                    <a:pt x="101961" y="36195"/>
                  </a:cubicBezTo>
                  <a:cubicBezTo>
                    <a:pt x="101961" y="36195"/>
                    <a:pt x="101961" y="36195"/>
                    <a:pt x="101961" y="36195"/>
                  </a:cubicBezTo>
                  <a:close/>
                  <a:moveTo>
                    <a:pt x="103866" y="107633"/>
                  </a:moveTo>
                  <a:lnTo>
                    <a:pt x="103866" y="107633"/>
                  </a:lnTo>
                  <a:cubicBezTo>
                    <a:pt x="103866" y="106680"/>
                    <a:pt x="103866" y="106680"/>
                    <a:pt x="103866" y="107633"/>
                  </a:cubicBezTo>
                  <a:lnTo>
                    <a:pt x="103866" y="107633"/>
                  </a:lnTo>
                  <a:cubicBezTo>
                    <a:pt x="102913" y="107633"/>
                    <a:pt x="103866" y="107633"/>
                    <a:pt x="103866" y="107633"/>
                  </a:cubicBezTo>
                  <a:close/>
                  <a:moveTo>
                    <a:pt x="103866" y="134303"/>
                  </a:moveTo>
                  <a:cubicBezTo>
                    <a:pt x="103866" y="135255"/>
                    <a:pt x="104818" y="136208"/>
                    <a:pt x="106724" y="136208"/>
                  </a:cubicBezTo>
                  <a:cubicBezTo>
                    <a:pt x="107676" y="136208"/>
                    <a:pt x="108628" y="136208"/>
                    <a:pt x="108628" y="134303"/>
                  </a:cubicBezTo>
                  <a:cubicBezTo>
                    <a:pt x="107676" y="132397"/>
                    <a:pt x="106724" y="133350"/>
                    <a:pt x="105771" y="133350"/>
                  </a:cubicBezTo>
                  <a:cubicBezTo>
                    <a:pt x="104818" y="133350"/>
                    <a:pt x="103866" y="133350"/>
                    <a:pt x="103866" y="134303"/>
                  </a:cubicBezTo>
                  <a:close/>
                  <a:moveTo>
                    <a:pt x="105771" y="38100"/>
                  </a:moveTo>
                  <a:cubicBezTo>
                    <a:pt x="105771" y="37147"/>
                    <a:pt x="105771" y="37147"/>
                    <a:pt x="105771" y="38100"/>
                  </a:cubicBezTo>
                  <a:cubicBezTo>
                    <a:pt x="105771" y="37147"/>
                    <a:pt x="105771" y="36195"/>
                    <a:pt x="105771" y="38100"/>
                  </a:cubicBezTo>
                  <a:cubicBezTo>
                    <a:pt x="104818" y="37147"/>
                    <a:pt x="104818" y="37147"/>
                    <a:pt x="105771" y="38100"/>
                  </a:cubicBezTo>
                  <a:cubicBezTo>
                    <a:pt x="104818" y="37147"/>
                    <a:pt x="104818" y="38100"/>
                    <a:pt x="105771" y="38100"/>
                  </a:cubicBezTo>
                  <a:close/>
                  <a:moveTo>
                    <a:pt x="108628" y="45720"/>
                  </a:moveTo>
                  <a:cubicBezTo>
                    <a:pt x="108628" y="44768"/>
                    <a:pt x="108628" y="44768"/>
                    <a:pt x="107676" y="44768"/>
                  </a:cubicBezTo>
                  <a:cubicBezTo>
                    <a:pt x="105771" y="44768"/>
                    <a:pt x="105771" y="46672"/>
                    <a:pt x="105771" y="47625"/>
                  </a:cubicBezTo>
                  <a:cubicBezTo>
                    <a:pt x="105771" y="48578"/>
                    <a:pt x="105771" y="48578"/>
                    <a:pt x="106724" y="48578"/>
                  </a:cubicBezTo>
                  <a:cubicBezTo>
                    <a:pt x="106724" y="47625"/>
                    <a:pt x="108628" y="47625"/>
                    <a:pt x="108628" y="45720"/>
                  </a:cubicBezTo>
                  <a:close/>
                  <a:moveTo>
                    <a:pt x="108628" y="98108"/>
                  </a:moveTo>
                  <a:cubicBezTo>
                    <a:pt x="108628" y="98108"/>
                    <a:pt x="107676" y="97155"/>
                    <a:pt x="108628" y="98108"/>
                  </a:cubicBezTo>
                  <a:cubicBezTo>
                    <a:pt x="106724" y="97155"/>
                    <a:pt x="106724" y="97155"/>
                    <a:pt x="106724" y="98108"/>
                  </a:cubicBezTo>
                  <a:cubicBezTo>
                    <a:pt x="106724" y="98108"/>
                    <a:pt x="107676" y="99060"/>
                    <a:pt x="107676" y="99060"/>
                  </a:cubicBezTo>
                  <a:cubicBezTo>
                    <a:pt x="107676" y="100013"/>
                    <a:pt x="108628" y="99060"/>
                    <a:pt x="108628" y="98108"/>
                  </a:cubicBezTo>
                  <a:close/>
                  <a:moveTo>
                    <a:pt x="106724" y="41910"/>
                  </a:moveTo>
                  <a:cubicBezTo>
                    <a:pt x="106724" y="41910"/>
                    <a:pt x="107676" y="41910"/>
                    <a:pt x="106724" y="41910"/>
                  </a:cubicBezTo>
                  <a:cubicBezTo>
                    <a:pt x="107676" y="41910"/>
                    <a:pt x="108628" y="41910"/>
                    <a:pt x="107676" y="40958"/>
                  </a:cubicBezTo>
                  <a:cubicBezTo>
                    <a:pt x="107676" y="40958"/>
                    <a:pt x="107676" y="40958"/>
                    <a:pt x="106724" y="41910"/>
                  </a:cubicBezTo>
                  <a:cubicBezTo>
                    <a:pt x="106724" y="40958"/>
                    <a:pt x="106724" y="41910"/>
                    <a:pt x="106724" y="41910"/>
                  </a:cubicBezTo>
                  <a:close/>
                  <a:moveTo>
                    <a:pt x="110533" y="151447"/>
                  </a:moveTo>
                  <a:cubicBezTo>
                    <a:pt x="108628" y="151447"/>
                    <a:pt x="108628" y="153353"/>
                    <a:pt x="107676" y="154305"/>
                  </a:cubicBezTo>
                  <a:cubicBezTo>
                    <a:pt x="107676" y="154305"/>
                    <a:pt x="107676" y="154305"/>
                    <a:pt x="108628" y="154305"/>
                  </a:cubicBezTo>
                  <a:cubicBezTo>
                    <a:pt x="109581" y="153353"/>
                    <a:pt x="111486" y="153353"/>
                    <a:pt x="110533" y="151447"/>
                  </a:cubicBezTo>
                  <a:cubicBezTo>
                    <a:pt x="111486" y="151447"/>
                    <a:pt x="110533" y="151447"/>
                    <a:pt x="110533" y="151447"/>
                  </a:cubicBezTo>
                  <a:close/>
                  <a:moveTo>
                    <a:pt x="108628" y="57150"/>
                  </a:moveTo>
                  <a:lnTo>
                    <a:pt x="108628" y="57150"/>
                  </a:lnTo>
                  <a:cubicBezTo>
                    <a:pt x="107676" y="58103"/>
                    <a:pt x="107676" y="58103"/>
                    <a:pt x="108628" y="58103"/>
                  </a:cubicBezTo>
                  <a:cubicBezTo>
                    <a:pt x="108628" y="58103"/>
                    <a:pt x="109581" y="58103"/>
                    <a:pt x="108628" y="57150"/>
                  </a:cubicBezTo>
                  <a:cubicBezTo>
                    <a:pt x="109581" y="57150"/>
                    <a:pt x="109581" y="57150"/>
                    <a:pt x="108628" y="57150"/>
                  </a:cubicBezTo>
                  <a:close/>
                  <a:moveTo>
                    <a:pt x="107676" y="103822"/>
                  </a:moveTo>
                  <a:cubicBezTo>
                    <a:pt x="107676" y="103822"/>
                    <a:pt x="108628" y="104775"/>
                    <a:pt x="107676" y="103822"/>
                  </a:cubicBezTo>
                  <a:cubicBezTo>
                    <a:pt x="108628" y="104775"/>
                    <a:pt x="108628" y="103822"/>
                    <a:pt x="108628" y="103822"/>
                  </a:cubicBezTo>
                  <a:lnTo>
                    <a:pt x="107676" y="103822"/>
                  </a:lnTo>
                  <a:cubicBezTo>
                    <a:pt x="108628" y="102870"/>
                    <a:pt x="107676" y="103822"/>
                    <a:pt x="107676" y="103822"/>
                  </a:cubicBezTo>
                  <a:close/>
                  <a:moveTo>
                    <a:pt x="108628" y="94297"/>
                  </a:moveTo>
                  <a:cubicBezTo>
                    <a:pt x="108628" y="94297"/>
                    <a:pt x="108628" y="94297"/>
                    <a:pt x="108628" y="94297"/>
                  </a:cubicBezTo>
                  <a:cubicBezTo>
                    <a:pt x="109581" y="93345"/>
                    <a:pt x="109581" y="93345"/>
                    <a:pt x="108628" y="93345"/>
                  </a:cubicBezTo>
                  <a:cubicBezTo>
                    <a:pt x="108628" y="93345"/>
                    <a:pt x="108628" y="93345"/>
                    <a:pt x="108628" y="94297"/>
                  </a:cubicBezTo>
                  <a:cubicBezTo>
                    <a:pt x="108628" y="93345"/>
                    <a:pt x="108628" y="94297"/>
                    <a:pt x="108628" y="94297"/>
                  </a:cubicBezTo>
                  <a:close/>
                  <a:moveTo>
                    <a:pt x="108628" y="18097"/>
                  </a:moveTo>
                  <a:cubicBezTo>
                    <a:pt x="108628" y="18097"/>
                    <a:pt x="108628" y="18097"/>
                    <a:pt x="108628" y="18097"/>
                  </a:cubicBezTo>
                  <a:cubicBezTo>
                    <a:pt x="109581" y="18097"/>
                    <a:pt x="109581" y="18097"/>
                    <a:pt x="109581" y="18097"/>
                  </a:cubicBezTo>
                  <a:cubicBezTo>
                    <a:pt x="109581" y="18097"/>
                    <a:pt x="109581" y="18097"/>
                    <a:pt x="108628" y="18097"/>
                  </a:cubicBezTo>
                  <a:lnTo>
                    <a:pt x="108628" y="18097"/>
                  </a:lnTo>
                  <a:close/>
                  <a:moveTo>
                    <a:pt x="109581" y="22860"/>
                  </a:moveTo>
                  <a:cubicBezTo>
                    <a:pt x="109581" y="22860"/>
                    <a:pt x="109581" y="22860"/>
                    <a:pt x="109581" y="22860"/>
                  </a:cubicBezTo>
                  <a:cubicBezTo>
                    <a:pt x="109581" y="22860"/>
                    <a:pt x="109581" y="21908"/>
                    <a:pt x="109581" y="22860"/>
                  </a:cubicBezTo>
                  <a:cubicBezTo>
                    <a:pt x="109581" y="21908"/>
                    <a:pt x="109581" y="21908"/>
                    <a:pt x="109581" y="22860"/>
                  </a:cubicBezTo>
                  <a:cubicBezTo>
                    <a:pt x="108628" y="21908"/>
                    <a:pt x="108628" y="21908"/>
                    <a:pt x="109581" y="22860"/>
                  </a:cubicBezTo>
                  <a:close/>
                  <a:moveTo>
                    <a:pt x="110533" y="33338"/>
                  </a:moveTo>
                  <a:cubicBezTo>
                    <a:pt x="109581" y="33338"/>
                    <a:pt x="109581" y="33338"/>
                    <a:pt x="109581" y="34290"/>
                  </a:cubicBezTo>
                  <a:cubicBezTo>
                    <a:pt x="109581" y="35243"/>
                    <a:pt x="109581" y="35243"/>
                    <a:pt x="110533" y="35243"/>
                  </a:cubicBezTo>
                  <a:cubicBezTo>
                    <a:pt x="110533" y="35243"/>
                    <a:pt x="111486" y="34290"/>
                    <a:pt x="110533" y="33338"/>
                  </a:cubicBezTo>
                  <a:cubicBezTo>
                    <a:pt x="111486" y="33338"/>
                    <a:pt x="110533" y="33338"/>
                    <a:pt x="110533" y="33338"/>
                  </a:cubicBezTo>
                  <a:close/>
                  <a:moveTo>
                    <a:pt x="111486" y="167640"/>
                  </a:moveTo>
                  <a:cubicBezTo>
                    <a:pt x="110533" y="167640"/>
                    <a:pt x="110533" y="166688"/>
                    <a:pt x="111486" y="167640"/>
                  </a:cubicBezTo>
                  <a:cubicBezTo>
                    <a:pt x="109581" y="166688"/>
                    <a:pt x="109581" y="167640"/>
                    <a:pt x="109581" y="167640"/>
                  </a:cubicBezTo>
                  <a:cubicBezTo>
                    <a:pt x="109581" y="168593"/>
                    <a:pt x="109581" y="168593"/>
                    <a:pt x="111486" y="167640"/>
                  </a:cubicBezTo>
                  <a:cubicBezTo>
                    <a:pt x="110533" y="168593"/>
                    <a:pt x="111486" y="168593"/>
                    <a:pt x="111486" y="167640"/>
                  </a:cubicBezTo>
                  <a:close/>
                  <a:moveTo>
                    <a:pt x="110533" y="80963"/>
                  </a:moveTo>
                  <a:cubicBezTo>
                    <a:pt x="110533" y="80963"/>
                    <a:pt x="110533" y="80963"/>
                    <a:pt x="110533" y="80963"/>
                  </a:cubicBezTo>
                  <a:cubicBezTo>
                    <a:pt x="110533" y="81915"/>
                    <a:pt x="110533" y="81915"/>
                    <a:pt x="110533" y="80963"/>
                  </a:cubicBezTo>
                  <a:cubicBezTo>
                    <a:pt x="111486" y="81915"/>
                    <a:pt x="111486" y="81915"/>
                    <a:pt x="110533" y="80963"/>
                  </a:cubicBezTo>
                  <a:cubicBezTo>
                    <a:pt x="111486" y="80963"/>
                    <a:pt x="111486" y="80963"/>
                    <a:pt x="110533" y="80963"/>
                  </a:cubicBezTo>
                  <a:close/>
                  <a:moveTo>
                    <a:pt x="111486" y="138113"/>
                  </a:moveTo>
                  <a:cubicBezTo>
                    <a:pt x="110533" y="139065"/>
                    <a:pt x="110533" y="140018"/>
                    <a:pt x="111486" y="140018"/>
                  </a:cubicBezTo>
                  <a:cubicBezTo>
                    <a:pt x="112438" y="140970"/>
                    <a:pt x="113391" y="140970"/>
                    <a:pt x="114343" y="140018"/>
                  </a:cubicBezTo>
                  <a:cubicBezTo>
                    <a:pt x="115296" y="140018"/>
                    <a:pt x="116249" y="139065"/>
                    <a:pt x="116249" y="138113"/>
                  </a:cubicBezTo>
                  <a:cubicBezTo>
                    <a:pt x="115296" y="136208"/>
                    <a:pt x="116249" y="134303"/>
                    <a:pt x="113391" y="133350"/>
                  </a:cubicBezTo>
                  <a:cubicBezTo>
                    <a:pt x="113391" y="135255"/>
                    <a:pt x="112438" y="137160"/>
                    <a:pt x="111486" y="138113"/>
                  </a:cubicBezTo>
                  <a:close/>
                  <a:moveTo>
                    <a:pt x="110533" y="47625"/>
                  </a:moveTo>
                  <a:cubicBezTo>
                    <a:pt x="110533" y="48578"/>
                    <a:pt x="110533" y="48578"/>
                    <a:pt x="111486" y="48578"/>
                  </a:cubicBezTo>
                  <a:cubicBezTo>
                    <a:pt x="112438" y="48578"/>
                    <a:pt x="114343" y="49530"/>
                    <a:pt x="114343" y="48578"/>
                  </a:cubicBezTo>
                  <a:cubicBezTo>
                    <a:pt x="113391" y="44768"/>
                    <a:pt x="116249" y="46672"/>
                    <a:pt x="117201" y="45720"/>
                  </a:cubicBezTo>
                  <a:cubicBezTo>
                    <a:pt x="117201" y="45720"/>
                    <a:pt x="118153" y="45720"/>
                    <a:pt x="118153" y="44768"/>
                  </a:cubicBezTo>
                  <a:lnTo>
                    <a:pt x="118153" y="43815"/>
                  </a:lnTo>
                  <a:cubicBezTo>
                    <a:pt x="116249" y="44768"/>
                    <a:pt x="111486" y="45720"/>
                    <a:pt x="110533" y="47625"/>
                  </a:cubicBezTo>
                  <a:close/>
                  <a:moveTo>
                    <a:pt x="113391" y="73343"/>
                  </a:moveTo>
                  <a:cubicBezTo>
                    <a:pt x="112438" y="74295"/>
                    <a:pt x="112438" y="75247"/>
                    <a:pt x="111486" y="77153"/>
                  </a:cubicBezTo>
                  <a:cubicBezTo>
                    <a:pt x="111486" y="78105"/>
                    <a:pt x="111486" y="79058"/>
                    <a:pt x="112438" y="78105"/>
                  </a:cubicBezTo>
                  <a:cubicBezTo>
                    <a:pt x="113391" y="77153"/>
                    <a:pt x="115296" y="76200"/>
                    <a:pt x="115296" y="75247"/>
                  </a:cubicBezTo>
                  <a:cubicBezTo>
                    <a:pt x="115296" y="74295"/>
                    <a:pt x="114343" y="73343"/>
                    <a:pt x="113391" y="73343"/>
                  </a:cubicBezTo>
                  <a:lnTo>
                    <a:pt x="113391" y="72390"/>
                  </a:lnTo>
                  <a:cubicBezTo>
                    <a:pt x="113391" y="71438"/>
                    <a:pt x="112438" y="71438"/>
                    <a:pt x="112438" y="71438"/>
                  </a:cubicBezTo>
                  <a:cubicBezTo>
                    <a:pt x="111486" y="71438"/>
                    <a:pt x="111486" y="72390"/>
                    <a:pt x="113391" y="73343"/>
                  </a:cubicBezTo>
                  <a:lnTo>
                    <a:pt x="113391" y="73343"/>
                  </a:lnTo>
                  <a:close/>
                  <a:moveTo>
                    <a:pt x="112438" y="105728"/>
                  </a:moveTo>
                  <a:cubicBezTo>
                    <a:pt x="112438" y="104775"/>
                    <a:pt x="112438" y="104775"/>
                    <a:pt x="111486" y="104775"/>
                  </a:cubicBezTo>
                  <a:lnTo>
                    <a:pt x="110533" y="105728"/>
                  </a:lnTo>
                  <a:cubicBezTo>
                    <a:pt x="111486" y="104775"/>
                    <a:pt x="111486" y="105728"/>
                    <a:pt x="112438" y="105728"/>
                  </a:cubicBezTo>
                  <a:cubicBezTo>
                    <a:pt x="112438" y="105728"/>
                    <a:pt x="112438" y="105728"/>
                    <a:pt x="112438" y="105728"/>
                  </a:cubicBezTo>
                  <a:close/>
                  <a:moveTo>
                    <a:pt x="113391" y="130493"/>
                  </a:moveTo>
                  <a:cubicBezTo>
                    <a:pt x="113391" y="129540"/>
                    <a:pt x="112438" y="129540"/>
                    <a:pt x="113391" y="130493"/>
                  </a:cubicBezTo>
                  <a:cubicBezTo>
                    <a:pt x="110533" y="131445"/>
                    <a:pt x="111486" y="132397"/>
                    <a:pt x="112438" y="133350"/>
                  </a:cubicBezTo>
                  <a:cubicBezTo>
                    <a:pt x="112438" y="132397"/>
                    <a:pt x="114343" y="131445"/>
                    <a:pt x="113391" y="130493"/>
                  </a:cubicBezTo>
                  <a:close/>
                  <a:moveTo>
                    <a:pt x="113391" y="100013"/>
                  </a:moveTo>
                  <a:cubicBezTo>
                    <a:pt x="113391" y="100013"/>
                    <a:pt x="112438" y="100013"/>
                    <a:pt x="113391" y="100013"/>
                  </a:cubicBezTo>
                  <a:cubicBezTo>
                    <a:pt x="112438" y="100013"/>
                    <a:pt x="111486" y="100013"/>
                    <a:pt x="113391" y="100013"/>
                  </a:cubicBezTo>
                  <a:cubicBezTo>
                    <a:pt x="112438" y="100965"/>
                    <a:pt x="112438" y="100965"/>
                    <a:pt x="113391" y="100013"/>
                  </a:cubicBezTo>
                  <a:cubicBezTo>
                    <a:pt x="113391" y="100965"/>
                    <a:pt x="113391" y="100965"/>
                    <a:pt x="113391" y="100013"/>
                  </a:cubicBezTo>
                  <a:close/>
                  <a:moveTo>
                    <a:pt x="115296" y="59055"/>
                  </a:moveTo>
                  <a:lnTo>
                    <a:pt x="115296" y="59055"/>
                  </a:lnTo>
                  <a:cubicBezTo>
                    <a:pt x="115296" y="57150"/>
                    <a:pt x="114343" y="56197"/>
                    <a:pt x="113391" y="55245"/>
                  </a:cubicBezTo>
                  <a:cubicBezTo>
                    <a:pt x="112438" y="55245"/>
                    <a:pt x="112438" y="55245"/>
                    <a:pt x="112438" y="55245"/>
                  </a:cubicBezTo>
                  <a:cubicBezTo>
                    <a:pt x="113391" y="57150"/>
                    <a:pt x="113391" y="58103"/>
                    <a:pt x="115296" y="59055"/>
                  </a:cubicBezTo>
                  <a:close/>
                  <a:moveTo>
                    <a:pt x="113391" y="40958"/>
                  </a:moveTo>
                  <a:cubicBezTo>
                    <a:pt x="113391" y="40958"/>
                    <a:pt x="114343" y="40958"/>
                    <a:pt x="114343" y="40958"/>
                  </a:cubicBezTo>
                  <a:cubicBezTo>
                    <a:pt x="114343" y="40005"/>
                    <a:pt x="114343" y="40005"/>
                    <a:pt x="114343" y="40005"/>
                  </a:cubicBezTo>
                  <a:cubicBezTo>
                    <a:pt x="113391" y="39053"/>
                    <a:pt x="112438" y="39053"/>
                    <a:pt x="113391" y="40958"/>
                  </a:cubicBezTo>
                  <a:cubicBezTo>
                    <a:pt x="112438" y="40005"/>
                    <a:pt x="112438" y="40958"/>
                    <a:pt x="113391" y="40958"/>
                  </a:cubicBezTo>
                  <a:close/>
                  <a:moveTo>
                    <a:pt x="115296" y="122872"/>
                  </a:moveTo>
                  <a:cubicBezTo>
                    <a:pt x="115296" y="121920"/>
                    <a:pt x="114343" y="120968"/>
                    <a:pt x="113391" y="120968"/>
                  </a:cubicBezTo>
                  <a:cubicBezTo>
                    <a:pt x="113391" y="120968"/>
                    <a:pt x="112438" y="121920"/>
                    <a:pt x="112438" y="121920"/>
                  </a:cubicBezTo>
                  <a:cubicBezTo>
                    <a:pt x="113391" y="121920"/>
                    <a:pt x="114343" y="122872"/>
                    <a:pt x="115296" y="122872"/>
                  </a:cubicBezTo>
                  <a:cubicBezTo>
                    <a:pt x="115296" y="123825"/>
                    <a:pt x="115296" y="122872"/>
                    <a:pt x="115296" y="122872"/>
                  </a:cubicBezTo>
                  <a:close/>
                  <a:moveTo>
                    <a:pt x="113391" y="64770"/>
                  </a:moveTo>
                  <a:cubicBezTo>
                    <a:pt x="113391" y="64770"/>
                    <a:pt x="112438" y="64770"/>
                    <a:pt x="113391" y="64770"/>
                  </a:cubicBezTo>
                  <a:cubicBezTo>
                    <a:pt x="113391" y="66675"/>
                    <a:pt x="113391" y="66675"/>
                    <a:pt x="114343" y="65722"/>
                  </a:cubicBezTo>
                  <a:cubicBezTo>
                    <a:pt x="114343" y="65722"/>
                    <a:pt x="115296" y="64770"/>
                    <a:pt x="115296" y="64770"/>
                  </a:cubicBezTo>
                  <a:cubicBezTo>
                    <a:pt x="114343" y="64770"/>
                    <a:pt x="114343" y="64770"/>
                    <a:pt x="113391" y="64770"/>
                  </a:cubicBezTo>
                  <a:close/>
                  <a:moveTo>
                    <a:pt x="113391" y="149543"/>
                  </a:moveTo>
                  <a:cubicBezTo>
                    <a:pt x="113391" y="149543"/>
                    <a:pt x="114343" y="150495"/>
                    <a:pt x="113391" y="149543"/>
                  </a:cubicBezTo>
                  <a:cubicBezTo>
                    <a:pt x="114343" y="150495"/>
                    <a:pt x="114343" y="149543"/>
                    <a:pt x="114343" y="149543"/>
                  </a:cubicBezTo>
                  <a:cubicBezTo>
                    <a:pt x="115296" y="149543"/>
                    <a:pt x="114343" y="148590"/>
                    <a:pt x="113391" y="149543"/>
                  </a:cubicBezTo>
                  <a:cubicBezTo>
                    <a:pt x="113391" y="148590"/>
                    <a:pt x="113391" y="148590"/>
                    <a:pt x="113391" y="149543"/>
                  </a:cubicBezTo>
                  <a:close/>
                  <a:moveTo>
                    <a:pt x="116249" y="161925"/>
                  </a:moveTo>
                  <a:cubicBezTo>
                    <a:pt x="115296" y="161925"/>
                    <a:pt x="114343" y="162878"/>
                    <a:pt x="114343" y="163830"/>
                  </a:cubicBezTo>
                  <a:cubicBezTo>
                    <a:pt x="114343" y="164783"/>
                    <a:pt x="114343" y="164783"/>
                    <a:pt x="114343" y="164783"/>
                  </a:cubicBezTo>
                  <a:cubicBezTo>
                    <a:pt x="115296" y="163830"/>
                    <a:pt x="116249" y="163830"/>
                    <a:pt x="116249" y="161925"/>
                  </a:cubicBezTo>
                  <a:cubicBezTo>
                    <a:pt x="117201" y="161925"/>
                    <a:pt x="117201" y="161925"/>
                    <a:pt x="116249" y="161925"/>
                  </a:cubicBezTo>
                  <a:close/>
                  <a:moveTo>
                    <a:pt x="116249" y="90488"/>
                  </a:moveTo>
                  <a:cubicBezTo>
                    <a:pt x="117201" y="89535"/>
                    <a:pt x="118153" y="90488"/>
                    <a:pt x="118153" y="88583"/>
                  </a:cubicBezTo>
                  <a:cubicBezTo>
                    <a:pt x="118153" y="88583"/>
                    <a:pt x="118153" y="87630"/>
                    <a:pt x="117201" y="87630"/>
                  </a:cubicBezTo>
                  <a:cubicBezTo>
                    <a:pt x="116249" y="87630"/>
                    <a:pt x="115296" y="88583"/>
                    <a:pt x="115296" y="89535"/>
                  </a:cubicBezTo>
                  <a:cubicBezTo>
                    <a:pt x="115296" y="90488"/>
                    <a:pt x="115296" y="90488"/>
                    <a:pt x="116249" y="90488"/>
                  </a:cubicBezTo>
                  <a:close/>
                  <a:moveTo>
                    <a:pt x="117201" y="83820"/>
                  </a:moveTo>
                  <a:cubicBezTo>
                    <a:pt x="117201" y="83820"/>
                    <a:pt x="117201" y="83820"/>
                    <a:pt x="117201" y="83820"/>
                  </a:cubicBezTo>
                  <a:cubicBezTo>
                    <a:pt x="118153" y="82868"/>
                    <a:pt x="118153" y="82868"/>
                    <a:pt x="117201" y="82868"/>
                  </a:cubicBezTo>
                  <a:cubicBezTo>
                    <a:pt x="117201" y="82868"/>
                    <a:pt x="116249" y="82868"/>
                    <a:pt x="117201" y="83820"/>
                  </a:cubicBezTo>
                  <a:cubicBezTo>
                    <a:pt x="116249" y="82868"/>
                    <a:pt x="116249" y="83820"/>
                    <a:pt x="117201" y="83820"/>
                  </a:cubicBezTo>
                  <a:close/>
                  <a:moveTo>
                    <a:pt x="119106" y="154305"/>
                  </a:moveTo>
                  <a:cubicBezTo>
                    <a:pt x="119106" y="153353"/>
                    <a:pt x="119106" y="153353"/>
                    <a:pt x="117201" y="153353"/>
                  </a:cubicBezTo>
                  <a:cubicBezTo>
                    <a:pt x="117201" y="153353"/>
                    <a:pt x="116249" y="154305"/>
                    <a:pt x="117201" y="154305"/>
                  </a:cubicBezTo>
                  <a:cubicBezTo>
                    <a:pt x="117201" y="155258"/>
                    <a:pt x="117201" y="156210"/>
                    <a:pt x="118153" y="156210"/>
                  </a:cubicBezTo>
                  <a:cubicBezTo>
                    <a:pt x="119106" y="155258"/>
                    <a:pt x="119106" y="155258"/>
                    <a:pt x="119106" y="154305"/>
                  </a:cubicBezTo>
                  <a:close/>
                  <a:moveTo>
                    <a:pt x="120058" y="146685"/>
                  </a:moveTo>
                  <a:cubicBezTo>
                    <a:pt x="119106" y="146685"/>
                    <a:pt x="118153" y="147638"/>
                    <a:pt x="118153" y="148590"/>
                  </a:cubicBezTo>
                  <a:cubicBezTo>
                    <a:pt x="118153" y="149543"/>
                    <a:pt x="118153" y="150495"/>
                    <a:pt x="119106" y="150495"/>
                  </a:cubicBezTo>
                  <a:cubicBezTo>
                    <a:pt x="120058" y="150495"/>
                    <a:pt x="120058" y="149543"/>
                    <a:pt x="120058" y="149543"/>
                  </a:cubicBezTo>
                  <a:cubicBezTo>
                    <a:pt x="121011" y="147638"/>
                    <a:pt x="121011" y="146685"/>
                    <a:pt x="120058" y="146685"/>
                  </a:cubicBezTo>
                  <a:close/>
                  <a:moveTo>
                    <a:pt x="119106" y="125730"/>
                  </a:moveTo>
                  <a:lnTo>
                    <a:pt x="119106" y="125730"/>
                  </a:lnTo>
                  <a:cubicBezTo>
                    <a:pt x="120058" y="125730"/>
                    <a:pt x="120058" y="125730"/>
                    <a:pt x="119106" y="125730"/>
                  </a:cubicBezTo>
                  <a:lnTo>
                    <a:pt x="119106" y="125730"/>
                  </a:lnTo>
                  <a:lnTo>
                    <a:pt x="119106" y="125730"/>
                  </a:lnTo>
                  <a:close/>
                  <a:moveTo>
                    <a:pt x="121011" y="133350"/>
                  </a:moveTo>
                  <a:cubicBezTo>
                    <a:pt x="121011" y="133350"/>
                    <a:pt x="120058" y="133350"/>
                    <a:pt x="121011" y="133350"/>
                  </a:cubicBezTo>
                  <a:cubicBezTo>
                    <a:pt x="120058" y="133350"/>
                    <a:pt x="119106" y="133350"/>
                    <a:pt x="119106" y="134303"/>
                  </a:cubicBezTo>
                  <a:lnTo>
                    <a:pt x="121011" y="133350"/>
                  </a:lnTo>
                  <a:cubicBezTo>
                    <a:pt x="121011" y="134303"/>
                    <a:pt x="121011" y="134303"/>
                    <a:pt x="121011" y="133350"/>
                  </a:cubicBezTo>
                  <a:close/>
                  <a:moveTo>
                    <a:pt x="122916" y="52388"/>
                  </a:moveTo>
                  <a:cubicBezTo>
                    <a:pt x="122916" y="51435"/>
                    <a:pt x="121963" y="51435"/>
                    <a:pt x="121963" y="51435"/>
                  </a:cubicBezTo>
                  <a:cubicBezTo>
                    <a:pt x="121963" y="51435"/>
                    <a:pt x="121011" y="51435"/>
                    <a:pt x="121011" y="52388"/>
                  </a:cubicBezTo>
                  <a:cubicBezTo>
                    <a:pt x="121011" y="53340"/>
                    <a:pt x="121011" y="53340"/>
                    <a:pt x="122916" y="52388"/>
                  </a:cubicBezTo>
                  <a:cubicBezTo>
                    <a:pt x="121963" y="53340"/>
                    <a:pt x="122916" y="53340"/>
                    <a:pt x="122916" y="52388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449" name="Freeform 448">
              <a:extLst>
                <a:ext uri="{FF2B5EF4-FFF2-40B4-BE49-F238E27FC236}">
                  <a16:creationId xmlns:a16="http://schemas.microsoft.com/office/drawing/2014/main" id="{6A6E2CB7-E731-20DC-204E-C8A6DBB644E0}"/>
                </a:ext>
              </a:extLst>
            </p:cNvPr>
            <p:cNvSpPr/>
            <p:nvPr/>
          </p:nvSpPr>
          <p:spPr>
            <a:xfrm>
              <a:off x="13260336" y="963972"/>
              <a:ext cx="88157" cy="246425"/>
            </a:xfrm>
            <a:custGeom>
              <a:avLst/>
              <a:gdLst>
                <a:gd name="connsiteX0" fmla="*/ 94298 w 94297"/>
                <a:gd name="connsiteY0" fmla="*/ 258994 h 263756"/>
                <a:gd name="connsiteX1" fmla="*/ 90488 w 94297"/>
                <a:gd name="connsiteY1" fmla="*/ 262804 h 263756"/>
                <a:gd name="connsiteX2" fmla="*/ 69533 w 94297"/>
                <a:gd name="connsiteY2" fmla="*/ 262804 h 263756"/>
                <a:gd name="connsiteX3" fmla="*/ 60008 w 94297"/>
                <a:gd name="connsiteY3" fmla="*/ 262804 h 263756"/>
                <a:gd name="connsiteX4" fmla="*/ 43815 w 94297"/>
                <a:gd name="connsiteY4" fmla="*/ 262804 h 263756"/>
                <a:gd name="connsiteX5" fmla="*/ 7620 w 94297"/>
                <a:gd name="connsiteY5" fmla="*/ 263757 h 263756"/>
                <a:gd name="connsiteX6" fmla="*/ 5715 w 94297"/>
                <a:gd name="connsiteY6" fmla="*/ 263757 h 263756"/>
                <a:gd name="connsiteX7" fmla="*/ 953 w 94297"/>
                <a:gd name="connsiteY7" fmla="*/ 260899 h 263756"/>
                <a:gd name="connsiteX8" fmla="*/ 4763 w 94297"/>
                <a:gd name="connsiteY8" fmla="*/ 255184 h 263756"/>
                <a:gd name="connsiteX9" fmla="*/ 8573 w 94297"/>
                <a:gd name="connsiteY9" fmla="*/ 254232 h 263756"/>
                <a:gd name="connsiteX10" fmla="*/ 17145 w 94297"/>
                <a:gd name="connsiteY10" fmla="*/ 252327 h 263756"/>
                <a:gd name="connsiteX11" fmla="*/ 23813 w 94297"/>
                <a:gd name="connsiteY11" fmla="*/ 240897 h 263756"/>
                <a:gd name="connsiteX12" fmla="*/ 23813 w 94297"/>
                <a:gd name="connsiteY12" fmla="*/ 218989 h 263756"/>
                <a:gd name="connsiteX13" fmla="*/ 22860 w 94297"/>
                <a:gd name="connsiteY13" fmla="*/ 212322 h 263756"/>
                <a:gd name="connsiteX14" fmla="*/ 22860 w 94297"/>
                <a:gd name="connsiteY14" fmla="*/ 210417 h 263756"/>
                <a:gd name="connsiteX15" fmla="*/ 23813 w 94297"/>
                <a:gd name="connsiteY15" fmla="*/ 182794 h 263756"/>
                <a:gd name="connsiteX16" fmla="*/ 22860 w 94297"/>
                <a:gd name="connsiteY16" fmla="*/ 108499 h 263756"/>
                <a:gd name="connsiteX17" fmla="*/ 22860 w 94297"/>
                <a:gd name="connsiteY17" fmla="*/ 34204 h 263756"/>
                <a:gd name="connsiteX18" fmla="*/ 21908 w 94297"/>
                <a:gd name="connsiteY18" fmla="*/ 27537 h 263756"/>
                <a:gd name="connsiteX19" fmla="*/ 12383 w 94297"/>
                <a:gd name="connsiteY19" fmla="*/ 18012 h 263756"/>
                <a:gd name="connsiteX20" fmla="*/ 3810 w 94297"/>
                <a:gd name="connsiteY20" fmla="*/ 16107 h 263756"/>
                <a:gd name="connsiteX21" fmla="*/ 0 w 94297"/>
                <a:gd name="connsiteY21" fmla="*/ 12297 h 263756"/>
                <a:gd name="connsiteX22" fmla="*/ 3810 w 94297"/>
                <a:gd name="connsiteY22" fmla="*/ 8487 h 263756"/>
                <a:gd name="connsiteX23" fmla="*/ 13335 w 94297"/>
                <a:gd name="connsiteY23" fmla="*/ 8487 h 263756"/>
                <a:gd name="connsiteX24" fmla="*/ 33338 w 94297"/>
                <a:gd name="connsiteY24" fmla="*/ 7534 h 263756"/>
                <a:gd name="connsiteX25" fmla="*/ 58103 w 94297"/>
                <a:gd name="connsiteY25" fmla="*/ 1819 h 263756"/>
                <a:gd name="connsiteX26" fmla="*/ 60008 w 94297"/>
                <a:gd name="connsiteY26" fmla="*/ 867 h 263756"/>
                <a:gd name="connsiteX27" fmla="*/ 68580 w 94297"/>
                <a:gd name="connsiteY27" fmla="*/ 6582 h 263756"/>
                <a:gd name="connsiteX28" fmla="*/ 68580 w 94297"/>
                <a:gd name="connsiteY28" fmla="*/ 19917 h 263756"/>
                <a:gd name="connsiteX29" fmla="*/ 67628 w 94297"/>
                <a:gd name="connsiteY29" fmla="*/ 84687 h 263756"/>
                <a:gd name="connsiteX30" fmla="*/ 67628 w 94297"/>
                <a:gd name="connsiteY30" fmla="*/ 150409 h 263756"/>
                <a:gd name="connsiteX31" fmla="*/ 68580 w 94297"/>
                <a:gd name="connsiteY31" fmla="*/ 183747 h 263756"/>
                <a:gd name="connsiteX32" fmla="*/ 67628 w 94297"/>
                <a:gd name="connsiteY32" fmla="*/ 190414 h 263756"/>
                <a:gd name="connsiteX33" fmla="*/ 66675 w 94297"/>
                <a:gd name="connsiteY33" fmla="*/ 194224 h 263756"/>
                <a:gd name="connsiteX34" fmla="*/ 68580 w 94297"/>
                <a:gd name="connsiteY34" fmla="*/ 235182 h 263756"/>
                <a:gd name="connsiteX35" fmla="*/ 68580 w 94297"/>
                <a:gd name="connsiteY35" fmla="*/ 237087 h 263756"/>
                <a:gd name="connsiteX36" fmla="*/ 83820 w 94297"/>
                <a:gd name="connsiteY36" fmla="*/ 252327 h 263756"/>
                <a:gd name="connsiteX37" fmla="*/ 87630 w 94297"/>
                <a:gd name="connsiteY37" fmla="*/ 252327 h 263756"/>
                <a:gd name="connsiteX38" fmla="*/ 94298 w 94297"/>
                <a:gd name="connsiteY38" fmla="*/ 258994 h 263756"/>
                <a:gd name="connsiteX39" fmla="*/ 28575 w 94297"/>
                <a:gd name="connsiteY39" fmla="*/ 241849 h 263756"/>
                <a:gd name="connsiteX40" fmla="*/ 28575 w 94297"/>
                <a:gd name="connsiteY40" fmla="*/ 241849 h 263756"/>
                <a:gd name="connsiteX41" fmla="*/ 28575 w 94297"/>
                <a:gd name="connsiteY41" fmla="*/ 241849 h 263756"/>
                <a:gd name="connsiteX42" fmla="*/ 28575 w 94297"/>
                <a:gd name="connsiteY42" fmla="*/ 241849 h 263756"/>
                <a:gd name="connsiteX43" fmla="*/ 28575 w 94297"/>
                <a:gd name="connsiteY43" fmla="*/ 241849 h 263756"/>
                <a:gd name="connsiteX44" fmla="*/ 29528 w 94297"/>
                <a:gd name="connsiteY44" fmla="*/ 135169 h 263756"/>
                <a:gd name="connsiteX45" fmla="*/ 29528 w 94297"/>
                <a:gd name="connsiteY45" fmla="*/ 135169 h 263756"/>
                <a:gd name="connsiteX46" fmla="*/ 29528 w 94297"/>
                <a:gd name="connsiteY46" fmla="*/ 135169 h 263756"/>
                <a:gd name="connsiteX47" fmla="*/ 29528 w 94297"/>
                <a:gd name="connsiteY47" fmla="*/ 135169 h 263756"/>
                <a:gd name="connsiteX48" fmla="*/ 29528 w 94297"/>
                <a:gd name="connsiteY48" fmla="*/ 135169 h 263756"/>
                <a:gd name="connsiteX49" fmla="*/ 61913 w 94297"/>
                <a:gd name="connsiteY49" fmla="*/ 234229 h 263756"/>
                <a:gd name="connsiteX50" fmla="*/ 60008 w 94297"/>
                <a:gd name="connsiteY50" fmla="*/ 235182 h 263756"/>
                <a:gd name="connsiteX51" fmla="*/ 58103 w 94297"/>
                <a:gd name="connsiteY51" fmla="*/ 236134 h 263756"/>
                <a:gd name="connsiteX52" fmla="*/ 59055 w 94297"/>
                <a:gd name="connsiteY52" fmla="*/ 234229 h 263756"/>
                <a:gd name="connsiteX53" fmla="*/ 58103 w 94297"/>
                <a:gd name="connsiteY53" fmla="*/ 231372 h 263756"/>
                <a:gd name="connsiteX54" fmla="*/ 56198 w 94297"/>
                <a:gd name="connsiteY54" fmla="*/ 230419 h 263756"/>
                <a:gd name="connsiteX55" fmla="*/ 54293 w 94297"/>
                <a:gd name="connsiteY55" fmla="*/ 226609 h 263756"/>
                <a:gd name="connsiteX56" fmla="*/ 57150 w 94297"/>
                <a:gd name="connsiteY56" fmla="*/ 228514 h 263756"/>
                <a:gd name="connsiteX57" fmla="*/ 60008 w 94297"/>
                <a:gd name="connsiteY57" fmla="*/ 227562 h 263756"/>
                <a:gd name="connsiteX58" fmla="*/ 58103 w 94297"/>
                <a:gd name="connsiteY58" fmla="*/ 225657 h 263756"/>
                <a:gd name="connsiteX59" fmla="*/ 56198 w 94297"/>
                <a:gd name="connsiteY59" fmla="*/ 220894 h 263756"/>
                <a:gd name="connsiteX60" fmla="*/ 60008 w 94297"/>
                <a:gd name="connsiteY60" fmla="*/ 222799 h 263756"/>
                <a:gd name="connsiteX61" fmla="*/ 60008 w 94297"/>
                <a:gd name="connsiteY61" fmla="*/ 223752 h 263756"/>
                <a:gd name="connsiteX62" fmla="*/ 61913 w 94297"/>
                <a:gd name="connsiteY62" fmla="*/ 224704 h 263756"/>
                <a:gd name="connsiteX63" fmla="*/ 61913 w 94297"/>
                <a:gd name="connsiteY63" fmla="*/ 223752 h 263756"/>
                <a:gd name="connsiteX64" fmla="*/ 60008 w 94297"/>
                <a:gd name="connsiteY64" fmla="*/ 222799 h 263756"/>
                <a:gd name="connsiteX65" fmla="*/ 59055 w 94297"/>
                <a:gd name="connsiteY65" fmla="*/ 222799 h 263756"/>
                <a:gd name="connsiteX66" fmla="*/ 58103 w 94297"/>
                <a:gd name="connsiteY66" fmla="*/ 217084 h 263756"/>
                <a:gd name="connsiteX67" fmla="*/ 56198 w 94297"/>
                <a:gd name="connsiteY67" fmla="*/ 215179 h 263756"/>
                <a:gd name="connsiteX68" fmla="*/ 56198 w 94297"/>
                <a:gd name="connsiteY68" fmla="*/ 213274 h 263756"/>
                <a:gd name="connsiteX69" fmla="*/ 52388 w 94297"/>
                <a:gd name="connsiteY69" fmla="*/ 213274 h 263756"/>
                <a:gd name="connsiteX70" fmla="*/ 52388 w 94297"/>
                <a:gd name="connsiteY70" fmla="*/ 215179 h 263756"/>
                <a:gd name="connsiteX71" fmla="*/ 49530 w 94297"/>
                <a:gd name="connsiteY71" fmla="*/ 212322 h 263756"/>
                <a:gd name="connsiteX72" fmla="*/ 47625 w 94297"/>
                <a:gd name="connsiteY72" fmla="*/ 208512 h 263756"/>
                <a:gd name="connsiteX73" fmla="*/ 50483 w 94297"/>
                <a:gd name="connsiteY73" fmla="*/ 207559 h 263756"/>
                <a:gd name="connsiteX74" fmla="*/ 56198 w 94297"/>
                <a:gd name="connsiteY74" fmla="*/ 204702 h 263756"/>
                <a:gd name="connsiteX75" fmla="*/ 58103 w 94297"/>
                <a:gd name="connsiteY75" fmla="*/ 203749 h 263756"/>
                <a:gd name="connsiteX76" fmla="*/ 56198 w 94297"/>
                <a:gd name="connsiteY76" fmla="*/ 203749 h 263756"/>
                <a:gd name="connsiteX77" fmla="*/ 55245 w 94297"/>
                <a:gd name="connsiteY77" fmla="*/ 202797 h 263756"/>
                <a:gd name="connsiteX78" fmla="*/ 56198 w 94297"/>
                <a:gd name="connsiteY78" fmla="*/ 198987 h 263756"/>
                <a:gd name="connsiteX79" fmla="*/ 55245 w 94297"/>
                <a:gd name="connsiteY79" fmla="*/ 198987 h 263756"/>
                <a:gd name="connsiteX80" fmla="*/ 55245 w 94297"/>
                <a:gd name="connsiteY80" fmla="*/ 202797 h 263756"/>
                <a:gd name="connsiteX81" fmla="*/ 49530 w 94297"/>
                <a:gd name="connsiteY81" fmla="*/ 199939 h 263756"/>
                <a:gd name="connsiteX82" fmla="*/ 47625 w 94297"/>
                <a:gd name="connsiteY82" fmla="*/ 198034 h 263756"/>
                <a:gd name="connsiteX83" fmla="*/ 44768 w 94297"/>
                <a:gd name="connsiteY83" fmla="*/ 195177 h 263756"/>
                <a:gd name="connsiteX84" fmla="*/ 47625 w 94297"/>
                <a:gd name="connsiteY84" fmla="*/ 195177 h 263756"/>
                <a:gd name="connsiteX85" fmla="*/ 47625 w 94297"/>
                <a:gd name="connsiteY85" fmla="*/ 193272 h 263756"/>
                <a:gd name="connsiteX86" fmla="*/ 46673 w 94297"/>
                <a:gd name="connsiteY86" fmla="*/ 190414 h 263756"/>
                <a:gd name="connsiteX87" fmla="*/ 49530 w 94297"/>
                <a:gd name="connsiteY87" fmla="*/ 189462 h 263756"/>
                <a:gd name="connsiteX88" fmla="*/ 53340 w 94297"/>
                <a:gd name="connsiteY88" fmla="*/ 188509 h 263756"/>
                <a:gd name="connsiteX89" fmla="*/ 49530 w 94297"/>
                <a:gd name="connsiteY89" fmla="*/ 187557 h 263756"/>
                <a:gd name="connsiteX90" fmla="*/ 48578 w 94297"/>
                <a:gd name="connsiteY90" fmla="*/ 185652 h 263756"/>
                <a:gd name="connsiteX91" fmla="*/ 50483 w 94297"/>
                <a:gd name="connsiteY91" fmla="*/ 184699 h 263756"/>
                <a:gd name="connsiteX92" fmla="*/ 52388 w 94297"/>
                <a:gd name="connsiteY92" fmla="*/ 183747 h 263756"/>
                <a:gd name="connsiteX93" fmla="*/ 52388 w 94297"/>
                <a:gd name="connsiteY93" fmla="*/ 180889 h 263756"/>
                <a:gd name="connsiteX94" fmla="*/ 55245 w 94297"/>
                <a:gd name="connsiteY94" fmla="*/ 180889 h 263756"/>
                <a:gd name="connsiteX95" fmla="*/ 56198 w 94297"/>
                <a:gd name="connsiteY95" fmla="*/ 179937 h 263756"/>
                <a:gd name="connsiteX96" fmla="*/ 51435 w 94297"/>
                <a:gd name="connsiteY96" fmla="*/ 178032 h 263756"/>
                <a:gd name="connsiteX97" fmla="*/ 43815 w 94297"/>
                <a:gd name="connsiteY97" fmla="*/ 180889 h 263756"/>
                <a:gd name="connsiteX98" fmla="*/ 46673 w 94297"/>
                <a:gd name="connsiteY98" fmla="*/ 177079 h 263756"/>
                <a:gd name="connsiteX99" fmla="*/ 46673 w 94297"/>
                <a:gd name="connsiteY99" fmla="*/ 175174 h 263756"/>
                <a:gd name="connsiteX100" fmla="*/ 41910 w 94297"/>
                <a:gd name="connsiteY100" fmla="*/ 175174 h 263756"/>
                <a:gd name="connsiteX101" fmla="*/ 40958 w 94297"/>
                <a:gd name="connsiteY101" fmla="*/ 176127 h 263756"/>
                <a:gd name="connsiteX102" fmla="*/ 44768 w 94297"/>
                <a:gd name="connsiteY102" fmla="*/ 180889 h 263756"/>
                <a:gd name="connsiteX103" fmla="*/ 43815 w 94297"/>
                <a:gd name="connsiteY103" fmla="*/ 183747 h 263756"/>
                <a:gd name="connsiteX104" fmla="*/ 42863 w 94297"/>
                <a:gd name="connsiteY104" fmla="*/ 182794 h 263756"/>
                <a:gd name="connsiteX105" fmla="*/ 41910 w 94297"/>
                <a:gd name="connsiteY105" fmla="*/ 183747 h 263756"/>
                <a:gd name="connsiteX106" fmla="*/ 37148 w 94297"/>
                <a:gd name="connsiteY106" fmla="*/ 193272 h 263756"/>
                <a:gd name="connsiteX107" fmla="*/ 34290 w 94297"/>
                <a:gd name="connsiteY107" fmla="*/ 195177 h 263756"/>
                <a:gd name="connsiteX108" fmla="*/ 31433 w 94297"/>
                <a:gd name="connsiteY108" fmla="*/ 192319 h 263756"/>
                <a:gd name="connsiteX109" fmla="*/ 31433 w 94297"/>
                <a:gd name="connsiteY109" fmla="*/ 190414 h 263756"/>
                <a:gd name="connsiteX110" fmla="*/ 32385 w 94297"/>
                <a:gd name="connsiteY110" fmla="*/ 189462 h 263756"/>
                <a:gd name="connsiteX111" fmla="*/ 32385 w 94297"/>
                <a:gd name="connsiteY111" fmla="*/ 189462 h 263756"/>
                <a:gd name="connsiteX112" fmla="*/ 31433 w 94297"/>
                <a:gd name="connsiteY112" fmla="*/ 190414 h 263756"/>
                <a:gd name="connsiteX113" fmla="*/ 30480 w 94297"/>
                <a:gd name="connsiteY113" fmla="*/ 190414 h 263756"/>
                <a:gd name="connsiteX114" fmla="*/ 28575 w 94297"/>
                <a:gd name="connsiteY114" fmla="*/ 191367 h 263756"/>
                <a:gd name="connsiteX115" fmla="*/ 30480 w 94297"/>
                <a:gd name="connsiteY115" fmla="*/ 192319 h 263756"/>
                <a:gd name="connsiteX116" fmla="*/ 31433 w 94297"/>
                <a:gd name="connsiteY116" fmla="*/ 192319 h 263756"/>
                <a:gd name="connsiteX117" fmla="*/ 34290 w 94297"/>
                <a:gd name="connsiteY117" fmla="*/ 195177 h 263756"/>
                <a:gd name="connsiteX118" fmla="*/ 33338 w 94297"/>
                <a:gd name="connsiteY118" fmla="*/ 203749 h 263756"/>
                <a:gd name="connsiteX119" fmla="*/ 34290 w 94297"/>
                <a:gd name="connsiteY119" fmla="*/ 206607 h 263756"/>
                <a:gd name="connsiteX120" fmla="*/ 33338 w 94297"/>
                <a:gd name="connsiteY120" fmla="*/ 208512 h 263756"/>
                <a:gd name="connsiteX121" fmla="*/ 33338 w 94297"/>
                <a:gd name="connsiteY121" fmla="*/ 209464 h 263756"/>
                <a:gd name="connsiteX122" fmla="*/ 40005 w 94297"/>
                <a:gd name="connsiteY122" fmla="*/ 207559 h 263756"/>
                <a:gd name="connsiteX123" fmla="*/ 43815 w 94297"/>
                <a:gd name="connsiteY123" fmla="*/ 209464 h 263756"/>
                <a:gd name="connsiteX124" fmla="*/ 33338 w 94297"/>
                <a:gd name="connsiteY124" fmla="*/ 213274 h 263756"/>
                <a:gd name="connsiteX125" fmla="*/ 31433 w 94297"/>
                <a:gd name="connsiteY125" fmla="*/ 214227 h 263756"/>
                <a:gd name="connsiteX126" fmla="*/ 33338 w 94297"/>
                <a:gd name="connsiteY126" fmla="*/ 215179 h 263756"/>
                <a:gd name="connsiteX127" fmla="*/ 38100 w 94297"/>
                <a:gd name="connsiteY127" fmla="*/ 214227 h 263756"/>
                <a:gd name="connsiteX128" fmla="*/ 39053 w 94297"/>
                <a:gd name="connsiteY128" fmla="*/ 214227 h 263756"/>
                <a:gd name="connsiteX129" fmla="*/ 38100 w 94297"/>
                <a:gd name="connsiteY129" fmla="*/ 215179 h 263756"/>
                <a:gd name="connsiteX130" fmla="*/ 37148 w 94297"/>
                <a:gd name="connsiteY130" fmla="*/ 217084 h 263756"/>
                <a:gd name="connsiteX131" fmla="*/ 40005 w 94297"/>
                <a:gd name="connsiteY131" fmla="*/ 219942 h 263756"/>
                <a:gd name="connsiteX132" fmla="*/ 41910 w 94297"/>
                <a:gd name="connsiteY132" fmla="*/ 223752 h 263756"/>
                <a:gd name="connsiteX133" fmla="*/ 43815 w 94297"/>
                <a:gd name="connsiteY133" fmla="*/ 226609 h 263756"/>
                <a:gd name="connsiteX134" fmla="*/ 45720 w 94297"/>
                <a:gd name="connsiteY134" fmla="*/ 231372 h 263756"/>
                <a:gd name="connsiteX135" fmla="*/ 44768 w 94297"/>
                <a:gd name="connsiteY135" fmla="*/ 232324 h 263756"/>
                <a:gd name="connsiteX136" fmla="*/ 41910 w 94297"/>
                <a:gd name="connsiteY136" fmla="*/ 228514 h 263756"/>
                <a:gd name="connsiteX137" fmla="*/ 39053 w 94297"/>
                <a:gd name="connsiteY137" fmla="*/ 226609 h 263756"/>
                <a:gd name="connsiteX138" fmla="*/ 36195 w 94297"/>
                <a:gd name="connsiteY138" fmla="*/ 227562 h 263756"/>
                <a:gd name="connsiteX139" fmla="*/ 35243 w 94297"/>
                <a:gd name="connsiteY139" fmla="*/ 230419 h 263756"/>
                <a:gd name="connsiteX140" fmla="*/ 38100 w 94297"/>
                <a:gd name="connsiteY140" fmla="*/ 233277 h 263756"/>
                <a:gd name="connsiteX141" fmla="*/ 40958 w 94297"/>
                <a:gd name="connsiteY141" fmla="*/ 238039 h 263756"/>
                <a:gd name="connsiteX142" fmla="*/ 40005 w 94297"/>
                <a:gd name="connsiteY142" fmla="*/ 238992 h 263756"/>
                <a:gd name="connsiteX143" fmla="*/ 38100 w 94297"/>
                <a:gd name="connsiteY143" fmla="*/ 235182 h 263756"/>
                <a:gd name="connsiteX144" fmla="*/ 38100 w 94297"/>
                <a:gd name="connsiteY144" fmla="*/ 235182 h 263756"/>
                <a:gd name="connsiteX145" fmla="*/ 36195 w 94297"/>
                <a:gd name="connsiteY145" fmla="*/ 234229 h 263756"/>
                <a:gd name="connsiteX146" fmla="*/ 36195 w 94297"/>
                <a:gd name="connsiteY146" fmla="*/ 236134 h 263756"/>
                <a:gd name="connsiteX147" fmla="*/ 38100 w 94297"/>
                <a:gd name="connsiteY147" fmla="*/ 240897 h 263756"/>
                <a:gd name="connsiteX148" fmla="*/ 33338 w 94297"/>
                <a:gd name="connsiteY148" fmla="*/ 240897 h 263756"/>
                <a:gd name="connsiteX149" fmla="*/ 34290 w 94297"/>
                <a:gd name="connsiteY149" fmla="*/ 245659 h 263756"/>
                <a:gd name="connsiteX150" fmla="*/ 35243 w 94297"/>
                <a:gd name="connsiteY150" fmla="*/ 249469 h 263756"/>
                <a:gd name="connsiteX151" fmla="*/ 40005 w 94297"/>
                <a:gd name="connsiteY151" fmla="*/ 252327 h 263756"/>
                <a:gd name="connsiteX152" fmla="*/ 40958 w 94297"/>
                <a:gd name="connsiteY152" fmla="*/ 248517 h 263756"/>
                <a:gd name="connsiteX153" fmla="*/ 42863 w 94297"/>
                <a:gd name="connsiteY153" fmla="*/ 252327 h 263756"/>
                <a:gd name="connsiteX154" fmla="*/ 43815 w 94297"/>
                <a:gd name="connsiteY154" fmla="*/ 254232 h 263756"/>
                <a:gd name="connsiteX155" fmla="*/ 45720 w 94297"/>
                <a:gd name="connsiteY155" fmla="*/ 253279 h 263756"/>
                <a:gd name="connsiteX156" fmla="*/ 46673 w 94297"/>
                <a:gd name="connsiteY156" fmla="*/ 251374 h 263756"/>
                <a:gd name="connsiteX157" fmla="*/ 47625 w 94297"/>
                <a:gd name="connsiteY157" fmla="*/ 251374 h 263756"/>
                <a:gd name="connsiteX158" fmla="*/ 46673 w 94297"/>
                <a:gd name="connsiteY158" fmla="*/ 255184 h 263756"/>
                <a:gd name="connsiteX159" fmla="*/ 47625 w 94297"/>
                <a:gd name="connsiteY159" fmla="*/ 255184 h 263756"/>
                <a:gd name="connsiteX160" fmla="*/ 47625 w 94297"/>
                <a:gd name="connsiteY160" fmla="*/ 251374 h 263756"/>
                <a:gd name="connsiteX161" fmla="*/ 53340 w 94297"/>
                <a:gd name="connsiteY161" fmla="*/ 247564 h 263756"/>
                <a:gd name="connsiteX162" fmla="*/ 56198 w 94297"/>
                <a:gd name="connsiteY162" fmla="*/ 246612 h 263756"/>
                <a:gd name="connsiteX163" fmla="*/ 60008 w 94297"/>
                <a:gd name="connsiteY163" fmla="*/ 245659 h 263756"/>
                <a:gd name="connsiteX164" fmla="*/ 56198 w 94297"/>
                <a:gd name="connsiteY164" fmla="*/ 243754 h 263756"/>
                <a:gd name="connsiteX165" fmla="*/ 53340 w 94297"/>
                <a:gd name="connsiteY165" fmla="*/ 244707 h 263756"/>
                <a:gd name="connsiteX166" fmla="*/ 51435 w 94297"/>
                <a:gd name="connsiteY166" fmla="*/ 243754 h 263756"/>
                <a:gd name="connsiteX167" fmla="*/ 52388 w 94297"/>
                <a:gd name="connsiteY167" fmla="*/ 241849 h 263756"/>
                <a:gd name="connsiteX168" fmla="*/ 56198 w 94297"/>
                <a:gd name="connsiteY168" fmla="*/ 239944 h 263756"/>
                <a:gd name="connsiteX169" fmla="*/ 60008 w 94297"/>
                <a:gd name="connsiteY169" fmla="*/ 236134 h 263756"/>
                <a:gd name="connsiteX170" fmla="*/ 61913 w 94297"/>
                <a:gd name="connsiteY170" fmla="*/ 235182 h 263756"/>
                <a:gd name="connsiteX171" fmla="*/ 61913 w 94297"/>
                <a:gd name="connsiteY171" fmla="*/ 234229 h 263756"/>
                <a:gd name="connsiteX172" fmla="*/ 29528 w 94297"/>
                <a:gd name="connsiteY172" fmla="*/ 79924 h 263756"/>
                <a:gd name="connsiteX173" fmla="*/ 29528 w 94297"/>
                <a:gd name="connsiteY173" fmla="*/ 79924 h 263756"/>
                <a:gd name="connsiteX174" fmla="*/ 29528 w 94297"/>
                <a:gd name="connsiteY174" fmla="*/ 79924 h 263756"/>
                <a:gd name="connsiteX175" fmla="*/ 29528 w 94297"/>
                <a:gd name="connsiteY175" fmla="*/ 79924 h 263756"/>
                <a:gd name="connsiteX176" fmla="*/ 29528 w 94297"/>
                <a:gd name="connsiteY176" fmla="*/ 79924 h 263756"/>
                <a:gd name="connsiteX177" fmla="*/ 33338 w 94297"/>
                <a:gd name="connsiteY177" fmla="*/ 235182 h 263756"/>
                <a:gd name="connsiteX178" fmla="*/ 31433 w 94297"/>
                <a:gd name="connsiteY178" fmla="*/ 233277 h 263756"/>
                <a:gd name="connsiteX179" fmla="*/ 30480 w 94297"/>
                <a:gd name="connsiteY179" fmla="*/ 234229 h 263756"/>
                <a:gd name="connsiteX180" fmla="*/ 33338 w 94297"/>
                <a:gd name="connsiteY180" fmla="*/ 235182 h 263756"/>
                <a:gd name="connsiteX181" fmla="*/ 33338 w 94297"/>
                <a:gd name="connsiteY181" fmla="*/ 235182 h 263756"/>
                <a:gd name="connsiteX182" fmla="*/ 32385 w 94297"/>
                <a:gd name="connsiteY182" fmla="*/ 172317 h 263756"/>
                <a:gd name="connsiteX183" fmla="*/ 33338 w 94297"/>
                <a:gd name="connsiteY183" fmla="*/ 173269 h 263756"/>
                <a:gd name="connsiteX184" fmla="*/ 32385 w 94297"/>
                <a:gd name="connsiteY184" fmla="*/ 172317 h 263756"/>
                <a:gd name="connsiteX185" fmla="*/ 32385 w 94297"/>
                <a:gd name="connsiteY185" fmla="*/ 171364 h 263756"/>
                <a:gd name="connsiteX186" fmla="*/ 32385 w 94297"/>
                <a:gd name="connsiteY186" fmla="*/ 172317 h 263756"/>
                <a:gd name="connsiteX187" fmla="*/ 34290 w 94297"/>
                <a:gd name="connsiteY187" fmla="*/ 182794 h 263756"/>
                <a:gd name="connsiteX188" fmla="*/ 34290 w 94297"/>
                <a:gd name="connsiteY188" fmla="*/ 186604 h 263756"/>
                <a:gd name="connsiteX189" fmla="*/ 35243 w 94297"/>
                <a:gd name="connsiteY189" fmla="*/ 186604 h 263756"/>
                <a:gd name="connsiteX190" fmla="*/ 34290 w 94297"/>
                <a:gd name="connsiteY190" fmla="*/ 182794 h 263756"/>
                <a:gd name="connsiteX191" fmla="*/ 34290 w 94297"/>
                <a:gd name="connsiteY191" fmla="*/ 182794 h 263756"/>
                <a:gd name="connsiteX192" fmla="*/ 33338 w 94297"/>
                <a:gd name="connsiteY192" fmla="*/ 178984 h 263756"/>
                <a:gd name="connsiteX193" fmla="*/ 32385 w 94297"/>
                <a:gd name="connsiteY193" fmla="*/ 178984 h 263756"/>
                <a:gd name="connsiteX194" fmla="*/ 34290 w 94297"/>
                <a:gd name="connsiteY194" fmla="*/ 182794 h 263756"/>
                <a:gd name="connsiteX195" fmla="*/ 34290 w 94297"/>
                <a:gd name="connsiteY195" fmla="*/ 182794 h 263756"/>
                <a:gd name="connsiteX196" fmla="*/ 32385 w 94297"/>
                <a:gd name="connsiteY196" fmla="*/ 72304 h 263756"/>
                <a:gd name="connsiteX197" fmla="*/ 33338 w 94297"/>
                <a:gd name="connsiteY197" fmla="*/ 73257 h 263756"/>
                <a:gd name="connsiteX198" fmla="*/ 34290 w 94297"/>
                <a:gd name="connsiteY198" fmla="*/ 72304 h 263756"/>
                <a:gd name="connsiteX199" fmla="*/ 32385 w 94297"/>
                <a:gd name="connsiteY199" fmla="*/ 72304 h 263756"/>
                <a:gd name="connsiteX200" fmla="*/ 32385 w 94297"/>
                <a:gd name="connsiteY200" fmla="*/ 72304 h 263756"/>
                <a:gd name="connsiteX201" fmla="*/ 33338 w 94297"/>
                <a:gd name="connsiteY201" fmla="*/ 140884 h 263756"/>
                <a:gd name="connsiteX202" fmla="*/ 33338 w 94297"/>
                <a:gd name="connsiteY202" fmla="*/ 140884 h 263756"/>
                <a:gd name="connsiteX203" fmla="*/ 35243 w 94297"/>
                <a:gd name="connsiteY203" fmla="*/ 139932 h 263756"/>
                <a:gd name="connsiteX204" fmla="*/ 34290 w 94297"/>
                <a:gd name="connsiteY204" fmla="*/ 138979 h 263756"/>
                <a:gd name="connsiteX205" fmla="*/ 33338 w 94297"/>
                <a:gd name="connsiteY205" fmla="*/ 140884 h 263756"/>
                <a:gd name="connsiteX206" fmla="*/ 36195 w 94297"/>
                <a:gd name="connsiteY206" fmla="*/ 225657 h 263756"/>
                <a:gd name="connsiteX207" fmla="*/ 36195 w 94297"/>
                <a:gd name="connsiteY207" fmla="*/ 225657 h 263756"/>
                <a:gd name="connsiteX208" fmla="*/ 33338 w 94297"/>
                <a:gd name="connsiteY208" fmla="*/ 225657 h 263756"/>
                <a:gd name="connsiteX209" fmla="*/ 34290 w 94297"/>
                <a:gd name="connsiteY209" fmla="*/ 226609 h 263756"/>
                <a:gd name="connsiteX210" fmla="*/ 36195 w 94297"/>
                <a:gd name="connsiteY210" fmla="*/ 225657 h 263756"/>
                <a:gd name="connsiteX211" fmla="*/ 33338 w 94297"/>
                <a:gd name="connsiteY211" fmla="*/ 44682 h 263756"/>
                <a:gd name="connsiteX212" fmla="*/ 33338 w 94297"/>
                <a:gd name="connsiteY212" fmla="*/ 44682 h 263756"/>
                <a:gd name="connsiteX213" fmla="*/ 34290 w 94297"/>
                <a:gd name="connsiteY213" fmla="*/ 44682 h 263756"/>
                <a:gd name="connsiteX214" fmla="*/ 33338 w 94297"/>
                <a:gd name="connsiteY214" fmla="*/ 44682 h 263756"/>
                <a:gd name="connsiteX215" fmla="*/ 33338 w 94297"/>
                <a:gd name="connsiteY215" fmla="*/ 44682 h 263756"/>
                <a:gd name="connsiteX216" fmla="*/ 34290 w 94297"/>
                <a:gd name="connsiteY216" fmla="*/ 94212 h 263756"/>
                <a:gd name="connsiteX217" fmla="*/ 34290 w 94297"/>
                <a:gd name="connsiteY217" fmla="*/ 94212 h 263756"/>
                <a:gd name="connsiteX218" fmla="*/ 34290 w 94297"/>
                <a:gd name="connsiteY218" fmla="*/ 94212 h 263756"/>
                <a:gd name="connsiteX219" fmla="*/ 34290 w 94297"/>
                <a:gd name="connsiteY219" fmla="*/ 94212 h 263756"/>
                <a:gd name="connsiteX220" fmla="*/ 34290 w 94297"/>
                <a:gd name="connsiteY220" fmla="*/ 94212 h 263756"/>
                <a:gd name="connsiteX221" fmla="*/ 36195 w 94297"/>
                <a:gd name="connsiteY221" fmla="*/ 253279 h 263756"/>
                <a:gd name="connsiteX222" fmla="*/ 36195 w 94297"/>
                <a:gd name="connsiteY222" fmla="*/ 253279 h 263756"/>
                <a:gd name="connsiteX223" fmla="*/ 34290 w 94297"/>
                <a:gd name="connsiteY223" fmla="*/ 253279 h 263756"/>
                <a:gd name="connsiteX224" fmla="*/ 36195 w 94297"/>
                <a:gd name="connsiteY224" fmla="*/ 253279 h 263756"/>
                <a:gd name="connsiteX225" fmla="*/ 36195 w 94297"/>
                <a:gd name="connsiteY225" fmla="*/ 253279 h 263756"/>
                <a:gd name="connsiteX226" fmla="*/ 35243 w 94297"/>
                <a:gd name="connsiteY226" fmla="*/ 175174 h 263756"/>
                <a:gd name="connsiteX227" fmla="*/ 35243 w 94297"/>
                <a:gd name="connsiteY227" fmla="*/ 175174 h 263756"/>
                <a:gd name="connsiteX228" fmla="*/ 33338 w 94297"/>
                <a:gd name="connsiteY228" fmla="*/ 174222 h 263756"/>
                <a:gd name="connsiteX229" fmla="*/ 35243 w 94297"/>
                <a:gd name="connsiteY229" fmla="*/ 175174 h 263756"/>
                <a:gd name="connsiteX230" fmla="*/ 35243 w 94297"/>
                <a:gd name="connsiteY230" fmla="*/ 88497 h 263756"/>
                <a:gd name="connsiteX231" fmla="*/ 34290 w 94297"/>
                <a:gd name="connsiteY231" fmla="*/ 87544 h 263756"/>
                <a:gd name="connsiteX232" fmla="*/ 35243 w 94297"/>
                <a:gd name="connsiteY232" fmla="*/ 88497 h 263756"/>
                <a:gd name="connsiteX233" fmla="*/ 35243 w 94297"/>
                <a:gd name="connsiteY233" fmla="*/ 88497 h 263756"/>
                <a:gd name="connsiteX234" fmla="*/ 35243 w 94297"/>
                <a:gd name="connsiteY234" fmla="*/ 88497 h 263756"/>
                <a:gd name="connsiteX235" fmla="*/ 35243 w 94297"/>
                <a:gd name="connsiteY235" fmla="*/ 57064 h 263756"/>
                <a:gd name="connsiteX236" fmla="*/ 35243 w 94297"/>
                <a:gd name="connsiteY236" fmla="*/ 57064 h 263756"/>
                <a:gd name="connsiteX237" fmla="*/ 35243 w 94297"/>
                <a:gd name="connsiteY237" fmla="*/ 58969 h 263756"/>
                <a:gd name="connsiteX238" fmla="*/ 35243 w 94297"/>
                <a:gd name="connsiteY238" fmla="*/ 57064 h 263756"/>
                <a:gd name="connsiteX239" fmla="*/ 35243 w 94297"/>
                <a:gd name="connsiteY239" fmla="*/ 57064 h 263756"/>
                <a:gd name="connsiteX240" fmla="*/ 34290 w 94297"/>
                <a:gd name="connsiteY240" fmla="*/ 232324 h 263756"/>
                <a:gd name="connsiteX241" fmla="*/ 34290 w 94297"/>
                <a:gd name="connsiteY241" fmla="*/ 232324 h 263756"/>
                <a:gd name="connsiteX242" fmla="*/ 34290 w 94297"/>
                <a:gd name="connsiteY242" fmla="*/ 232324 h 263756"/>
                <a:gd name="connsiteX243" fmla="*/ 38100 w 94297"/>
                <a:gd name="connsiteY243" fmla="*/ 98974 h 263756"/>
                <a:gd name="connsiteX244" fmla="*/ 38100 w 94297"/>
                <a:gd name="connsiteY244" fmla="*/ 98974 h 263756"/>
                <a:gd name="connsiteX245" fmla="*/ 34290 w 94297"/>
                <a:gd name="connsiteY245" fmla="*/ 98974 h 263756"/>
                <a:gd name="connsiteX246" fmla="*/ 34290 w 94297"/>
                <a:gd name="connsiteY246" fmla="*/ 99927 h 263756"/>
                <a:gd name="connsiteX247" fmla="*/ 38100 w 94297"/>
                <a:gd name="connsiteY247" fmla="*/ 100879 h 263756"/>
                <a:gd name="connsiteX248" fmla="*/ 39053 w 94297"/>
                <a:gd name="connsiteY248" fmla="*/ 99927 h 263756"/>
                <a:gd name="connsiteX249" fmla="*/ 38100 w 94297"/>
                <a:gd name="connsiteY249" fmla="*/ 98974 h 263756"/>
                <a:gd name="connsiteX250" fmla="*/ 39053 w 94297"/>
                <a:gd name="connsiteY250" fmla="*/ 107547 h 263756"/>
                <a:gd name="connsiteX251" fmla="*/ 38100 w 94297"/>
                <a:gd name="connsiteY251" fmla="*/ 105642 h 263756"/>
                <a:gd name="connsiteX252" fmla="*/ 35243 w 94297"/>
                <a:gd name="connsiteY252" fmla="*/ 111357 h 263756"/>
                <a:gd name="connsiteX253" fmla="*/ 36195 w 94297"/>
                <a:gd name="connsiteY253" fmla="*/ 112309 h 263756"/>
                <a:gd name="connsiteX254" fmla="*/ 37148 w 94297"/>
                <a:gd name="connsiteY254" fmla="*/ 111357 h 263756"/>
                <a:gd name="connsiteX255" fmla="*/ 39053 w 94297"/>
                <a:gd name="connsiteY255" fmla="*/ 107547 h 263756"/>
                <a:gd name="connsiteX256" fmla="*/ 36195 w 94297"/>
                <a:gd name="connsiteY256" fmla="*/ 205654 h 263756"/>
                <a:gd name="connsiteX257" fmla="*/ 35243 w 94297"/>
                <a:gd name="connsiteY257" fmla="*/ 206607 h 263756"/>
                <a:gd name="connsiteX258" fmla="*/ 36195 w 94297"/>
                <a:gd name="connsiteY258" fmla="*/ 205654 h 263756"/>
                <a:gd name="connsiteX259" fmla="*/ 37148 w 94297"/>
                <a:gd name="connsiteY259" fmla="*/ 204702 h 263756"/>
                <a:gd name="connsiteX260" fmla="*/ 36195 w 94297"/>
                <a:gd name="connsiteY260" fmla="*/ 205654 h 263756"/>
                <a:gd name="connsiteX261" fmla="*/ 35243 w 94297"/>
                <a:gd name="connsiteY261" fmla="*/ 157077 h 263756"/>
                <a:gd name="connsiteX262" fmla="*/ 35243 w 94297"/>
                <a:gd name="connsiteY262" fmla="*/ 157077 h 263756"/>
                <a:gd name="connsiteX263" fmla="*/ 35243 w 94297"/>
                <a:gd name="connsiteY263" fmla="*/ 157077 h 263756"/>
                <a:gd name="connsiteX264" fmla="*/ 35243 w 94297"/>
                <a:gd name="connsiteY264" fmla="*/ 157077 h 263756"/>
                <a:gd name="connsiteX265" fmla="*/ 35243 w 94297"/>
                <a:gd name="connsiteY265" fmla="*/ 157077 h 263756"/>
                <a:gd name="connsiteX266" fmla="*/ 48578 w 94297"/>
                <a:gd name="connsiteY266" fmla="*/ 133264 h 263756"/>
                <a:gd name="connsiteX267" fmla="*/ 46673 w 94297"/>
                <a:gd name="connsiteY267" fmla="*/ 131359 h 263756"/>
                <a:gd name="connsiteX268" fmla="*/ 44768 w 94297"/>
                <a:gd name="connsiteY268" fmla="*/ 131359 h 263756"/>
                <a:gd name="connsiteX269" fmla="*/ 46673 w 94297"/>
                <a:gd name="connsiteY269" fmla="*/ 129454 h 263756"/>
                <a:gd name="connsiteX270" fmla="*/ 47625 w 94297"/>
                <a:gd name="connsiteY270" fmla="*/ 125644 h 263756"/>
                <a:gd name="connsiteX271" fmla="*/ 42863 w 94297"/>
                <a:gd name="connsiteY271" fmla="*/ 126597 h 263756"/>
                <a:gd name="connsiteX272" fmla="*/ 38100 w 94297"/>
                <a:gd name="connsiteY272" fmla="*/ 123739 h 263756"/>
                <a:gd name="connsiteX273" fmla="*/ 36195 w 94297"/>
                <a:gd name="connsiteY273" fmla="*/ 121834 h 263756"/>
                <a:gd name="connsiteX274" fmla="*/ 36195 w 94297"/>
                <a:gd name="connsiteY274" fmla="*/ 124692 h 263756"/>
                <a:gd name="connsiteX275" fmla="*/ 42863 w 94297"/>
                <a:gd name="connsiteY275" fmla="*/ 131359 h 263756"/>
                <a:gd name="connsiteX276" fmla="*/ 40958 w 94297"/>
                <a:gd name="connsiteY276" fmla="*/ 136122 h 263756"/>
                <a:gd name="connsiteX277" fmla="*/ 40958 w 94297"/>
                <a:gd name="connsiteY277" fmla="*/ 137074 h 263756"/>
                <a:gd name="connsiteX278" fmla="*/ 41910 w 94297"/>
                <a:gd name="connsiteY278" fmla="*/ 137074 h 263756"/>
                <a:gd name="connsiteX279" fmla="*/ 47625 w 94297"/>
                <a:gd name="connsiteY279" fmla="*/ 134217 h 263756"/>
                <a:gd name="connsiteX280" fmla="*/ 48578 w 94297"/>
                <a:gd name="connsiteY280" fmla="*/ 133264 h 263756"/>
                <a:gd name="connsiteX281" fmla="*/ 35243 w 94297"/>
                <a:gd name="connsiteY281" fmla="*/ 39919 h 263756"/>
                <a:gd name="connsiteX282" fmla="*/ 35243 w 94297"/>
                <a:gd name="connsiteY282" fmla="*/ 39919 h 263756"/>
                <a:gd name="connsiteX283" fmla="*/ 35243 w 94297"/>
                <a:gd name="connsiteY283" fmla="*/ 39919 h 263756"/>
                <a:gd name="connsiteX284" fmla="*/ 35243 w 94297"/>
                <a:gd name="connsiteY284" fmla="*/ 39919 h 263756"/>
                <a:gd name="connsiteX285" fmla="*/ 35243 w 94297"/>
                <a:gd name="connsiteY285" fmla="*/ 39919 h 263756"/>
                <a:gd name="connsiteX286" fmla="*/ 39053 w 94297"/>
                <a:gd name="connsiteY286" fmla="*/ 145647 h 263756"/>
                <a:gd name="connsiteX287" fmla="*/ 41910 w 94297"/>
                <a:gd name="connsiteY287" fmla="*/ 144694 h 263756"/>
                <a:gd name="connsiteX288" fmla="*/ 41910 w 94297"/>
                <a:gd name="connsiteY288" fmla="*/ 143742 h 263756"/>
                <a:gd name="connsiteX289" fmla="*/ 39053 w 94297"/>
                <a:gd name="connsiteY289" fmla="*/ 142789 h 263756"/>
                <a:gd name="connsiteX290" fmla="*/ 37148 w 94297"/>
                <a:gd name="connsiteY290" fmla="*/ 142789 h 263756"/>
                <a:gd name="connsiteX291" fmla="*/ 35243 w 94297"/>
                <a:gd name="connsiteY291" fmla="*/ 145647 h 263756"/>
                <a:gd name="connsiteX292" fmla="*/ 37148 w 94297"/>
                <a:gd name="connsiteY292" fmla="*/ 143742 h 263756"/>
                <a:gd name="connsiteX293" fmla="*/ 39053 w 94297"/>
                <a:gd name="connsiteY293" fmla="*/ 145647 h 263756"/>
                <a:gd name="connsiteX294" fmla="*/ 36195 w 94297"/>
                <a:gd name="connsiteY294" fmla="*/ 95164 h 263756"/>
                <a:gd name="connsiteX295" fmla="*/ 36195 w 94297"/>
                <a:gd name="connsiteY295" fmla="*/ 95164 h 263756"/>
                <a:gd name="connsiteX296" fmla="*/ 38100 w 94297"/>
                <a:gd name="connsiteY296" fmla="*/ 94212 h 263756"/>
                <a:gd name="connsiteX297" fmla="*/ 37148 w 94297"/>
                <a:gd name="connsiteY297" fmla="*/ 93259 h 263756"/>
                <a:gd name="connsiteX298" fmla="*/ 36195 w 94297"/>
                <a:gd name="connsiteY298" fmla="*/ 95164 h 263756"/>
                <a:gd name="connsiteX299" fmla="*/ 40958 w 94297"/>
                <a:gd name="connsiteY299" fmla="*/ 249469 h 263756"/>
                <a:gd name="connsiteX300" fmla="*/ 40958 w 94297"/>
                <a:gd name="connsiteY300" fmla="*/ 249469 h 263756"/>
                <a:gd name="connsiteX301" fmla="*/ 39053 w 94297"/>
                <a:gd name="connsiteY301" fmla="*/ 249469 h 263756"/>
                <a:gd name="connsiteX302" fmla="*/ 37148 w 94297"/>
                <a:gd name="connsiteY302" fmla="*/ 248517 h 263756"/>
                <a:gd name="connsiteX303" fmla="*/ 37148 w 94297"/>
                <a:gd name="connsiteY303" fmla="*/ 247564 h 263756"/>
                <a:gd name="connsiteX304" fmla="*/ 40005 w 94297"/>
                <a:gd name="connsiteY304" fmla="*/ 247564 h 263756"/>
                <a:gd name="connsiteX305" fmla="*/ 40958 w 94297"/>
                <a:gd name="connsiteY305" fmla="*/ 249469 h 263756"/>
                <a:gd name="connsiteX306" fmla="*/ 37148 w 94297"/>
                <a:gd name="connsiteY306" fmla="*/ 178032 h 263756"/>
                <a:gd name="connsiteX307" fmla="*/ 36195 w 94297"/>
                <a:gd name="connsiteY307" fmla="*/ 178984 h 263756"/>
                <a:gd name="connsiteX308" fmla="*/ 37148 w 94297"/>
                <a:gd name="connsiteY308" fmla="*/ 180889 h 263756"/>
                <a:gd name="connsiteX309" fmla="*/ 38100 w 94297"/>
                <a:gd name="connsiteY309" fmla="*/ 178984 h 263756"/>
                <a:gd name="connsiteX310" fmla="*/ 37148 w 94297"/>
                <a:gd name="connsiteY310" fmla="*/ 178032 h 263756"/>
                <a:gd name="connsiteX311" fmla="*/ 37148 w 94297"/>
                <a:gd name="connsiteY311" fmla="*/ 51349 h 263756"/>
                <a:gd name="connsiteX312" fmla="*/ 37148 w 94297"/>
                <a:gd name="connsiteY312" fmla="*/ 51349 h 263756"/>
                <a:gd name="connsiteX313" fmla="*/ 38100 w 94297"/>
                <a:gd name="connsiteY313" fmla="*/ 50397 h 263756"/>
                <a:gd name="connsiteX314" fmla="*/ 39053 w 94297"/>
                <a:gd name="connsiteY314" fmla="*/ 49444 h 263756"/>
                <a:gd name="connsiteX315" fmla="*/ 39053 w 94297"/>
                <a:gd name="connsiteY315" fmla="*/ 49444 h 263756"/>
                <a:gd name="connsiteX316" fmla="*/ 38100 w 94297"/>
                <a:gd name="connsiteY316" fmla="*/ 50397 h 263756"/>
                <a:gd name="connsiteX317" fmla="*/ 37148 w 94297"/>
                <a:gd name="connsiteY317" fmla="*/ 51349 h 263756"/>
                <a:gd name="connsiteX318" fmla="*/ 38100 w 94297"/>
                <a:gd name="connsiteY318" fmla="*/ 73257 h 263756"/>
                <a:gd name="connsiteX319" fmla="*/ 39053 w 94297"/>
                <a:gd name="connsiteY319" fmla="*/ 71352 h 263756"/>
                <a:gd name="connsiteX320" fmla="*/ 38100 w 94297"/>
                <a:gd name="connsiteY320" fmla="*/ 70399 h 263756"/>
                <a:gd name="connsiteX321" fmla="*/ 37148 w 94297"/>
                <a:gd name="connsiteY321" fmla="*/ 72304 h 263756"/>
                <a:gd name="connsiteX322" fmla="*/ 38100 w 94297"/>
                <a:gd name="connsiteY322" fmla="*/ 73257 h 263756"/>
                <a:gd name="connsiteX323" fmla="*/ 38100 w 94297"/>
                <a:gd name="connsiteY323" fmla="*/ 162792 h 263756"/>
                <a:gd name="connsiteX324" fmla="*/ 38100 w 94297"/>
                <a:gd name="connsiteY324" fmla="*/ 162792 h 263756"/>
                <a:gd name="connsiteX325" fmla="*/ 38100 w 94297"/>
                <a:gd name="connsiteY325" fmla="*/ 161839 h 263756"/>
                <a:gd name="connsiteX326" fmla="*/ 38100 w 94297"/>
                <a:gd name="connsiteY326" fmla="*/ 162792 h 263756"/>
                <a:gd name="connsiteX327" fmla="*/ 38100 w 94297"/>
                <a:gd name="connsiteY327" fmla="*/ 162792 h 263756"/>
                <a:gd name="connsiteX328" fmla="*/ 38100 w 94297"/>
                <a:gd name="connsiteY328" fmla="*/ 218037 h 263756"/>
                <a:gd name="connsiteX329" fmla="*/ 44768 w 94297"/>
                <a:gd name="connsiteY329" fmla="*/ 216132 h 263756"/>
                <a:gd name="connsiteX330" fmla="*/ 47625 w 94297"/>
                <a:gd name="connsiteY330" fmla="*/ 216132 h 263756"/>
                <a:gd name="connsiteX331" fmla="*/ 46673 w 94297"/>
                <a:gd name="connsiteY331" fmla="*/ 217084 h 263756"/>
                <a:gd name="connsiteX332" fmla="*/ 47625 w 94297"/>
                <a:gd name="connsiteY332" fmla="*/ 220894 h 263756"/>
                <a:gd name="connsiteX333" fmla="*/ 49530 w 94297"/>
                <a:gd name="connsiteY333" fmla="*/ 222799 h 263756"/>
                <a:gd name="connsiteX334" fmla="*/ 46673 w 94297"/>
                <a:gd name="connsiteY334" fmla="*/ 223752 h 263756"/>
                <a:gd name="connsiteX335" fmla="*/ 45720 w 94297"/>
                <a:gd name="connsiteY335" fmla="*/ 222799 h 263756"/>
                <a:gd name="connsiteX336" fmla="*/ 38100 w 94297"/>
                <a:gd name="connsiteY336" fmla="*/ 218037 h 263756"/>
                <a:gd name="connsiteX337" fmla="*/ 38100 w 94297"/>
                <a:gd name="connsiteY337" fmla="*/ 194224 h 263756"/>
                <a:gd name="connsiteX338" fmla="*/ 46673 w 94297"/>
                <a:gd name="connsiteY338" fmla="*/ 199939 h 263756"/>
                <a:gd name="connsiteX339" fmla="*/ 45720 w 94297"/>
                <a:gd name="connsiteY339" fmla="*/ 200892 h 263756"/>
                <a:gd name="connsiteX340" fmla="*/ 41910 w 94297"/>
                <a:gd name="connsiteY340" fmla="*/ 201844 h 263756"/>
                <a:gd name="connsiteX341" fmla="*/ 40958 w 94297"/>
                <a:gd name="connsiteY341" fmla="*/ 200892 h 263756"/>
                <a:gd name="connsiteX342" fmla="*/ 38100 w 94297"/>
                <a:gd name="connsiteY342" fmla="*/ 194224 h 263756"/>
                <a:gd name="connsiteX343" fmla="*/ 38100 w 94297"/>
                <a:gd name="connsiteY343" fmla="*/ 80877 h 263756"/>
                <a:gd name="connsiteX344" fmla="*/ 38100 w 94297"/>
                <a:gd name="connsiteY344" fmla="*/ 80877 h 263756"/>
                <a:gd name="connsiteX345" fmla="*/ 38100 w 94297"/>
                <a:gd name="connsiteY345" fmla="*/ 80877 h 263756"/>
                <a:gd name="connsiteX346" fmla="*/ 38100 w 94297"/>
                <a:gd name="connsiteY346" fmla="*/ 80877 h 263756"/>
                <a:gd name="connsiteX347" fmla="*/ 38100 w 94297"/>
                <a:gd name="connsiteY347" fmla="*/ 80877 h 263756"/>
                <a:gd name="connsiteX348" fmla="*/ 38100 w 94297"/>
                <a:gd name="connsiteY348" fmla="*/ 132312 h 263756"/>
                <a:gd name="connsiteX349" fmla="*/ 38100 w 94297"/>
                <a:gd name="connsiteY349" fmla="*/ 132312 h 263756"/>
                <a:gd name="connsiteX350" fmla="*/ 38100 w 94297"/>
                <a:gd name="connsiteY350" fmla="*/ 132312 h 263756"/>
                <a:gd name="connsiteX351" fmla="*/ 38100 w 94297"/>
                <a:gd name="connsiteY351" fmla="*/ 132312 h 263756"/>
                <a:gd name="connsiteX352" fmla="*/ 38100 w 94297"/>
                <a:gd name="connsiteY352" fmla="*/ 132312 h 263756"/>
                <a:gd name="connsiteX353" fmla="*/ 39053 w 94297"/>
                <a:gd name="connsiteY353" fmla="*/ 107547 h 263756"/>
                <a:gd name="connsiteX354" fmla="*/ 39053 w 94297"/>
                <a:gd name="connsiteY354" fmla="*/ 109452 h 263756"/>
                <a:gd name="connsiteX355" fmla="*/ 40005 w 94297"/>
                <a:gd name="connsiteY355" fmla="*/ 109452 h 263756"/>
                <a:gd name="connsiteX356" fmla="*/ 39053 w 94297"/>
                <a:gd name="connsiteY356" fmla="*/ 107547 h 263756"/>
                <a:gd name="connsiteX357" fmla="*/ 39053 w 94297"/>
                <a:gd name="connsiteY357" fmla="*/ 117072 h 263756"/>
                <a:gd name="connsiteX358" fmla="*/ 39053 w 94297"/>
                <a:gd name="connsiteY358" fmla="*/ 117072 h 263756"/>
                <a:gd name="connsiteX359" fmla="*/ 39053 w 94297"/>
                <a:gd name="connsiteY359" fmla="*/ 117072 h 263756"/>
                <a:gd name="connsiteX360" fmla="*/ 39053 w 94297"/>
                <a:gd name="connsiteY360" fmla="*/ 117072 h 263756"/>
                <a:gd name="connsiteX361" fmla="*/ 39053 w 94297"/>
                <a:gd name="connsiteY361" fmla="*/ 117072 h 263756"/>
                <a:gd name="connsiteX362" fmla="*/ 39053 w 94297"/>
                <a:gd name="connsiteY362" fmla="*/ 88497 h 263756"/>
                <a:gd name="connsiteX363" fmla="*/ 40958 w 94297"/>
                <a:gd name="connsiteY363" fmla="*/ 89449 h 263756"/>
                <a:gd name="connsiteX364" fmla="*/ 43815 w 94297"/>
                <a:gd name="connsiteY364" fmla="*/ 88497 h 263756"/>
                <a:gd name="connsiteX365" fmla="*/ 44768 w 94297"/>
                <a:gd name="connsiteY365" fmla="*/ 86592 h 263756"/>
                <a:gd name="connsiteX366" fmla="*/ 42863 w 94297"/>
                <a:gd name="connsiteY366" fmla="*/ 86592 h 263756"/>
                <a:gd name="connsiteX367" fmla="*/ 40005 w 94297"/>
                <a:gd name="connsiteY367" fmla="*/ 87544 h 263756"/>
                <a:gd name="connsiteX368" fmla="*/ 39053 w 94297"/>
                <a:gd name="connsiteY368" fmla="*/ 88497 h 263756"/>
                <a:gd name="connsiteX369" fmla="*/ 43815 w 94297"/>
                <a:gd name="connsiteY369" fmla="*/ 116119 h 263756"/>
                <a:gd name="connsiteX370" fmla="*/ 42863 w 94297"/>
                <a:gd name="connsiteY370" fmla="*/ 118024 h 263756"/>
                <a:gd name="connsiteX371" fmla="*/ 40958 w 94297"/>
                <a:gd name="connsiteY371" fmla="*/ 121834 h 263756"/>
                <a:gd name="connsiteX372" fmla="*/ 44768 w 94297"/>
                <a:gd name="connsiteY372" fmla="*/ 121834 h 263756"/>
                <a:gd name="connsiteX373" fmla="*/ 47625 w 94297"/>
                <a:gd name="connsiteY373" fmla="*/ 120882 h 263756"/>
                <a:gd name="connsiteX374" fmla="*/ 48578 w 94297"/>
                <a:gd name="connsiteY374" fmla="*/ 119929 h 263756"/>
                <a:gd name="connsiteX375" fmla="*/ 47625 w 94297"/>
                <a:gd name="connsiteY375" fmla="*/ 118977 h 263756"/>
                <a:gd name="connsiteX376" fmla="*/ 43815 w 94297"/>
                <a:gd name="connsiteY376" fmla="*/ 116119 h 263756"/>
                <a:gd name="connsiteX377" fmla="*/ 45720 w 94297"/>
                <a:gd name="connsiteY377" fmla="*/ 111357 h 263756"/>
                <a:gd name="connsiteX378" fmla="*/ 45720 w 94297"/>
                <a:gd name="connsiteY378" fmla="*/ 108499 h 263756"/>
                <a:gd name="connsiteX379" fmla="*/ 41910 w 94297"/>
                <a:gd name="connsiteY379" fmla="*/ 110404 h 263756"/>
                <a:gd name="connsiteX380" fmla="*/ 43815 w 94297"/>
                <a:gd name="connsiteY380" fmla="*/ 116119 h 263756"/>
                <a:gd name="connsiteX381" fmla="*/ 43815 w 94297"/>
                <a:gd name="connsiteY381" fmla="*/ 116119 h 263756"/>
                <a:gd name="connsiteX382" fmla="*/ 40958 w 94297"/>
                <a:gd name="connsiteY382" fmla="*/ 153267 h 263756"/>
                <a:gd name="connsiteX383" fmla="*/ 44768 w 94297"/>
                <a:gd name="connsiteY383" fmla="*/ 153267 h 263756"/>
                <a:gd name="connsiteX384" fmla="*/ 44768 w 94297"/>
                <a:gd name="connsiteY384" fmla="*/ 149457 h 263756"/>
                <a:gd name="connsiteX385" fmla="*/ 41910 w 94297"/>
                <a:gd name="connsiteY385" fmla="*/ 150409 h 263756"/>
                <a:gd name="connsiteX386" fmla="*/ 40958 w 94297"/>
                <a:gd name="connsiteY386" fmla="*/ 153267 h 263756"/>
                <a:gd name="connsiteX387" fmla="*/ 40005 w 94297"/>
                <a:gd name="connsiteY387" fmla="*/ 53254 h 263756"/>
                <a:gd name="connsiteX388" fmla="*/ 40958 w 94297"/>
                <a:gd name="connsiteY388" fmla="*/ 55159 h 263756"/>
                <a:gd name="connsiteX389" fmla="*/ 41910 w 94297"/>
                <a:gd name="connsiteY389" fmla="*/ 53254 h 263756"/>
                <a:gd name="connsiteX390" fmla="*/ 40958 w 94297"/>
                <a:gd name="connsiteY390" fmla="*/ 52302 h 263756"/>
                <a:gd name="connsiteX391" fmla="*/ 40005 w 94297"/>
                <a:gd name="connsiteY391" fmla="*/ 53254 h 263756"/>
                <a:gd name="connsiteX392" fmla="*/ 40005 w 94297"/>
                <a:gd name="connsiteY392" fmla="*/ 173269 h 263756"/>
                <a:gd name="connsiteX393" fmla="*/ 40958 w 94297"/>
                <a:gd name="connsiteY393" fmla="*/ 174222 h 263756"/>
                <a:gd name="connsiteX394" fmla="*/ 46673 w 94297"/>
                <a:gd name="connsiteY394" fmla="*/ 171364 h 263756"/>
                <a:gd name="connsiteX395" fmla="*/ 45720 w 94297"/>
                <a:gd name="connsiteY395" fmla="*/ 168507 h 263756"/>
                <a:gd name="connsiteX396" fmla="*/ 41910 w 94297"/>
                <a:gd name="connsiteY396" fmla="*/ 167554 h 263756"/>
                <a:gd name="connsiteX397" fmla="*/ 40958 w 94297"/>
                <a:gd name="connsiteY397" fmla="*/ 168507 h 263756"/>
                <a:gd name="connsiteX398" fmla="*/ 40005 w 94297"/>
                <a:gd name="connsiteY398" fmla="*/ 173269 h 263756"/>
                <a:gd name="connsiteX399" fmla="*/ 42863 w 94297"/>
                <a:gd name="connsiteY399" fmla="*/ 159934 h 263756"/>
                <a:gd name="connsiteX400" fmla="*/ 41910 w 94297"/>
                <a:gd name="connsiteY400" fmla="*/ 158982 h 263756"/>
                <a:gd name="connsiteX401" fmla="*/ 40958 w 94297"/>
                <a:gd name="connsiteY401" fmla="*/ 159934 h 263756"/>
                <a:gd name="connsiteX402" fmla="*/ 42863 w 94297"/>
                <a:gd name="connsiteY402" fmla="*/ 159934 h 263756"/>
                <a:gd name="connsiteX403" fmla="*/ 42863 w 94297"/>
                <a:gd name="connsiteY403" fmla="*/ 159934 h 263756"/>
                <a:gd name="connsiteX404" fmla="*/ 41910 w 94297"/>
                <a:gd name="connsiteY404" fmla="*/ 36109 h 263756"/>
                <a:gd name="connsiteX405" fmla="*/ 41910 w 94297"/>
                <a:gd name="connsiteY405" fmla="*/ 36109 h 263756"/>
                <a:gd name="connsiteX406" fmla="*/ 41910 w 94297"/>
                <a:gd name="connsiteY406" fmla="*/ 35157 h 263756"/>
                <a:gd name="connsiteX407" fmla="*/ 41910 w 94297"/>
                <a:gd name="connsiteY407" fmla="*/ 36109 h 263756"/>
                <a:gd name="connsiteX408" fmla="*/ 41910 w 94297"/>
                <a:gd name="connsiteY408" fmla="*/ 36109 h 263756"/>
                <a:gd name="connsiteX409" fmla="*/ 41910 w 94297"/>
                <a:gd name="connsiteY409" fmla="*/ 78972 h 263756"/>
                <a:gd name="connsiteX410" fmla="*/ 40958 w 94297"/>
                <a:gd name="connsiteY410" fmla="*/ 80877 h 263756"/>
                <a:gd name="connsiteX411" fmla="*/ 41910 w 94297"/>
                <a:gd name="connsiteY411" fmla="*/ 81829 h 263756"/>
                <a:gd name="connsiteX412" fmla="*/ 41910 w 94297"/>
                <a:gd name="connsiteY412" fmla="*/ 78972 h 263756"/>
                <a:gd name="connsiteX413" fmla="*/ 41910 w 94297"/>
                <a:gd name="connsiteY413" fmla="*/ 78972 h 263756"/>
                <a:gd name="connsiteX414" fmla="*/ 41910 w 94297"/>
                <a:gd name="connsiteY414" fmla="*/ 130407 h 263756"/>
                <a:gd name="connsiteX415" fmla="*/ 41910 w 94297"/>
                <a:gd name="connsiteY415" fmla="*/ 125644 h 263756"/>
                <a:gd name="connsiteX416" fmla="*/ 41910 w 94297"/>
                <a:gd name="connsiteY416" fmla="*/ 130407 h 263756"/>
                <a:gd name="connsiteX417" fmla="*/ 43815 w 94297"/>
                <a:gd name="connsiteY417" fmla="*/ 205654 h 263756"/>
                <a:gd name="connsiteX418" fmla="*/ 43815 w 94297"/>
                <a:gd name="connsiteY418" fmla="*/ 205654 h 263756"/>
                <a:gd name="connsiteX419" fmla="*/ 41910 w 94297"/>
                <a:gd name="connsiteY419" fmla="*/ 205654 h 263756"/>
                <a:gd name="connsiteX420" fmla="*/ 42863 w 94297"/>
                <a:gd name="connsiteY420" fmla="*/ 204702 h 263756"/>
                <a:gd name="connsiteX421" fmla="*/ 43815 w 94297"/>
                <a:gd name="connsiteY421" fmla="*/ 205654 h 263756"/>
                <a:gd name="connsiteX422" fmla="*/ 43815 w 94297"/>
                <a:gd name="connsiteY422" fmla="*/ 61827 h 263756"/>
                <a:gd name="connsiteX423" fmla="*/ 45720 w 94297"/>
                <a:gd name="connsiteY423" fmla="*/ 63732 h 263756"/>
                <a:gd name="connsiteX424" fmla="*/ 44768 w 94297"/>
                <a:gd name="connsiteY424" fmla="*/ 67542 h 263756"/>
                <a:gd name="connsiteX425" fmla="*/ 44768 w 94297"/>
                <a:gd name="connsiteY425" fmla="*/ 70399 h 263756"/>
                <a:gd name="connsiteX426" fmla="*/ 48578 w 94297"/>
                <a:gd name="connsiteY426" fmla="*/ 70399 h 263756"/>
                <a:gd name="connsiteX427" fmla="*/ 53340 w 94297"/>
                <a:gd name="connsiteY427" fmla="*/ 63732 h 263756"/>
                <a:gd name="connsiteX428" fmla="*/ 52388 w 94297"/>
                <a:gd name="connsiteY428" fmla="*/ 62779 h 263756"/>
                <a:gd name="connsiteX429" fmla="*/ 50483 w 94297"/>
                <a:gd name="connsiteY429" fmla="*/ 64684 h 263756"/>
                <a:gd name="connsiteX430" fmla="*/ 48578 w 94297"/>
                <a:gd name="connsiteY430" fmla="*/ 64684 h 263756"/>
                <a:gd name="connsiteX431" fmla="*/ 48578 w 94297"/>
                <a:gd name="connsiteY431" fmla="*/ 62779 h 263756"/>
                <a:gd name="connsiteX432" fmla="*/ 49530 w 94297"/>
                <a:gd name="connsiteY432" fmla="*/ 61827 h 263756"/>
                <a:gd name="connsiteX433" fmla="*/ 50483 w 94297"/>
                <a:gd name="connsiteY433" fmla="*/ 58969 h 263756"/>
                <a:gd name="connsiteX434" fmla="*/ 49530 w 94297"/>
                <a:gd name="connsiteY434" fmla="*/ 58969 h 263756"/>
                <a:gd name="connsiteX435" fmla="*/ 49530 w 94297"/>
                <a:gd name="connsiteY435" fmla="*/ 61827 h 263756"/>
                <a:gd name="connsiteX436" fmla="*/ 46673 w 94297"/>
                <a:gd name="connsiteY436" fmla="*/ 59922 h 263756"/>
                <a:gd name="connsiteX437" fmla="*/ 44768 w 94297"/>
                <a:gd name="connsiteY437" fmla="*/ 58969 h 263756"/>
                <a:gd name="connsiteX438" fmla="*/ 42863 w 94297"/>
                <a:gd name="connsiteY438" fmla="*/ 61827 h 263756"/>
                <a:gd name="connsiteX439" fmla="*/ 43815 w 94297"/>
                <a:gd name="connsiteY439" fmla="*/ 61827 h 263756"/>
                <a:gd name="connsiteX440" fmla="*/ 45720 w 94297"/>
                <a:gd name="connsiteY440" fmla="*/ 242802 h 263756"/>
                <a:gd name="connsiteX441" fmla="*/ 44768 w 94297"/>
                <a:gd name="connsiteY441" fmla="*/ 248517 h 263756"/>
                <a:gd name="connsiteX442" fmla="*/ 43815 w 94297"/>
                <a:gd name="connsiteY442" fmla="*/ 248517 h 263756"/>
                <a:gd name="connsiteX443" fmla="*/ 42863 w 94297"/>
                <a:gd name="connsiteY443" fmla="*/ 244707 h 263756"/>
                <a:gd name="connsiteX444" fmla="*/ 45720 w 94297"/>
                <a:gd name="connsiteY444" fmla="*/ 242802 h 263756"/>
                <a:gd name="connsiteX445" fmla="*/ 45720 w 94297"/>
                <a:gd name="connsiteY445" fmla="*/ 242802 h 263756"/>
                <a:gd name="connsiteX446" fmla="*/ 41910 w 94297"/>
                <a:gd name="connsiteY446" fmla="*/ 48492 h 263756"/>
                <a:gd name="connsiteX447" fmla="*/ 41910 w 94297"/>
                <a:gd name="connsiteY447" fmla="*/ 48492 h 263756"/>
                <a:gd name="connsiteX448" fmla="*/ 43815 w 94297"/>
                <a:gd name="connsiteY448" fmla="*/ 47539 h 263756"/>
                <a:gd name="connsiteX449" fmla="*/ 43815 w 94297"/>
                <a:gd name="connsiteY449" fmla="*/ 46587 h 263756"/>
                <a:gd name="connsiteX450" fmla="*/ 45720 w 94297"/>
                <a:gd name="connsiteY450" fmla="*/ 47539 h 263756"/>
                <a:gd name="connsiteX451" fmla="*/ 47625 w 94297"/>
                <a:gd name="connsiteY451" fmla="*/ 48492 h 263756"/>
                <a:gd name="connsiteX452" fmla="*/ 47625 w 94297"/>
                <a:gd name="connsiteY452" fmla="*/ 47539 h 263756"/>
                <a:gd name="connsiteX453" fmla="*/ 45720 w 94297"/>
                <a:gd name="connsiteY453" fmla="*/ 45634 h 263756"/>
                <a:gd name="connsiteX454" fmla="*/ 43815 w 94297"/>
                <a:gd name="connsiteY454" fmla="*/ 45634 h 263756"/>
                <a:gd name="connsiteX455" fmla="*/ 42863 w 94297"/>
                <a:gd name="connsiteY455" fmla="*/ 45634 h 263756"/>
                <a:gd name="connsiteX456" fmla="*/ 41910 w 94297"/>
                <a:gd name="connsiteY456" fmla="*/ 48492 h 263756"/>
                <a:gd name="connsiteX457" fmla="*/ 44768 w 94297"/>
                <a:gd name="connsiteY457" fmla="*/ 152314 h 263756"/>
                <a:gd name="connsiteX458" fmla="*/ 44768 w 94297"/>
                <a:gd name="connsiteY458" fmla="*/ 152314 h 263756"/>
                <a:gd name="connsiteX459" fmla="*/ 44768 w 94297"/>
                <a:gd name="connsiteY459" fmla="*/ 152314 h 263756"/>
                <a:gd name="connsiteX460" fmla="*/ 42863 w 94297"/>
                <a:gd name="connsiteY460" fmla="*/ 151362 h 263756"/>
                <a:gd name="connsiteX461" fmla="*/ 43815 w 94297"/>
                <a:gd name="connsiteY461" fmla="*/ 150409 h 263756"/>
                <a:gd name="connsiteX462" fmla="*/ 44768 w 94297"/>
                <a:gd name="connsiteY462" fmla="*/ 152314 h 263756"/>
                <a:gd name="connsiteX463" fmla="*/ 42863 w 94297"/>
                <a:gd name="connsiteY463" fmla="*/ 184699 h 263756"/>
                <a:gd name="connsiteX464" fmla="*/ 44768 w 94297"/>
                <a:gd name="connsiteY464" fmla="*/ 184699 h 263756"/>
                <a:gd name="connsiteX465" fmla="*/ 45720 w 94297"/>
                <a:gd name="connsiteY465" fmla="*/ 188509 h 263756"/>
                <a:gd name="connsiteX466" fmla="*/ 42863 w 94297"/>
                <a:gd name="connsiteY466" fmla="*/ 184699 h 263756"/>
                <a:gd name="connsiteX467" fmla="*/ 44768 w 94297"/>
                <a:gd name="connsiteY467" fmla="*/ 93259 h 263756"/>
                <a:gd name="connsiteX468" fmla="*/ 42863 w 94297"/>
                <a:gd name="connsiteY468" fmla="*/ 95164 h 263756"/>
                <a:gd name="connsiteX469" fmla="*/ 44768 w 94297"/>
                <a:gd name="connsiteY469" fmla="*/ 97069 h 263756"/>
                <a:gd name="connsiteX470" fmla="*/ 48578 w 94297"/>
                <a:gd name="connsiteY470" fmla="*/ 99927 h 263756"/>
                <a:gd name="connsiteX471" fmla="*/ 50483 w 94297"/>
                <a:gd name="connsiteY471" fmla="*/ 101832 h 263756"/>
                <a:gd name="connsiteX472" fmla="*/ 52388 w 94297"/>
                <a:gd name="connsiteY472" fmla="*/ 98974 h 263756"/>
                <a:gd name="connsiteX473" fmla="*/ 50483 w 94297"/>
                <a:gd name="connsiteY473" fmla="*/ 98022 h 263756"/>
                <a:gd name="connsiteX474" fmla="*/ 47625 w 94297"/>
                <a:gd name="connsiteY474" fmla="*/ 96117 h 263756"/>
                <a:gd name="connsiteX475" fmla="*/ 44768 w 94297"/>
                <a:gd name="connsiteY475" fmla="*/ 93259 h 263756"/>
                <a:gd name="connsiteX476" fmla="*/ 43815 w 94297"/>
                <a:gd name="connsiteY476" fmla="*/ 236134 h 263756"/>
                <a:gd name="connsiteX477" fmla="*/ 43815 w 94297"/>
                <a:gd name="connsiteY477" fmla="*/ 236134 h 263756"/>
                <a:gd name="connsiteX478" fmla="*/ 44768 w 94297"/>
                <a:gd name="connsiteY478" fmla="*/ 236134 h 263756"/>
                <a:gd name="connsiteX479" fmla="*/ 43815 w 94297"/>
                <a:gd name="connsiteY479" fmla="*/ 236134 h 263756"/>
                <a:gd name="connsiteX480" fmla="*/ 43815 w 94297"/>
                <a:gd name="connsiteY480" fmla="*/ 236134 h 263756"/>
                <a:gd name="connsiteX481" fmla="*/ 44768 w 94297"/>
                <a:gd name="connsiteY481" fmla="*/ 99927 h 263756"/>
                <a:gd name="connsiteX482" fmla="*/ 43815 w 94297"/>
                <a:gd name="connsiteY482" fmla="*/ 100879 h 263756"/>
                <a:gd name="connsiteX483" fmla="*/ 44768 w 94297"/>
                <a:gd name="connsiteY483" fmla="*/ 101832 h 263756"/>
                <a:gd name="connsiteX484" fmla="*/ 45720 w 94297"/>
                <a:gd name="connsiteY484" fmla="*/ 100879 h 263756"/>
                <a:gd name="connsiteX485" fmla="*/ 44768 w 94297"/>
                <a:gd name="connsiteY485" fmla="*/ 99927 h 263756"/>
                <a:gd name="connsiteX486" fmla="*/ 43815 w 94297"/>
                <a:gd name="connsiteY486" fmla="*/ 77067 h 263756"/>
                <a:gd name="connsiteX487" fmla="*/ 45720 w 94297"/>
                <a:gd name="connsiteY487" fmla="*/ 78972 h 263756"/>
                <a:gd name="connsiteX488" fmla="*/ 48578 w 94297"/>
                <a:gd name="connsiteY488" fmla="*/ 77067 h 263756"/>
                <a:gd name="connsiteX489" fmla="*/ 47625 w 94297"/>
                <a:gd name="connsiteY489" fmla="*/ 76114 h 263756"/>
                <a:gd name="connsiteX490" fmla="*/ 43815 w 94297"/>
                <a:gd name="connsiteY490" fmla="*/ 77067 h 263756"/>
                <a:gd name="connsiteX491" fmla="*/ 44768 w 94297"/>
                <a:gd name="connsiteY491" fmla="*/ 210417 h 263756"/>
                <a:gd name="connsiteX492" fmla="*/ 47625 w 94297"/>
                <a:gd name="connsiteY492" fmla="*/ 211369 h 263756"/>
                <a:gd name="connsiteX493" fmla="*/ 47625 w 94297"/>
                <a:gd name="connsiteY493" fmla="*/ 212322 h 263756"/>
                <a:gd name="connsiteX494" fmla="*/ 44768 w 94297"/>
                <a:gd name="connsiteY494" fmla="*/ 210417 h 263756"/>
                <a:gd name="connsiteX495" fmla="*/ 45720 w 94297"/>
                <a:gd name="connsiteY495" fmla="*/ 194224 h 263756"/>
                <a:gd name="connsiteX496" fmla="*/ 44768 w 94297"/>
                <a:gd name="connsiteY496" fmla="*/ 193272 h 263756"/>
                <a:gd name="connsiteX497" fmla="*/ 45720 w 94297"/>
                <a:gd name="connsiteY497" fmla="*/ 193272 h 263756"/>
                <a:gd name="connsiteX498" fmla="*/ 45720 w 94297"/>
                <a:gd name="connsiteY498" fmla="*/ 194224 h 263756"/>
                <a:gd name="connsiteX499" fmla="*/ 45720 w 94297"/>
                <a:gd name="connsiteY499" fmla="*/ 138027 h 263756"/>
                <a:gd name="connsiteX500" fmla="*/ 45720 w 94297"/>
                <a:gd name="connsiteY500" fmla="*/ 138027 h 263756"/>
                <a:gd name="connsiteX501" fmla="*/ 45720 w 94297"/>
                <a:gd name="connsiteY501" fmla="*/ 137074 h 263756"/>
                <a:gd name="connsiteX502" fmla="*/ 44768 w 94297"/>
                <a:gd name="connsiteY502" fmla="*/ 137074 h 263756"/>
                <a:gd name="connsiteX503" fmla="*/ 45720 w 94297"/>
                <a:gd name="connsiteY503" fmla="*/ 138027 h 263756"/>
                <a:gd name="connsiteX504" fmla="*/ 48578 w 94297"/>
                <a:gd name="connsiteY504" fmla="*/ 142789 h 263756"/>
                <a:gd name="connsiteX505" fmla="*/ 46673 w 94297"/>
                <a:gd name="connsiteY505" fmla="*/ 141837 h 263756"/>
                <a:gd name="connsiteX506" fmla="*/ 44768 w 94297"/>
                <a:gd name="connsiteY506" fmla="*/ 142789 h 263756"/>
                <a:gd name="connsiteX507" fmla="*/ 46673 w 94297"/>
                <a:gd name="connsiteY507" fmla="*/ 143742 h 263756"/>
                <a:gd name="connsiteX508" fmla="*/ 48578 w 94297"/>
                <a:gd name="connsiteY508" fmla="*/ 142789 h 263756"/>
                <a:gd name="connsiteX509" fmla="*/ 45720 w 94297"/>
                <a:gd name="connsiteY509" fmla="*/ 146599 h 263756"/>
                <a:gd name="connsiteX510" fmla="*/ 45720 w 94297"/>
                <a:gd name="connsiteY510" fmla="*/ 146599 h 263756"/>
                <a:gd name="connsiteX511" fmla="*/ 45720 w 94297"/>
                <a:gd name="connsiteY511" fmla="*/ 146599 h 263756"/>
                <a:gd name="connsiteX512" fmla="*/ 45720 w 94297"/>
                <a:gd name="connsiteY512" fmla="*/ 146599 h 263756"/>
                <a:gd name="connsiteX513" fmla="*/ 45720 w 94297"/>
                <a:gd name="connsiteY513" fmla="*/ 146599 h 263756"/>
                <a:gd name="connsiteX514" fmla="*/ 51435 w 94297"/>
                <a:gd name="connsiteY514" fmla="*/ 116119 h 263756"/>
                <a:gd name="connsiteX515" fmla="*/ 52388 w 94297"/>
                <a:gd name="connsiteY515" fmla="*/ 113262 h 263756"/>
                <a:gd name="connsiteX516" fmla="*/ 49530 w 94297"/>
                <a:gd name="connsiteY516" fmla="*/ 113262 h 263756"/>
                <a:gd name="connsiteX517" fmla="*/ 48578 w 94297"/>
                <a:gd name="connsiteY517" fmla="*/ 113262 h 263756"/>
                <a:gd name="connsiteX518" fmla="*/ 45720 w 94297"/>
                <a:gd name="connsiteY518" fmla="*/ 113262 h 263756"/>
                <a:gd name="connsiteX519" fmla="*/ 47625 w 94297"/>
                <a:gd name="connsiteY519" fmla="*/ 115167 h 263756"/>
                <a:gd name="connsiteX520" fmla="*/ 48578 w 94297"/>
                <a:gd name="connsiteY520" fmla="*/ 116119 h 263756"/>
                <a:gd name="connsiteX521" fmla="*/ 51435 w 94297"/>
                <a:gd name="connsiteY521" fmla="*/ 116119 h 263756"/>
                <a:gd name="connsiteX522" fmla="*/ 47625 w 94297"/>
                <a:gd name="connsiteY522" fmla="*/ 82782 h 263756"/>
                <a:gd name="connsiteX523" fmla="*/ 47625 w 94297"/>
                <a:gd name="connsiteY523" fmla="*/ 82782 h 263756"/>
                <a:gd name="connsiteX524" fmla="*/ 47625 w 94297"/>
                <a:gd name="connsiteY524" fmla="*/ 82782 h 263756"/>
                <a:gd name="connsiteX525" fmla="*/ 47625 w 94297"/>
                <a:gd name="connsiteY525" fmla="*/ 82782 h 263756"/>
                <a:gd name="connsiteX526" fmla="*/ 47625 w 94297"/>
                <a:gd name="connsiteY526" fmla="*/ 82782 h 263756"/>
                <a:gd name="connsiteX527" fmla="*/ 47625 w 94297"/>
                <a:gd name="connsiteY527" fmla="*/ 245659 h 263756"/>
                <a:gd name="connsiteX528" fmla="*/ 47625 w 94297"/>
                <a:gd name="connsiteY528" fmla="*/ 245659 h 263756"/>
                <a:gd name="connsiteX529" fmla="*/ 47625 w 94297"/>
                <a:gd name="connsiteY529" fmla="*/ 245659 h 263756"/>
                <a:gd name="connsiteX530" fmla="*/ 47625 w 94297"/>
                <a:gd name="connsiteY530" fmla="*/ 245659 h 263756"/>
                <a:gd name="connsiteX531" fmla="*/ 47625 w 94297"/>
                <a:gd name="connsiteY531" fmla="*/ 245659 h 263756"/>
                <a:gd name="connsiteX532" fmla="*/ 49530 w 94297"/>
                <a:gd name="connsiteY532" fmla="*/ 53254 h 263756"/>
                <a:gd name="connsiteX533" fmla="*/ 46673 w 94297"/>
                <a:gd name="connsiteY533" fmla="*/ 55159 h 263756"/>
                <a:gd name="connsiteX534" fmla="*/ 46673 w 94297"/>
                <a:gd name="connsiteY534" fmla="*/ 56112 h 263756"/>
                <a:gd name="connsiteX535" fmla="*/ 49530 w 94297"/>
                <a:gd name="connsiteY535" fmla="*/ 55159 h 263756"/>
                <a:gd name="connsiteX536" fmla="*/ 50483 w 94297"/>
                <a:gd name="connsiteY536" fmla="*/ 54207 h 263756"/>
                <a:gd name="connsiteX537" fmla="*/ 50483 w 94297"/>
                <a:gd name="connsiteY537" fmla="*/ 54207 h 263756"/>
                <a:gd name="connsiteX538" fmla="*/ 49530 w 94297"/>
                <a:gd name="connsiteY538" fmla="*/ 53254 h 263756"/>
                <a:gd name="connsiteX539" fmla="*/ 47625 w 94297"/>
                <a:gd name="connsiteY539" fmla="*/ 103737 h 263756"/>
                <a:gd name="connsiteX540" fmla="*/ 47625 w 94297"/>
                <a:gd name="connsiteY540" fmla="*/ 103737 h 263756"/>
                <a:gd name="connsiteX541" fmla="*/ 48578 w 94297"/>
                <a:gd name="connsiteY541" fmla="*/ 104689 h 263756"/>
                <a:gd name="connsiteX542" fmla="*/ 47625 w 94297"/>
                <a:gd name="connsiteY542" fmla="*/ 103737 h 263756"/>
                <a:gd name="connsiteX543" fmla="*/ 47625 w 94297"/>
                <a:gd name="connsiteY543" fmla="*/ 103737 h 263756"/>
                <a:gd name="connsiteX544" fmla="*/ 52388 w 94297"/>
                <a:gd name="connsiteY544" fmla="*/ 242802 h 263756"/>
                <a:gd name="connsiteX545" fmla="*/ 47625 w 94297"/>
                <a:gd name="connsiteY545" fmla="*/ 240897 h 263756"/>
                <a:gd name="connsiteX546" fmla="*/ 51435 w 94297"/>
                <a:gd name="connsiteY546" fmla="*/ 238039 h 263756"/>
                <a:gd name="connsiteX547" fmla="*/ 52388 w 94297"/>
                <a:gd name="connsiteY547" fmla="*/ 242802 h 263756"/>
                <a:gd name="connsiteX548" fmla="*/ 49530 w 94297"/>
                <a:gd name="connsiteY548" fmla="*/ 205654 h 263756"/>
                <a:gd name="connsiteX549" fmla="*/ 49530 w 94297"/>
                <a:gd name="connsiteY549" fmla="*/ 205654 h 263756"/>
                <a:gd name="connsiteX550" fmla="*/ 47625 w 94297"/>
                <a:gd name="connsiteY550" fmla="*/ 202797 h 263756"/>
                <a:gd name="connsiteX551" fmla="*/ 48578 w 94297"/>
                <a:gd name="connsiteY551" fmla="*/ 202797 h 263756"/>
                <a:gd name="connsiteX552" fmla="*/ 49530 w 94297"/>
                <a:gd name="connsiteY552" fmla="*/ 205654 h 263756"/>
                <a:gd name="connsiteX553" fmla="*/ 47625 w 94297"/>
                <a:gd name="connsiteY553" fmla="*/ 25632 h 263756"/>
                <a:gd name="connsiteX554" fmla="*/ 47625 w 94297"/>
                <a:gd name="connsiteY554" fmla="*/ 25632 h 263756"/>
                <a:gd name="connsiteX555" fmla="*/ 47625 w 94297"/>
                <a:gd name="connsiteY555" fmla="*/ 25632 h 263756"/>
                <a:gd name="connsiteX556" fmla="*/ 47625 w 94297"/>
                <a:gd name="connsiteY556" fmla="*/ 25632 h 263756"/>
                <a:gd name="connsiteX557" fmla="*/ 47625 w 94297"/>
                <a:gd name="connsiteY557" fmla="*/ 25632 h 263756"/>
                <a:gd name="connsiteX558" fmla="*/ 49530 w 94297"/>
                <a:gd name="connsiteY558" fmla="*/ 205654 h 263756"/>
                <a:gd name="connsiteX559" fmla="*/ 49530 w 94297"/>
                <a:gd name="connsiteY559" fmla="*/ 208512 h 263756"/>
                <a:gd name="connsiteX560" fmla="*/ 49530 w 94297"/>
                <a:gd name="connsiteY560" fmla="*/ 205654 h 263756"/>
                <a:gd name="connsiteX561" fmla="*/ 48578 w 94297"/>
                <a:gd name="connsiteY561" fmla="*/ 88497 h 263756"/>
                <a:gd name="connsiteX562" fmla="*/ 48578 w 94297"/>
                <a:gd name="connsiteY562" fmla="*/ 88497 h 263756"/>
                <a:gd name="connsiteX563" fmla="*/ 48578 w 94297"/>
                <a:gd name="connsiteY563" fmla="*/ 88497 h 263756"/>
                <a:gd name="connsiteX564" fmla="*/ 48578 w 94297"/>
                <a:gd name="connsiteY564" fmla="*/ 88497 h 263756"/>
                <a:gd name="connsiteX565" fmla="*/ 48578 w 94297"/>
                <a:gd name="connsiteY565" fmla="*/ 88497 h 263756"/>
                <a:gd name="connsiteX566" fmla="*/ 50483 w 94297"/>
                <a:gd name="connsiteY566" fmla="*/ 166602 h 263756"/>
                <a:gd name="connsiteX567" fmla="*/ 49530 w 94297"/>
                <a:gd name="connsiteY567" fmla="*/ 164697 h 263756"/>
                <a:gd name="connsiteX568" fmla="*/ 48578 w 94297"/>
                <a:gd name="connsiteY568" fmla="*/ 166602 h 263756"/>
                <a:gd name="connsiteX569" fmla="*/ 49530 w 94297"/>
                <a:gd name="connsiteY569" fmla="*/ 168507 h 263756"/>
                <a:gd name="connsiteX570" fmla="*/ 50483 w 94297"/>
                <a:gd name="connsiteY570" fmla="*/ 166602 h 263756"/>
                <a:gd name="connsiteX571" fmla="*/ 51435 w 94297"/>
                <a:gd name="connsiteY571" fmla="*/ 138979 h 263756"/>
                <a:gd name="connsiteX572" fmla="*/ 51435 w 94297"/>
                <a:gd name="connsiteY572" fmla="*/ 138979 h 263756"/>
                <a:gd name="connsiteX573" fmla="*/ 49530 w 94297"/>
                <a:gd name="connsiteY573" fmla="*/ 138979 h 263756"/>
                <a:gd name="connsiteX574" fmla="*/ 50483 w 94297"/>
                <a:gd name="connsiteY574" fmla="*/ 139932 h 263756"/>
                <a:gd name="connsiteX575" fmla="*/ 51435 w 94297"/>
                <a:gd name="connsiteY575" fmla="*/ 138979 h 263756"/>
                <a:gd name="connsiteX576" fmla="*/ 51435 w 94297"/>
                <a:gd name="connsiteY576" fmla="*/ 231372 h 263756"/>
                <a:gd name="connsiteX577" fmla="*/ 49530 w 94297"/>
                <a:gd name="connsiteY577" fmla="*/ 231372 h 263756"/>
                <a:gd name="connsiteX578" fmla="*/ 50483 w 94297"/>
                <a:gd name="connsiteY578" fmla="*/ 227562 h 263756"/>
                <a:gd name="connsiteX579" fmla="*/ 50483 w 94297"/>
                <a:gd name="connsiteY579" fmla="*/ 226609 h 263756"/>
                <a:gd name="connsiteX580" fmla="*/ 51435 w 94297"/>
                <a:gd name="connsiteY580" fmla="*/ 227562 h 263756"/>
                <a:gd name="connsiteX581" fmla="*/ 51435 w 94297"/>
                <a:gd name="connsiteY581" fmla="*/ 231372 h 263756"/>
                <a:gd name="connsiteX582" fmla="*/ 54293 w 94297"/>
                <a:gd name="connsiteY582" fmla="*/ 119929 h 263756"/>
                <a:gd name="connsiteX583" fmla="*/ 52388 w 94297"/>
                <a:gd name="connsiteY583" fmla="*/ 118977 h 263756"/>
                <a:gd name="connsiteX584" fmla="*/ 50483 w 94297"/>
                <a:gd name="connsiteY584" fmla="*/ 119929 h 263756"/>
                <a:gd name="connsiteX585" fmla="*/ 51435 w 94297"/>
                <a:gd name="connsiteY585" fmla="*/ 121834 h 263756"/>
                <a:gd name="connsiteX586" fmla="*/ 50483 w 94297"/>
                <a:gd name="connsiteY586" fmla="*/ 124692 h 263756"/>
                <a:gd name="connsiteX587" fmla="*/ 53340 w 94297"/>
                <a:gd name="connsiteY587" fmla="*/ 124692 h 263756"/>
                <a:gd name="connsiteX588" fmla="*/ 54293 w 94297"/>
                <a:gd name="connsiteY588" fmla="*/ 122787 h 263756"/>
                <a:gd name="connsiteX589" fmla="*/ 51435 w 94297"/>
                <a:gd name="connsiteY589" fmla="*/ 121834 h 263756"/>
                <a:gd name="connsiteX590" fmla="*/ 52388 w 94297"/>
                <a:gd name="connsiteY590" fmla="*/ 119929 h 263756"/>
                <a:gd name="connsiteX591" fmla="*/ 54293 w 94297"/>
                <a:gd name="connsiteY591" fmla="*/ 119929 h 263756"/>
                <a:gd name="connsiteX592" fmla="*/ 50483 w 94297"/>
                <a:gd name="connsiteY592" fmla="*/ 72304 h 263756"/>
                <a:gd name="connsiteX593" fmla="*/ 50483 w 94297"/>
                <a:gd name="connsiteY593" fmla="*/ 72304 h 263756"/>
                <a:gd name="connsiteX594" fmla="*/ 50483 w 94297"/>
                <a:gd name="connsiteY594" fmla="*/ 72304 h 263756"/>
                <a:gd name="connsiteX595" fmla="*/ 50483 w 94297"/>
                <a:gd name="connsiteY595" fmla="*/ 72304 h 263756"/>
                <a:gd name="connsiteX596" fmla="*/ 50483 w 94297"/>
                <a:gd name="connsiteY596" fmla="*/ 72304 h 263756"/>
                <a:gd name="connsiteX597" fmla="*/ 51435 w 94297"/>
                <a:gd name="connsiteY597" fmla="*/ 161839 h 263756"/>
                <a:gd name="connsiteX598" fmla="*/ 51435 w 94297"/>
                <a:gd name="connsiteY598" fmla="*/ 161839 h 263756"/>
                <a:gd name="connsiteX599" fmla="*/ 51435 w 94297"/>
                <a:gd name="connsiteY599" fmla="*/ 159934 h 263756"/>
                <a:gd name="connsiteX600" fmla="*/ 51435 w 94297"/>
                <a:gd name="connsiteY600" fmla="*/ 161839 h 263756"/>
                <a:gd name="connsiteX601" fmla="*/ 51435 w 94297"/>
                <a:gd name="connsiteY601" fmla="*/ 161839 h 263756"/>
                <a:gd name="connsiteX602" fmla="*/ 51435 w 94297"/>
                <a:gd name="connsiteY602" fmla="*/ 54207 h 263756"/>
                <a:gd name="connsiteX603" fmla="*/ 51435 w 94297"/>
                <a:gd name="connsiteY603" fmla="*/ 54207 h 263756"/>
                <a:gd name="connsiteX604" fmla="*/ 51435 w 94297"/>
                <a:gd name="connsiteY604" fmla="*/ 54207 h 263756"/>
                <a:gd name="connsiteX605" fmla="*/ 52388 w 94297"/>
                <a:gd name="connsiteY605" fmla="*/ 56112 h 263756"/>
                <a:gd name="connsiteX606" fmla="*/ 52388 w 94297"/>
                <a:gd name="connsiteY606" fmla="*/ 56112 h 263756"/>
                <a:gd name="connsiteX607" fmla="*/ 51435 w 94297"/>
                <a:gd name="connsiteY607" fmla="*/ 54207 h 263756"/>
                <a:gd name="connsiteX608" fmla="*/ 50483 w 94297"/>
                <a:gd name="connsiteY608" fmla="*/ 153267 h 263756"/>
                <a:gd name="connsiteX609" fmla="*/ 52388 w 94297"/>
                <a:gd name="connsiteY609" fmla="*/ 155172 h 263756"/>
                <a:gd name="connsiteX610" fmla="*/ 53340 w 94297"/>
                <a:gd name="connsiteY610" fmla="*/ 154219 h 263756"/>
                <a:gd name="connsiteX611" fmla="*/ 50483 w 94297"/>
                <a:gd name="connsiteY611" fmla="*/ 153267 h 263756"/>
                <a:gd name="connsiteX612" fmla="*/ 50483 w 94297"/>
                <a:gd name="connsiteY612" fmla="*/ 153267 h 263756"/>
                <a:gd name="connsiteX613" fmla="*/ 51435 w 94297"/>
                <a:gd name="connsiteY613" fmla="*/ 238039 h 263756"/>
                <a:gd name="connsiteX614" fmla="*/ 53340 w 94297"/>
                <a:gd name="connsiteY614" fmla="*/ 234229 h 263756"/>
                <a:gd name="connsiteX615" fmla="*/ 51435 w 94297"/>
                <a:gd name="connsiteY615" fmla="*/ 238039 h 263756"/>
                <a:gd name="connsiteX616" fmla="*/ 54293 w 94297"/>
                <a:gd name="connsiteY616" fmla="*/ 232324 h 263756"/>
                <a:gd name="connsiteX617" fmla="*/ 52388 w 94297"/>
                <a:gd name="connsiteY617" fmla="*/ 234229 h 263756"/>
                <a:gd name="connsiteX618" fmla="*/ 50483 w 94297"/>
                <a:gd name="connsiteY618" fmla="*/ 231372 h 263756"/>
                <a:gd name="connsiteX619" fmla="*/ 54293 w 94297"/>
                <a:gd name="connsiteY619" fmla="*/ 232324 h 263756"/>
                <a:gd name="connsiteX620" fmla="*/ 52388 w 94297"/>
                <a:gd name="connsiteY620" fmla="*/ 176127 h 263756"/>
                <a:gd name="connsiteX621" fmla="*/ 52388 w 94297"/>
                <a:gd name="connsiteY621" fmla="*/ 176127 h 263756"/>
                <a:gd name="connsiteX622" fmla="*/ 52388 w 94297"/>
                <a:gd name="connsiteY622" fmla="*/ 174222 h 263756"/>
                <a:gd name="connsiteX623" fmla="*/ 51435 w 94297"/>
                <a:gd name="connsiteY623" fmla="*/ 174222 h 263756"/>
                <a:gd name="connsiteX624" fmla="*/ 52388 w 94297"/>
                <a:gd name="connsiteY624" fmla="*/ 176127 h 263756"/>
                <a:gd name="connsiteX625" fmla="*/ 52388 w 94297"/>
                <a:gd name="connsiteY625" fmla="*/ 87544 h 263756"/>
                <a:gd name="connsiteX626" fmla="*/ 52388 w 94297"/>
                <a:gd name="connsiteY626" fmla="*/ 87544 h 263756"/>
                <a:gd name="connsiteX627" fmla="*/ 52388 w 94297"/>
                <a:gd name="connsiteY627" fmla="*/ 87544 h 263756"/>
                <a:gd name="connsiteX628" fmla="*/ 52388 w 94297"/>
                <a:gd name="connsiteY628" fmla="*/ 87544 h 263756"/>
                <a:gd name="connsiteX629" fmla="*/ 52388 w 94297"/>
                <a:gd name="connsiteY629" fmla="*/ 87544 h 263756"/>
                <a:gd name="connsiteX630" fmla="*/ 54293 w 94297"/>
                <a:gd name="connsiteY630" fmla="*/ 83734 h 263756"/>
                <a:gd name="connsiteX631" fmla="*/ 52388 w 94297"/>
                <a:gd name="connsiteY631" fmla="*/ 84687 h 263756"/>
                <a:gd name="connsiteX632" fmla="*/ 50483 w 94297"/>
                <a:gd name="connsiteY632" fmla="*/ 84687 h 263756"/>
                <a:gd name="connsiteX633" fmla="*/ 50483 w 94297"/>
                <a:gd name="connsiteY633" fmla="*/ 84687 h 263756"/>
                <a:gd name="connsiteX634" fmla="*/ 52388 w 94297"/>
                <a:gd name="connsiteY634" fmla="*/ 84687 h 263756"/>
                <a:gd name="connsiteX635" fmla="*/ 54293 w 94297"/>
                <a:gd name="connsiteY635" fmla="*/ 83734 h 263756"/>
                <a:gd name="connsiteX636" fmla="*/ 53340 w 94297"/>
                <a:gd name="connsiteY636" fmla="*/ 191367 h 263756"/>
                <a:gd name="connsiteX637" fmla="*/ 51435 w 94297"/>
                <a:gd name="connsiteY637" fmla="*/ 193272 h 263756"/>
                <a:gd name="connsiteX638" fmla="*/ 53340 w 94297"/>
                <a:gd name="connsiteY638" fmla="*/ 196129 h 263756"/>
                <a:gd name="connsiteX639" fmla="*/ 57150 w 94297"/>
                <a:gd name="connsiteY639" fmla="*/ 194224 h 263756"/>
                <a:gd name="connsiteX640" fmla="*/ 53340 w 94297"/>
                <a:gd name="connsiteY640" fmla="*/ 191367 h 263756"/>
                <a:gd name="connsiteX641" fmla="*/ 52388 w 94297"/>
                <a:gd name="connsiteY641" fmla="*/ 76114 h 263756"/>
                <a:gd name="connsiteX642" fmla="*/ 52388 w 94297"/>
                <a:gd name="connsiteY642" fmla="*/ 76114 h 263756"/>
                <a:gd name="connsiteX643" fmla="*/ 51435 w 94297"/>
                <a:gd name="connsiteY643" fmla="*/ 77067 h 263756"/>
                <a:gd name="connsiteX644" fmla="*/ 52388 w 94297"/>
                <a:gd name="connsiteY644" fmla="*/ 76114 h 263756"/>
                <a:gd name="connsiteX645" fmla="*/ 52388 w 94297"/>
                <a:gd name="connsiteY645" fmla="*/ 76114 h 263756"/>
                <a:gd name="connsiteX646" fmla="*/ 53340 w 94297"/>
                <a:gd name="connsiteY646" fmla="*/ 104689 h 263756"/>
                <a:gd name="connsiteX647" fmla="*/ 51435 w 94297"/>
                <a:gd name="connsiteY647" fmla="*/ 105642 h 263756"/>
                <a:gd name="connsiteX648" fmla="*/ 52388 w 94297"/>
                <a:gd name="connsiteY648" fmla="*/ 106594 h 263756"/>
                <a:gd name="connsiteX649" fmla="*/ 53340 w 94297"/>
                <a:gd name="connsiteY649" fmla="*/ 104689 h 263756"/>
                <a:gd name="connsiteX650" fmla="*/ 53340 w 94297"/>
                <a:gd name="connsiteY650" fmla="*/ 104689 h 263756"/>
                <a:gd name="connsiteX651" fmla="*/ 56198 w 94297"/>
                <a:gd name="connsiteY651" fmla="*/ 138027 h 263756"/>
                <a:gd name="connsiteX652" fmla="*/ 56198 w 94297"/>
                <a:gd name="connsiteY652" fmla="*/ 138027 h 263756"/>
                <a:gd name="connsiteX653" fmla="*/ 56198 w 94297"/>
                <a:gd name="connsiteY653" fmla="*/ 136122 h 263756"/>
                <a:gd name="connsiteX654" fmla="*/ 54293 w 94297"/>
                <a:gd name="connsiteY654" fmla="*/ 134217 h 263756"/>
                <a:gd name="connsiteX655" fmla="*/ 52388 w 94297"/>
                <a:gd name="connsiteY655" fmla="*/ 133264 h 263756"/>
                <a:gd name="connsiteX656" fmla="*/ 53340 w 94297"/>
                <a:gd name="connsiteY656" fmla="*/ 136122 h 263756"/>
                <a:gd name="connsiteX657" fmla="*/ 56198 w 94297"/>
                <a:gd name="connsiteY657" fmla="*/ 138027 h 263756"/>
                <a:gd name="connsiteX658" fmla="*/ 53340 w 94297"/>
                <a:gd name="connsiteY658" fmla="*/ 215179 h 263756"/>
                <a:gd name="connsiteX659" fmla="*/ 57150 w 94297"/>
                <a:gd name="connsiteY659" fmla="*/ 215179 h 263756"/>
                <a:gd name="connsiteX660" fmla="*/ 56198 w 94297"/>
                <a:gd name="connsiteY660" fmla="*/ 220894 h 263756"/>
                <a:gd name="connsiteX661" fmla="*/ 53340 w 94297"/>
                <a:gd name="connsiteY661" fmla="*/ 218037 h 263756"/>
                <a:gd name="connsiteX662" fmla="*/ 53340 w 94297"/>
                <a:gd name="connsiteY662" fmla="*/ 215179 h 263756"/>
                <a:gd name="connsiteX663" fmla="*/ 53340 w 94297"/>
                <a:gd name="connsiteY663" fmla="*/ 47539 h 263756"/>
                <a:gd name="connsiteX664" fmla="*/ 53340 w 94297"/>
                <a:gd name="connsiteY664" fmla="*/ 47539 h 263756"/>
                <a:gd name="connsiteX665" fmla="*/ 53340 w 94297"/>
                <a:gd name="connsiteY665" fmla="*/ 47539 h 263756"/>
                <a:gd name="connsiteX666" fmla="*/ 53340 w 94297"/>
                <a:gd name="connsiteY666" fmla="*/ 47539 h 263756"/>
                <a:gd name="connsiteX667" fmla="*/ 53340 w 94297"/>
                <a:gd name="connsiteY667" fmla="*/ 47539 h 263756"/>
                <a:gd name="connsiteX668" fmla="*/ 53340 w 94297"/>
                <a:gd name="connsiteY668" fmla="*/ 166602 h 263756"/>
                <a:gd name="connsiteX669" fmla="*/ 53340 w 94297"/>
                <a:gd name="connsiteY669" fmla="*/ 166602 h 263756"/>
                <a:gd name="connsiteX670" fmla="*/ 53340 w 94297"/>
                <a:gd name="connsiteY670" fmla="*/ 165649 h 263756"/>
                <a:gd name="connsiteX671" fmla="*/ 53340 w 94297"/>
                <a:gd name="connsiteY671" fmla="*/ 166602 h 263756"/>
                <a:gd name="connsiteX672" fmla="*/ 53340 w 94297"/>
                <a:gd name="connsiteY672" fmla="*/ 166602 h 263756"/>
                <a:gd name="connsiteX673" fmla="*/ 54293 w 94297"/>
                <a:gd name="connsiteY673" fmla="*/ 142789 h 263756"/>
                <a:gd name="connsiteX674" fmla="*/ 54293 w 94297"/>
                <a:gd name="connsiteY674" fmla="*/ 142789 h 263756"/>
                <a:gd name="connsiteX675" fmla="*/ 53340 w 94297"/>
                <a:gd name="connsiteY675" fmla="*/ 142789 h 263756"/>
                <a:gd name="connsiteX676" fmla="*/ 54293 w 94297"/>
                <a:gd name="connsiteY676" fmla="*/ 142789 h 263756"/>
                <a:gd name="connsiteX677" fmla="*/ 54293 w 94297"/>
                <a:gd name="connsiteY677" fmla="*/ 142789 h 263756"/>
                <a:gd name="connsiteX678" fmla="*/ 54293 w 94297"/>
                <a:gd name="connsiteY678" fmla="*/ 91354 h 263756"/>
                <a:gd name="connsiteX679" fmla="*/ 55245 w 94297"/>
                <a:gd name="connsiteY679" fmla="*/ 92307 h 263756"/>
                <a:gd name="connsiteX680" fmla="*/ 57150 w 94297"/>
                <a:gd name="connsiteY680" fmla="*/ 89449 h 263756"/>
                <a:gd name="connsiteX681" fmla="*/ 56198 w 94297"/>
                <a:gd name="connsiteY681" fmla="*/ 88497 h 263756"/>
                <a:gd name="connsiteX682" fmla="*/ 54293 w 94297"/>
                <a:gd name="connsiteY682" fmla="*/ 91354 h 263756"/>
                <a:gd name="connsiteX683" fmla="*/ 54293 w 94297"/>
                <a:gd name="connsiteY683" fmla="*/ 126597 h 263756"/>
                <a:gd name="connsiteX684" fmla="*/ 54293 w 94297"/>
                <a:gd name="connsiteY684" fmla="*/ 126597 h 263756"/>
                <a:gd name="connsiteX685" fmla="*/ 56198 w 94297"/>
                <a:gd name="connsiteY685" fmla="*/ 126597 h 263756"/>
                <a:gd name="connsiteX686" fmla="*/ 54293 w 94297"/>
                <a:gd name="connsiteY686" fmla="*/ 126597 h 263756"/>
                <a:gd name="connsiteX687" fmla="*/ 54293 w 94297"/>
                <a:gd name="connsiteY687" fmla="*/ 126597 h 263756"/>
                <a:gd name="connsiteX688" fmla="*/ 56198 w 94297"/>
                <a:gd name="connsiteY688" fmla="*/ 172317 h 263756"/>
                <a:gd name="connsiteX689" fmla="*/ 56198 w 94297"/>
                <a:gd name="connsiteY689" fmla="*/ 174222 h 263756"/>
                <a:gd name="connsiteX690" fmla="*/ 58103 w 94297"/>
                <a:gd name="connsiteY690" fmla="*/ 172317 h 263756"/>
                <a:gd name="connsiteX691" fmla="*/ 59055 w 94297"/>
                <a:gd name="connsiteY691" fmla="*/ 169459 h 263756"/>
                <a:gd name="connsiteX692" fmla="*/ 56198 w 94297"/>
                <a:gd name="connsiteY692" fmla="*/ 169459 h 263756"/>
                <a:gd name="connsiteX693" fmla="*/ 56198 w 94297"/>
                <a:gd name="connsiteY693" fmla="*/ 172317 h 263756"/>
                <a:gd name="connsiteX694" fmla="*/ 55245 w 94297"/>
                <a:gd name="connsiteY694" fmla="*/ 33252 h 263756"/>
                <a:gd name="connsiteX695" fmla="*/ 55245 w 94297"/>
                <a:gd name="connsiteY695" fmla="*/ 33252 h 263756"/>
                <a:gd name="connsiteX696" fmla="*/ 55245 w 94297"/>
                <a:gd name="connsiteY696" fmla="*/ 33252 h 263756"/>
                <a:gd name="connsiteX697" fmla="*/ 55245 w 94297"/>
                <a:gd name="connsiteY697" fmla="*/ 33252 h 263756"/>
                <a:gd name="connsiteX698" fmla="*/ 55245 w 94297"/>
                <a:gd name="connsiteY698" fmla="*/ 33252 h 263756"/>
                <a:gd name="connsiteX699" fmla="*/ 57150 w 94297"/>
                <a:gd name="connsiteY699" fmla="*/ 252327 h 263756"/>
                <a:gd name="connsiteX700" fmla="*/ 55245 w 94297"/>
                <a:gd name="connsiteY700" fmla="*/ 253279 h 263756"/>
                <a:gd name="connsiteX701" fmla="*/ 55245 w 94297"/>
                <a:gd name="connsiteY701" fmla="*/ 254232 h 263756"/>
                <a:gd name="connsiteX702" fmla="*/ 57150 w 94297"/>
                <a:gd name="connsiteY702" fmla="*/ 252327 h 263756"/>
                <a:gd name="connsiteX703" fmla="*/ 57150 w 94297"/>
                <a:gd name="connsiteY703" fmla="*/ 252327 h 263756"/>
                <a:gd name="connsiteX704" fmla="*/ 58103 w 94297"/>
                <a:gd name="connsiteY704" fmla="*/ 109452 h 263756"/>
                <a:gd name="connsiteX705" fmla="*/ 56198 w 94297"/>
                <a:gd name="connsiteY705" fmla="*/ 110404 h 263756"/>
                <a:gd name="connsiteX706" fmla="*/ 57150 w 94297"/>
                <a:gd name="connsiteY706" fmla="*/ 112309 h 263756"/>
                <a:gd name="connsiteX707" fmla="*/ 60008 w 94297"/>
                <a:gd name="connsiteY707" fmla="*/ 110404 h 263756"/>
                <a:gd name="connsiteX708" fmla="*/ 58103 w 94297"/>
                <a:gd name="connsiteY708" fmla="*/ 109452 h 263756"/>
                <a:gd name="connsiteX709" fmla="*/ 56198 w 94297"/>
                <a:gd name="connsiteY709" fmla="*/ 129454 h 263756"/>
                <a:gd name="connsiteX710" fmla="*/ 56198 w 94297"/>
                <a:gd name="connsiteY710" fmla="*/ 129454 h 263756"/>
                <a:gd name="connsiteX711" fmla="*/ 56198 w 94297"/>
                <a:gd name="connsiteY711" fmla="*/ 129454 h 263756"/>
                <a:gd name="connsiteX712" fmla="*/ 56198 w 94297"/>
                <a:gd name="connsiteY712" fmla="*/ 129454 h 263756"/>
                <a:gd name="connsiteX713" fmla="*/ 56198 w 94297"/>
                <a:gd name="connsiteY713" fmla="*/ 129454 h 263756"/>
                <a:gd name="connsiteX714" fmla="*/ 57150 w 94297"/>
                <a:gd name="connsiteY714" fmla="*/ 60874 h 263756"/>
                <a:gd name="connsiteX715" fmla="*/ 58103 w 94297"/>
                <a:gd name="connsiteY715" fmla="*/ 59922 h 263756"/>
                <a:gd name="connsiteX716" fmla="*/ 57150 w 94297"/>
                <a:gd name="connsiteY716" fmla="*/ 58969 h 263756"/>
                <a:gd name="connsiteX717" fmla="*/ 57150 w 94297"/>
                <a:gd name="connsiteY717" fmla="*/ 60874 h 263756"/>
                <a:gd name="connsiteX718" fmla="*/ 57150 w 94297"/>
                <a:gd name="connsiteY718" fmla="*/ 60874 h 263756"/>
                <a:gd name="connsiteX719" fmla="*/ 58103 w 94297"/>
                <a:gd name="connsiteY719" fmla="*/ 77067 h 263756"/>
                <a:gd name="connsiteX720" fmla="*/ 58103 w 94297"/>
                <a:gd name="connsiteY720" fmla="*/ 77067 h 263756"/>
                <a:gd name="connsiteX721" fmla="*/ 58103 w 94297"/>
                <a:gd name="connsiteY721" fmla="*/ 80877 h 263756"/>
                <a:gd name="connsiteX722" fmla="*/ 59055 w 94297"/>
                <a:gd name="connsiteY722" fmla="*/ 79924 h 263756"/>
                <a:gd name="connsiteX723" fmla="*/ 58103 w 94297"/>
                <a:gd name="connsiteY723" fmla="*/ 77067 h 263756"/>
                <a:gd name="connsiteX724" fmla="*/ 60008 w 94297"/>
                <a:gd name="connsiteY724" fmla="*/ 186604 h 263756"/>
                <a:gd name="connsiteX725" fmla="*/ 58103 w 94297"/>
                <a:gd name="connsiteY725" fmla="*/ 188509 h 263756"/>
                <a:gd name="connsiteX726" fmla="*/ 60008 w 94297"/>
                <a:gd name="connsiteY726" fmla="*/ 189462 h 263756"/>
                <a:gd name="connsiteX727" fmla="*/ 61913 w 94297"/>
                <a:gd name="connsiteY727" fmla="*/ 187557 h 263756"/>
                <a:gd name="connsiteX728" fmla="*/ 60008 w 94297"/>
                <a:gd name="connsiteY728" fmla="*/ 186604 h 263756"/>
                <a:gd name="connsiteX729" fmla="*/ 59055 w 94297"/>
                <a:gd name="connsiteY729" fmla="*/ 149457 h 263756"/>
                <a:gd name="connsiteX730" fmla="*/ 59055 w 94297"/>
                <a:gd name="connsiteY730" fmla="*/ 149457 h 263756"/>
                <a:gd name="connsiteX731" fmla="*/ 59055 w 94297"/>
                <a:gd name="connsiteY731" fmla="*/ 147552 h 263756"/>
                <a:gd name="connsiteX732" fmla="*/ 59055 w 94297"/>
                <a:gd name="connsiteY732" fmla="*/ 149457 h 263756"/>
                <a:gd name="connsiteX733" fmla="*/ 59055 w 94297"/>
                <a:gd name="connsiteY733" fmla="*/ 149457 h 263756"/>
                <a:gd name="connsiteX734" fmla="*/ 58103 w 94297"/>
                <a:gd name="connsiteY734" fmla="*/ 209464 h 263756"/>
                <a:gd name="connsiteX735" fmla="*/ 60960 w 94297"/>
                <a:gd name="connsiteY735" fmla="*/ 207559 h 263756"/>
                <a:gd name="connsiteX736" fmla="*/ 60008 w 94297"/>
                <a:gd name="connsiteY736" fmla="*/ 206607 h 263756"/>
                <a:gd name="connsiteX737" fmla="*/ 58103 w 94297"/>
                <a:gd name="connsiteY737" fmla="*/ 209464 h 263756"/>
                <a:gd name="connsiteX738" fmla="*/ 62865 w 94297"/>
                <a:gd name="connsiteY738" fmla="*/ 210417 h 263756"/>
                <a:gd name="connsiteX739" fmla="*/ 59055 w 94297"/>
                <a:gd name="connsiteY739" fmla="*/ 209464 h 263756"/>
                <a:gd name="connsiteX740" fmla="*/ 58103 w 94297"/>
                <a:gd name="connsiteY740" fmla="*/ 209464 h 263756"/>
                <a:gd name="connsiteX741" fmla="*/ 62865 w 94297"/>
                <a:gd name="connsiteY741" fmla="*/ 210417 h 263756"/>
                <a:gd name="connsiteX742" fmla="*/ 62865 w 94297"/>
                <a:gd name="connsiteY742" fmla="*/ 210417 h 263756"/>
                <a:gd name="connsiteX743" fmla="*/ 59055 w 94297"/>
                <a:gd name="connsiteY743" fmla="*/ 163744 h 263756"/>
                <a:gd name="connsiteX744" fmla="*/ 59055 w 94297"/>
                <a:gd name="connsiteY744" fmla="*/ 163744 h 263756"/>
                <a:gd name="connsiteX745" fmla="*/ 60008 w 94297"/>
                <a:gd name="connsiteY745" fmla="*/ 164697 h 263756"/>
                <a:gd name="connsiteX746" fmla="*/ 60008 w 94297"/>
                <a:gd name="connsiteY746" fmla="*/ 163744 h 263756"/>
                <a:gd name="connsiteX747" fmla="*/ 59055 w 94297"/>
                <a:gd name="connsiteY747" fmla="*/ 163744 h 263756"/>
                <a:gd name="connsiteX748" fmla="*/ 60008 w 94297"/>
                <a:gd name="connsiteY748" fmla="*/ 258042 h 263756"/>
                <a:gd name="connsiteX749" fmla="*/ 60008 w 94297"/>
                <a:gd name="connsiteY749" fmla="*/ 258042 h 263756"/>
                <a:gd name="connsiteX750" fmla="*/ 60008 w 94297"/>
                <a:gd name="connsiteY750" fmla="*/ 258042 h 263756"/>
                <a:gd name="connsiteX751" fmla="*/ 60008 w 94297"/>
                <a:gd name="connsiteY751" fmla="*/ 258042 h 263756"/>
                <a:gd name="connsiteX752" fmla="*/ 60008 w 94297"/>
                <a:gd name="connsiteY752" fmla="*/ 258042 h 263756"/>
                <a:gd name="connsiteX753" fmla="*/ 60960 w 94297"/>
                <a:gd name="connsiteY753" fmla="*/ 197082 h 263756"/>
                <a:gd name="connsiteX754" fmla="*/ 60960 w 94297"/>
                <a:gd name="connsiteY754" fmla="*/ 197082 h 263756"/>
                <a:gd name="connsiteX755" fmla="*/ 61913 w 94297"/>
                <a:gd name="connsiteY755" fmla="*/ 198987 h 263756"/>
                <a:gd name="connsiteX756" fmla="*/ 62865 w 94297"/>
                <a:gd name="connsiteY756" fmla="*/ 198034 h 263756"/>
                <a:gd name="connsiteX757" fmla="*/ 60960 w 94297"/>
                <a:gd name="connsiteY757" fmla="*/ 197082 h 263756"/>
                <a:gd name="connsiteX758" fmla="*/ 61913 w 94297"/>
                <a:gd name="connsiteY758" fmla="*/ 172317 h 263756"/>
                <a:gd name="connsiteX759" fmla="*/ 61913 w 94297"/>
                <a:gd name="connsiteY759" fmla="*/ 172317 h 263756"/>
                <a:gd name="connsiteX760" fmla="*/ 61913 w 94297"/>
                <a:gd name="connsiteY760" fmla="*/ 172317 h 263756"/>
                <a:gd name="connsiteX761" fmla="*/ 61913 w 94297"/>
                <a:gd name="connsiteY761" fmla="*/ 172317 h 263756"/>
                <a:gd name="connsiteX762" fmla="*/ 61913 w 94297"/>
                <a:gd name="connsiteY762" fmla="*/ 172317 h 263756"/>
                <a:gd name="connsiteX763" fmla="*/ 64770 w 94297"/>
                <a:gd name="connsiteY763" fmla="*/ 238992 h 263756"/>
                <a:gd name="connsiteX764" fmla="*/ 64770 w 94297"/>
                <a:gd name="connsiteY764" fmla="*/ 238992 h 263756"/>
                <a:gd name="connsiteX765" fmla="*/ 63818 w 94297"/>
                <a:gd name="connsiteY765" fmla="*/ 238992 h 263756"/>
                <a:gd name="connsiteX766" fmla="*/ 64770 w 94297"/>
                <a:gd name="connsiteY766" fmla="*/ 238992 h 263756"/>
                <a:gd name="connsiteX767" fmla="*/ 64770 w 94297"/>
                <a:gd name="connsiteY767" fmla="*/ 238992 h 263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</a:cxnLst>
              <a:rect l="l" t="t" r="r" b="b"/>
              <a:pathLst>
                <a:path w="94297" h="263756">
                  <a:moveTo>
                    <a:pt x="94298" y="258994"/>
                  </a:moveTo>
                  <a:cubicBezTo>
                    <a:pt x="94298" y="261852"/>
                    <a:pt x="93345" y="262804"/>
                    <a:pt x="90488" y="262804"/>
                  </a:cubicBezTo>
                  <a:cubicBezTo>
                    <a:pt x="82868" y="262804"/>
                    <a:pt x="76200" y="263757"/>
                    <a:pt x="69533" y="262804"/>
                  </a:cubicBezTo>
                  <a:cubicBezTo>
                    <a:pt x="66675" y="262804"/>
                    <a:pt x="63818" y="262804"/>
                    <a:pt x="60008" y="262804"/>
                  </a:cubicBezTo>
                  <a:cubicBezTo>
                    <a:pt x="54293" y="263757"/>
                    <a:pt x="49530" y="262804"/>
                    <a:pt x="43815" y="262804"/>
                  </a:cubicBezTo>
                  <a:cubicBezTo>
                    <a:pt x="31433" y="262804"/>
                    <a:pt x="20003" y="261852"/>
                    <a:pt x="7620" y="263757"/>
                  </a:cubicBezTo>
                  <a:lnTo>
                    <a:pt x="5715" y="263757"/>
                  </a:lnTo>
                  <a:cubicBezTo>
                    <a:pt x="3810" y="263757"/>
                    <a:pt x="1905" y="263757"/>
                    <a:pt x="953" y="260899"/>
                  </a:cubicBezTo>
                  <a:cubicBezTo>
                    <a:pt x="953" y="258042"/>
                    <a:pt x="1905" y="256137"/>
                    <a:pt x="4763" y="255184"/>
                  </a:cubicBezTo>
                  <a:cubicBezTo>
                    <a:pt x="5715" y="255184"/>
                    <a:pt x="7620" y="255184"/>
                    <a:pt x="8573" y="254232"/>
                  </a:cubicBezTo>
                  <a:cubicBezTo>
                    <a:pt x="11430" y="254232"/>
                    <a:pt x="14288" y="253279"/>
                    <a:pt x="17145" y="252327"/>
                  </a:cubicBezTo>
                  <a:cubicBezTo>
                    <a:pt x="21908" y="249469"/>
                    <a:pt x="23813" y="245659"/>
                    <a:pt x="23813" y="240897"/>
                  </a:cubicBezTo>
                  <a:cubicBezTo>
                    <a:pt x="23813" y="233277"/>
                    <a:pt x="23813" y="225657"/>
                    <a:pt x="23813" y="218989"/>
                  </a:cubicBezTo>
                  <a:cubicBezTo>
                    <a:pt x="23813" y="217084"/>
                    <a:pt x="23813" y="214227"/>
                    <a:pt x="22860" y="212322"/>
                  </a:cubicBezTo>
                  <a:cubicBezTo>
                    <a:pt x="22860" y="211369"/>
                    <a:pt x="21908" y="211369"/>
                    <a:pt x="22860" y="210417"/>
                  </a:cubicBezTo>
                  <a:cubicBezTo>
                    <a:pt x="24765" y="200892"/>
                    <a:pt x="20955" y="192319"/>
                    <a:pt x="23813" y="182794"/>
                  </a:cubicBezTo>
                  <a:cubicBezTo>
                    <a:pt x="21908" y="158029"/>
                    <a:pt x="22860" y="133264"/>
                    <a:pt x="22860" y="108499"/>
                  </a:cubicBezTo>
                  <a:cubicBezTo>
                    <a:pt x="22860" y="83734"/>
                    <a:pt x="22860" y="58969"/>
                    <a:pt x="22860" y="34204"/>
                  </a:cubicBezTo>
                  <a:cubicBezTo>
                    <a:pt x="22860" y="32299"/>
                    <a:pt x="22860" y="30394"/>
                    <a:pt x="21908" y="27537"/>
                  </a:cubicBezTo>
                  <a:cubicBezTo>
                    <a:pt x="20955" y="22774"/>
                    <a:pt x="18098" y="18964"/>
                    <a:pt x="12383" y="18012"/>
                  </a:cubicBezTo>
                  <a:cubicBezTo>
                    <a:pt x="9525" y="17059"/>
                    <a:pt x="6668" y="17059"/>
                    <a:pt x="3810" y="16107"/>
                  </a:cubicBezTo>
                  <a:cubicBezTo>
                    <a:pt x="1905" y="16107"/>
                    <a:pt x="0" y="15154"/>
                    <a:pt x="0" y="12297"/>
                  </a:cubicBezTo>
                  <a:cubicBezTo>
                    <a:pt x="0" y="10392"/>
                    <a:pt x="1905" y="9439"/>
                    <a:pt x="3810" y="8487"/>
                  </a:cubicBezTo>
                  <a:cubicBezTo>
                    <a:pt x="6668" y="7534"/>
                    <a:pt x="10478" y="8487"/>
                    <a:pt x="13335" y="8487"/>
                  </a:cubicBezTo>
                  <a:cubicBezTo>
                    <a:pt x="20003" y="8487"/>
                    <a:pt x="26670" y="8487"/>
                    <a:pt x="33338" y="7534"/>
                  </a:cubicBezTo>
                  <a:cubicBezTo>
                    <a:pt x="41910" y="6582"/>
                    <a:pt x="49530" y="4677"/>
                    <a:pt x="58103" y="1819"/>
                  </a:cubicBezTo>
                  <a:cubicBezTo>
                    <a:pt x="59055" y="1819"/>
                    <a:pt x="60008" y="867"/>
                    <a:pt x="60008" y="867"/>
                  </a:cubicBezTo>
                  <a:cubicBezTo>
                    <a:pt x="66675" y="-1038"/>
                    <a:pt x="68580" y="-86"/>
                    <a:pt x="68580" y="6582"/>
                  </a:cubicBezTo>
                  <a:cubicBezTo>
                    <a:pt x="68580" y="11344"/>
                    <a:pt x="68580" y="15154"/>
                    <a:pt x="68580" y="19917"/>
                  </a:cubicBezTo>
                  <a:cubicBezTo>
                    <a:pt x="67628" y="41824"/>
                    <a:pt x="67628" y="63732"/>
                    <a:pt x="67628" y="84687"/>
                  </a:cubicBezTo>
                  <a:cubicBezTo>
                    <a:pt x="68580" y="106594"/>
                    <a:pt x="67628" y="128502"/>
                    <a:pt x="67628" y="150409"/>
                  </a:cubicBezTo>
                  <a:cubicBezTo>
                    <a:pt x="67628" y="161839"/>
                    <a:pt x="68580" y="172317"/>
                    <a:pt x="68580" y="183747"/>
                  </a:cubicBezTo>
                  <a:cubicBezTo>
                    <a:pt x="68580" y="185652"/>
                    <a:pt x="68580" y="188509"/>
                    <a:pt x="67628" y="190414"/>
                  </a:cubicBezTo>
                  <a:cubicBezTo>
                    <a:pt x="67628" y="191367"/>
                    <a:pt x="66675" y="193272"/>
                    <a:pt x="66675" y="194224"/>
                  </a:cubicBezTo>
                  <a:cubicBezTo>
                    <a:pt x="69533" y="207559"/>
                    <a:pt x="67628" y="220894"/>
                    <a:pt x="68580" y="235182"/>
                  </a:cubicBezTo>
                  <a:lnTo>
                    <a:pt x="68580" y="237087"/>
                  </a:lnTo>
                  <a:cubicBezTo>
                    <a:pt x="68580" y="246612"/>
                    <a:pt x="74295" y="252327"/>
                    <a:pt x="83820" y="252327"/>
                  </a:cubicBezTo>
                  <a:lnTo>
                    <a:pt x="87630" y="252327"/>
                  </a:lnTo>
                  <a:cubicBezTo>
                    <a:pt x="92393" y="255184"/>
                    <a:pt x="93345" y="256137"/>
                    <a:pt x="94298" y="258994"/>
                  </a:cubicBezTo>
                  <a:close/>
                  <a:moveTo>
                    <a:pt x="28575" y="241849"/>
                  </a:moveTo>
                  <a:cubicBezTo>
                    <a:pt x="27623" y="241849"/>
                    <a:pt x="27623" y="241849"/>
                    <a:pt x="28575" y="241849"/>
                  </a:cubicBezTo>
                  <a:cubicBezTo>
                    <a:pt x="27623" y="241849"/>
                    <a:pt x="27623" y="241849"/>
                    <a:pt x="28575" y="241849"/>
                  </a:cubicBezTo>
                  <a:cubicBezTo>
                    <a:pt x="27623" y="241849"/>
                    <a:pt x="27623" y="241849"/>
                    <a:pt x="28575" y="241849"/>
                  </a:cubicBezTo>
                  <a:lnTo>
                    <a:pt x="28575" y="241849"/>
                  </a:lnTo>
                  <a:close/>
                  <a:moveTo>
                    <a:pt x="29528" y="135169"/>
                  </a:moveTo>
                  <a:cubicBezTo>
                    <a:pt x="29528" y="135169"/>
                    <a:pt x="29528" y="135169"/>
                    <a:pt x="29528" y="135169"/>
                  </a:cubicBezTo>
                  <a:cubicBezTo>
                    <a:pt x="29528" y="135169"/>
                    <a:pt x="30480" y="135169"/>
                    <a:pt x="29528" y="135169"/>
                  </a:cubicBezTo>
                  <a:cubicBezTo>
                    <a:pt x="29528" y="135169"/>
                    <a:pt x="29528" y="135169"/>
                    <a:pt x="29528" y="135169"/>
                  </a:cubicBezTo>
                  <a:lnTo>
                    <a:pt x="29528" y="135169"/>
                  </a:lnTo>
                  <a:close/>
                  <a:moveTo>
                    <a:pt x="61913" y="234229"/>
                  </a:moveTo>
                  <a:cubicBezTo>
                    <a:pt x="60960" y="233277"/>
                    <a:pt x="60960" y="234229"/>
                    <a:pt x="60008" y="235182"/>
                  </a:cubicBezTo>
                  <a:cubicBezTo>
                    <a:pt x="59055" y="236134"/>
                    <a:pt x="59055" y="237087"/>
                    <a:pt x="58103" y="236134"/>
                  </a:cubicBezTo>
                  <a:cubicBezTo>
                    <a:pt x="57150" y="235182"/>
                    <a:pt x="58103" y="235182"/>
                    <a:pt x="59055" y="234229"/>
                  </a:cubicBezTo>
                  <a:cubicBezTo>
                    <a:pt x="60008" y="232324"/>
                    <a:pt x="60960" y="231372"/>
                    <a:pt x="58103" y="231372"/>
                  </a:cubicBezTo>
                  <a:cubicBezTo>
                    <a:pt x="57150" y="231372"/>
                    <a:pt x="57150" y="231372"/>
                    <a:pt x="56198" y="230419"/>
                  </a:cubicBezTo>
                  <a:cubicBezTo>
                    <a:pt x="56198" y="230419"/>
                    <a:pt x="54293" y="226609"/>
                    <a:pt x="54293" y="226609"/>
                  </a:cubicBezTo>
                  <a:cubicBezTo>
                    <a:pt x="54293" y="225657"/>
                    <a:pt x="56198" y="228514"/>
                    <a:pt x="57150" y="228514"/>
                  </a:cubicBezTo>
                  <a:cubicBezTo>
                    <a:pt x="58103" y="228514"/>
                    <a:pt x="59055" y="228514"/>
                    <a:pt x="60008" y="227562"/>
                  </a:cubicBezTo>
                  <a:cubicBezTo>
                    <a:pt x="60960" y="225657"/>
                    <a:pt x="59055" y="226609"/>
                    <a:pt x="58103" y="225657"/>
                  </a:cubicBezTo>
                  <a:cubicBezTo>
                    <a:pt x="56198" y="224704"/>
                    <a:pt x="57150" y="221847"/>
                    <a:pt x="56198" y="220894"/>
                  </a:cubicBezTo>
                  <a:cubicBezTo>
                    <a:pt x="57150" y="221847"/>
                    <a:pt x="57150" y="224704"/>
                    <a:pt x="60008" y="222799"/>
                  </a:cubicBezTo>
                  <a:cubicBezTo>
                    <a:pt x="60008" y="222799"/>
                    <a:pt x="60008" y="223752"/>
                    <a:pt x="60008" y="223752"/>
                  </a:cubicBezTo>
                  <a:cubicBezTo>
                    <a:pt x="60008" y="224704"/>
                    <a:pt x="60960" y="224704"/>
                    <a:pt x="61913" y="224704"/>
                  </a:cubicBezTo>
                  <a:cubicBezTo>
                    <a:pt x="61913" y="224704"/>
                    <a:pt x="61913" y="223752"/>
                    <a:pt x="61913" y="223752"/>
                  </a:cubicBezTo>
                  <a:cubicBezTo>
                    <a:pt x="61913" y="222799"/>
                    <a:pt x="60960" y="222799"/>
                    <a:pt x="60008" y="222799"/>
                  </a:cubicBezTo>
                  <a:cubicBezTo>
                    <a:pt x="60008" y="222799"/>
                    <a:pt x="60008" y="222799"/>
                    <a:pt x="59055" y="222799"/>
                  </a:cubicBezTo>
                  <a:cubicBezTo>
                    <a:pt x="59055" y="220894"/>
                    <a:pt x="57150" y="218989"/>
                    <a:pt x="58103" y="217084"/>
                  </a:cubicBezTo>
                  <a:cubicBezTo>
                    <a:pt x="60008" y="213274"/>
                    <a:pt x="57150" y="215179"/>
                    <a:pt x="56198" y="215179"/>
                  </a:cubicBezTo>
                  <a:cubicBezTo>
                    <a:pt x="56198" y="214227"/>
                    <a:pt x="56198" y="214227"/>
                    <a:pt x="56198" y="213274"/>
                  </a:cubicBezTo>
                  <a:cubicBezTo>
                    <a:pt x="55245" y="210417"/>
                    <a:pt x="53340" y="212322"/>
                    <a:pt x="52388" y="213274"/>
                  </a:cubicBezTo>
                  <a:cubicBezTo>
                    <a:pt x="50483" y="214227"/>
                    <a:pt x="51435" y="215179"/>
                    <a:pt x="52388" y="215179"/>
                  </a:cubicBezTo>
                  <a:cubicBezTo>
                    <a:pt x="50483" y="215179"/>
                    <a:pt x="48578" y="214227"/>
                    <a:pt x="49530" y="212322"/>
                  </a:cubicBezTo>
                  <a:cubicBezTo>
                    <a:pt x="50483" y="210417"/>
                    <a:pt x="49530" y="209464"/>
                    <a:pt x="47625" y="208512"/>
                  </a:cubicBezTo>
                  <a:cubicBezTo>
                    <a:pt x="48578" y="208512"/>
                    <a:pt x="49530" y="208512"/>
                    <a:pt x="50483" y="207559"/>
                  </a:cubicBezTo>
                  <a:cubicBezTo>
                    <a:pt x="51435" y="204702"/>
                    <a:pt x="53340" y="204702"/>
                    <a:pt x="56198" y="204702"/>
                  </a:cubicBezTo>
                  <a:cubicBezTo>
                    <a:pt x="57150" y="204702"/>
                    <a:pt x="58103" y="204702"/>
                    <a:pt x="58103" y="203749"/>
                  </a:cubicBezTo>
                  <a:cubicBezTo>
                    <a:pt x="58103" y="201844"/>
                    <a:pt x="56198" y="203749"/>
                    <a:pt x="56198" y="203749"/>
                  </a:cubicBezTo>
                  <a:cubicBezTo>
                    <a:pt x="55245" y="203749"/>
                    <a:pt x="55245" y="202797"/>
                    <a:pt x="55245" y="202797"/>
                  </a:cubicBezTo>
                  <a:cubicBezTo>
                    <a:pt x="56198" y="201844"/>
                    <a:pt x="57150" y="200892"/>
                    <a:pt x="56198" y="198987"/>
                  </a:cubicBezTo>
                  <a:cubicBezTo>
                    <a:pt x="56198" y="198034"/>
                    <a:pt x="55245" y="198034"/>
                    <a:pt x="55245" y="198987"/>
                  </a:cubicBezTo>
                  <a:cubicBezTo>
                    <a:pt x="53340" y="200892"/>
                    <a:pt x="55245" y="201844"/>
                    <a:pt x="55245" y="202797"/>
                  </a:cubicBezTo>
                  <a:cubicBezTo>
                    <a:pt x="52388" y="203749"/>
                    <a:pt x="49530" y="202797"/>
                    <a:pt x="49530" y="199939"/>
                  </a:cubicBezTo>
                  <a:cubicBezTo>
                    <a:pt x="49530" y="198034"/>
                    <a:pt x="49530" y="198034"/>
                    <a:pt x="47625" y="198034"/>
                  </a:cubicBezTo>
                  <a:cubicBezTo>
                    <a:pt x="46673" y="198034"/>
                    <a:pt x="45720" y="197082"/>
                    <a:pt x="44768" y="195177"/>
                  </a:cubicBezTo>
                  <a:cubicBezTo>
                    <a:pt x="45720" y="195177"/>
                    <a:pt x="46673" y="196129"/>
                    <a:pt x="47625" y="195177"/>
                  </a:cubicBezTo>
                  <a:cubicBezTo>
                    <a:pt x="48578" y="195177"/>
                    <a:pt x="50483" y="194224"/>
                    <a:pt x="47625" y="193272"/>
                  </a:cubicBezTo>
                  <a:cubicBezTo>
                    <a:pt x="46673" y="192319"/>
                    <a:pt x="45720" y="192319"/>
                    <a:pt x="46673" y="190414"/>
                  </a:cubicBezTo>
                  <a:cubicBezTo>
                    <a:pt x="47625" y="188509"/>
                    <a:pt x="48578" y="189462"/>
                    <a:pt x="49530" y="189462"/>
                  </a:cubicBezTo>
                  <a:cubicBezTo>
                    <a:pt x="50483" y="189462"/>
                    <a:pt x="52388" y="188509"/>
                    <a:pt x="53340" y="188509"/>
                  </a:cubicBezTo>
                  <a:cubicBezTo>
                    <a:pt x="52388" y="187557"/>
                    <a:pt x="51435" y="187557"/>
                    <a:pt x="49530" y="187557"/>
                  </a:cubicBezTo>
                  <a:cubicBezTo>
                    <a:pt x="48578" y="187557"/>
                    <a:pt x="48578" y="186604"/>
                    <a:pt x="48578" y="185652"/>
                  </a:cubicBezTo>
                  <a:cubicBezTo>
                    <a:pt x="48578" y="184699"/>
                    <a:pt x="49530" y="184699"/>
                    <a:pt x="50483" y="184699"/>
                  </a:cubicBezTo>
                  <a:cubicBezTo>
                    <a:pt x="51435" y="185652"/>
                    <a:pt x="53340" y="185652"/>
                    <a:pt x="52388" y="183747"/>
                  </a:cubicBezTo>
                  <a:cubicBezTo>
                    <a:pt x="52388" y="182794"/>
                    <a:pt x="50483" y="182794"/>
                    <a:pt x="52388" y="180889"/>
                  </a:cubicBezTo>
                  <a:cubicBezTo>
                    <a:pt x="54293" y="178984"/>
                    <a:pt x="54293" y="180889"/>
                    <a:pt x="55245" y="180889"/>
                  </a:cubicBezTo>
                  <a:cubicBezTo>
                    <a:pt x="56198" y="180889"/>
                    <a:pt x="56198" y="180889"/>
                    <a:pt x="56198" y="179937"/>
                  </a:cubicBezTo>
                  <a:cubicBezTo>
                    <a:pt x="56198" y="178032"/>
                    <a:pt x="51435" y="176127"/>
                    <a:pt x="51435" y="178032"/>
                  </a:cubicBezTo>
                  <a:cubicBezTo>
                    <a:pt x="49530" y="181842"/>
                    <a:pt x="46673" y="179937"/>
                    <a:pt x="43815" y="180889"/>
                  </a:cubicBezTo>
                  <a:cubicBezTo>
                    <a:pt x="44768" y="179937"/>
                    <a:pt x="43815" y="178032"/>
                    <a:pt x="46673" y="177079"/>
                  </a:cubicBezTo>
                  <a:cubicBezTo>
                    <a:pt x="48578" y="177079"/>
                    <a:pt x="47625" y="175174"/>
                    <a:pt x="46673" y="175174"/>
                  </a:cubicBezTo>
                  <a:cubicBezTo>
                    <a:pt x="44768" y="174222"/>
                    <a:pt x="43815" y="174222"/>
                    <a:pt x="41910" y="175174"/>
                  </a:cubicBezTo>
                  <a:cubicBezTo>
                    <a:pt x="40958" y="175174"/>
                    <a:pt x="40958" y="176127"/>
                    <a:pt x="40958" y="176127"/>
                  </a:cubicBezTo>
                  <a:cubicBezTo>
                    <a:pt x="42863" y="178032"/>
                    <a:pt x="41910" y="180889"/>
                    <a:pt x="44768" y="180889"/>
                  </a:cubicBezTo>
                  <a:lnTo>
                    <a:pt x="43815" y="183747"/>
                  </a:lnTo>
                  <a:cubicBezTo>
                    <a:pt x="43815" y="183747"/>
                    <a:pt x="43815" y="182794"/>
                    <a:pt x="42863" y="182794"/>
                  </a:cubicBezTo>
                  <a:cubicBezTo>
                    <a:pt x="41910" y="182794"/>
                    <a:pt x="41910" y="182794"/>
                    <a:pt x="41910" y="183747"/>
                  </a:cubicBezTo>
                  <a:cubicBezTo>
                    <a:pt x="35243" y="187557"/>
                    <a:pt x="35243" y="187557"/>
                    <a:pt x="37148" y="193272"/>
                  </a:cubicBezTo>
                  <a:lnTo>
                    <a:pt x="34290" y="195177"/>
                  </a:lnTo>
                  <a:cubicBezTo>
                    <a:pt x="34290" y="193272"/>
                    <a:pt x="33338" y="192319"/>
                    <a:pt x="31433" y="192319"/>
                  </a:cubicBezTo>
                  <a:lnTo>
                    <a:pt x="31433" y="190414"/>
                  </a:lnTo>
                  <a:cubicBezTo>
                    <a:pt x="31433" y="190414"/>
                    <a:pt x="32385" y="190414"/>
                    <a:pt x="32385" y="189462"/>
                  </a:cubicBezTo>
                  <a:lnTo>
                    <a:pt x="32385" y="189462"/>
                  </a:lnTo>
                  <a:cubicBezTo>
                    <a:pt x="31433" y="189462"/>
                    <a:pt x="31433" y="190414"/>
                    <a:pt x="31433" y="190414"/>
                  </a:cubicBezTo>
                  <a:cubicBezTo>
                    <a:pt x="30480" y="190414"/>
                    <a:pt x="30480" y="190414"/>
                    <a:pt x="30480" y="190414"/>
                  </a:cubicBezTo>
                  <a:cubicBezTo>
                    <a:pt x="29528" y="190414"/>
                    <a:pt x="28575" y="190414"/>
                    <a:pt x="28575" y="191367"/>
                  </a:cubicBezTo>
                  <a:cubicBezTo>
                    <a:pt x="28575" y="192319"/>
                    <a:pt x="29528" y="191367"/>
                    <a:pt x="30480" y="192319"/>
                  </a:cubicBezTo>
                  <a:lnTo>
                    <a:pt x="31433" y="192319"/>
                  </a:lnTo>
                  <a:cubicBezTo>
                    <a:pt x="30480" y="195177"/>
                    <a:pt x="31433" y="196129"/>
                    <a:pt x="34290" y="195177"/>
                  </a:cubicBezTo>
                  <a:cubicBezTo>
                    <a:pt x="33338" y="198034"/>
                    <a:pt x="33338" y="200892"/>
                    <a:pt x="33338" y="203749"/>
                  </a:cubicBezTo>
                  <a:cubicBezTo>
                    <a:pt x="33338" y="205654"/>
                    <a:pt x="33338" y="205654"/>
                    <a:pt x="34290" y="206607"/>
                  </a:cubicBezTo>
                  <a:cubicBezTo>
                    <a:pt x="34290" y="207559"/>
                    <a:pt x="33338" y="208512"/>
                    <a:pt x="33338" y="208512"/>
                  </a:cubicBezTo>
                  <a:cubicBezTo>
                    <a:pt x="32385" y="209464"/>
                    <a:pt x="33338" y="210417"/>
                    <a:pt x="33338" y="209464"/>
                  </a:cubicBezTo>
                  <a:cubicBezTo>
                    <a:pt x="36195" y="208512"/>
                    <a:pt x="38100" y="209464"/>
                    <a:pt x="40005" y="207559"/>
                  </a:cubicBezTo>
                  <a:cubicBezTo>
                    <a:pt x="40958" y="207559"/>
                    <a:pt x="42863" y="209464"/>
                    <a:pt x="43815" y="209464"/>
                  </a:cubicBezTo>
                  <a:cubicBezTo>
                    <a:pt x="42863" y="215179"/>
                    <a:pt x="37148" y="213274"/>
                    <a:pt x="33338" y="213274"/>
                  </a:cubicBezTo>
                  <a:cubicBezTo>
                    <a:pt x="32385" y="213274"/>
                    <a:pt x="31433" y="213274"/>
                    <a:pt x="31433" y="214227"/>
                  </a:cubicBezTo>
                  <a:cubicBezTo>
                    <a:pt x="31433" y="215179"/>
                    <a:pt x="32385" y="216132"/>
                    <a:pt x="33338" y="215179"/>
                  </a:cubicBezTo>
                  <a:cubicBezTo>
                    <a:pt x="35243" y="215179"/>
                    <a:pt x="36195" y="215179"/>
                    <a:pt x="38100" y="214227"/>
                  </a:cubicBezTo>
                  <a:lnTo>
                    <a:pt x="39053" y="214227"/>
                  </a:lnTo>
                  <a:cubicBezTo>
                    <a:pt x="39053" y="215179"/>
                    <a:pt x="38100" y="215179"/>
                    <a:pt x="38100" y="215179"/>
                  </a:cubicBezTo>
                  <a:cubicBezTo>
                    <a:pt x="37148" y="215179"/>
                    <a:pt x="37148" y="216132"/>
                    <a:pt x="37148" y="217084"/>
                  </a:cubicBezTo>
                  <a:cubicBezTo>
                    <a:pt x="35243" y="220894"/>
                    <a:pt x="36195" y="218037"/>
                    <a:pt x="40005" y="219942"/>
                  </a:cubicBezTo>
                  <a:cubicBezTo>
                    <a:pt x="40958" y="220894"/>
                    <a:pt x="40958" y="223752"/>
                    <a:pt x="41910" y="223752"/>
                  </a:cubicBezTo>
                  <a:cubicBezTo>
                    <a:pt x="42863" y="223752"/>
                    <a:pt x="44768" y="224704"/>
                    <a:pt x="43815" y="226609"/>
                  </a:cubicBezTo>
                  <a:cubicBezTo>
                    <a:pt x="42863" y="227562"/>
                    <a:pt x="44768" y="230419"/>
                    <a:pt x="45720" y="231372"/>
                  </a:cubicBezTo>
                  <a:cubicBezTo>
                    <a:pt x="46673" y="232324"/>
                    <a:pt x="45720" y="232324"/>
                    <a:pt x="44768" y="232324"/>
                  </a:cubicBezTo>
                  <a:cubicBezTo>
                    <a:pt x="42863" y="232324"/>
                    <a:pt x="41910" y="229467"/>
                    <a:pt x="41910" y="228514"/>
                  </a:cubicBezTo>
                  <a:cubicBezTo>
                    <a:pt x="41910" y="225657"/>
                    <a:pt x="40958" y="225657"/>
                    <a:pt x="39053" y="226609"/>
                  </a:cubicBezTo>
                  <a:cubicBezTo>
                    <a:pt x="38100" y="226609"/>
                    <a:pt x="37148" y="226609"/>
                    <a:pt x="36195" y="227562"/>
                  </a:cubicBezTo>
                  <a:cubicBezTo>
                    <a:pt x="34290" y="228514"/>
                    <a:pt x="35243" y="229467"/>
                    <a:pt x="35243" y="230419"/>
                  </a:cubicBezTo>
                  <a:cubicBezTo>
                    <a:pt x="36195" y="231372"/>
                    <a:pt x="37148" y="233277"/>
                    <a:pt x="38100" y="233277"/>
                  </a:cubicBezTo>
                  <a:cubicBezTo>
                    <a:pt x="40958" y="234229"/>
                    <a:pt x="40005" y="237087"/>
                    <a:pt x="40958" y="238039"/>
                  </a:cubicBezTo>
                  <a:cubicBezTo>
                    <a:pt x="40958" y="238039"/>
                    <a:pt x="40958" y="238992"/>
                    <a:pt x="40005" y="238992"/>
                  </a:cubicBezTo>
                  <a:cubicBezTo>
                    <a:pt x="38100" y="238992"/>
                    <a:pt x="38100" y="237087"/>
                    <a:pt x="38100" y="235182"/>
                  </a:cubicBezTo>
                  <a:lnTo>
                    <a:pt x="38100" y="235182"/>
                  </a:lnTo>
                  <a:cubicBezTo>
                    <a:pt x="37148" y="235182"/>
                    <a:pt x="37148" y="234229"/>
                    <a:pt x="36195" y="234229"/>
                  </a:cubicBezTo>
                  <a:cubicBezTo>
                    <a:pt x="35243" y="234229"/>
                    <a:pt x="36195" y="235182"/>
                    <a:pt x="36195" y="236134"/>
                  </a:cubicBezTo>
                  <a:cubicBezTo>
                    <a:pt x="37148" y="238039"/>
                    <a:pt x="40005" y="240897"/>
                    <a:pt x="38100" y="240897"/>
                  </a:cubicBezTo>
                  <a:cubicBezTo>
                    <a:pt x="36195" y="240897"/>
                    <a:pt x="32385" y="238992"/>
                    <a:pt x="33338" y="240897"/>
                  </a:cubicBezTo>
                  <a:cubicBezTo>
                    <a:pt x="34290" y="241849"/>
                    <a:pt x="34290" y="244707"/>
                    <a:pt x="34290" y="245659"/>
                  </a:cubicBezTo>
                  <a:cubicBezTo>
                    <a:pt x="33338" y="247564"/>
                    <a:pt x="34290" y="248517"/>
                    <a:pt x="35243" y="249469"/>
                  </a:cubicBezTo>
                  <a:cubicBezTo>
                    <a:pt x="36195" y="250422"/>
                    <a:pt x="38100" y="252327"/>
                    <a:pt x="40005" y="252327"/>
                  </a:cubicBezTo>
                  <a:cubicBezTo>
                    <a:pt x="40958" y="252327"/>
                    <a:pt x="40005" y="249469"/>
                    <a:pt x="40958" y="248517"/>
                  </a:cubicBezTo>
                  <a:cubicBezTo>
                    <a:pt x="41910" y="249469"/>
                    <a:pt x="42863" y="250422"/>
                    <a:pt x="42863" y="252327"/>
                  </a:cubicBezTo>
                  <a:cubicBezTo>
                    <a:pt x="42863" y="253279"/>
                    <a:pt x="42863" y="253279"/>
                    <a:pt x="43815" y="254232"/>
                  </a:cubicBezTo>
                  <a:cubicBezTo>
                    <a:pt x="44768" y="254232"/>
                    <a:pt x="44768" y="253279"/>
                    <a:pt x="45720" y="253279"/>
                  </a:cubicBezTo>
                  <a:lnTo>
                    <a:pt x="46673" y="251374"/>
                  </a:lnTo>
                  <a:cubicBezTo>
                    <a:pt x="46673" y="250422"/>
                    <a:pt x="46673" y="249469"/>
                    <a:pt x="47625" y="251374"/>
                  </a:cubicBezTo>
                  <a:cubicBezTo>
                    <a:pt x="47625" y="252327"/>
                    <a:pt x="45720" y="253279"/>
                    <a:pt x="46673" y="255184"/>
                  </a:cubicBezTo>
                  <a:cubicBezTo>
                    <a:pt x="46673" y="255184"/>
                    <a:pt x="47625" y="255184"/>
                    <a:pt x="47625" y="255184"/>
                  </a:cubicBezTo>
                  <a:cubicBezTo>
                    <a:pt x="48578" y="254232"/>
                    <a:pt x="47625" y="253279"/>
                    <a:pt x="47625" y="251374"/>
                  </a:cubicBezTo>
                  <a:cubicBezTo>
                    <a:pt x="49530" y="250422"/>
                    <a:pt x="52388" y="251374"/>
                    <a:pt x="53340" y="247564"/>
                  </a:cubicBezTo>
                  <a:cubicBezTo>
                    <a:pt x="53340" y="246612"/>
                    <a:pt x="55245" y="246612"/>
                    <a:pt x="56198" y="246612"/>
                  </a:cubicBezTo>
                  <a:cubicBezTo>
                    <a:pt x="57150" y="246612"/>
                    <a:pt x="59055" y="247564"/>
                    <a:pt x="60008" y="245659"/>
                  </a:cubicBezTo>
                  <a:lnTo>
                    <a:pt x="56198" y="243754"/>
                  </a:lnTo>
                  <a:cubicBezTo>
                    <a:pt x="55245" y="243754"/>
                    <a:pt x="54293" y="243754"/>
                    <a:pt x="53340" y="244707"/>
                  </a:cubicBezTo>
                  <a:cubicBezTo>
                    <a:pt x="51435" y="245659"/>
                    <a:pt x="51435" y="245659"/>
                    <a:pt x="51435" y="243754"/>
                  </a:cubicBezTo>
                  <a:cubicBezTo>
                    <a:pt x="51435" y="242802"/>
                    <a:pt x="51435" y="242802"/>
                    <a:pt x="52388" y="241849"/>
                  </a:cubicBezTo>
                  <a:cubicBezTo>
                    <a:pt x="54293" y="241849"/>
                    <a:pt x="56198" y="241849"/>
                    <a:pt x="56198" y="239944"/>
                  </a:cubicBezTo>
                  <a:cubicBezTo>
                    <a:pt x="56198" y="237087"/>
                    <a:pt x="58103" y="236134"/>
                    <a:pt x="60008" y="236134"/>
                  </a:cubicBezTo>
                  <a:cubicBezTo>
                    <a:pt x="60960" y="236134"/>
                    <a:pt x="60960" y="235182"/>
                    <a:pt x="61913" y="235182"/>
                  </a:cubicBezTo>
                  <a:cubicBezTo>
                    <a:pt x="61913" y="235182"/>
                    <a:pt x="62865" y="235182"/>
                    <a:pt x="61913" y="234229"/>
                  </a:cubicBezTo>
                  <a:close/>
                  <a:moveTo>
                    <a:pt x="29528" y="79924"/>
                  </a:moveTo>
                  <a:cubicBezTo>
                    <a:pt x="29528" y="79924"/>
                    <a:pt x="30480" y="79924"/>
                    <a:pt x="29528" y="79924"/>
                  </a:cubicBezTo>
                  <a:cubicBezTo>
                    <a:pt x="30480" y="79924"/>
                    <a:pt x="30480" y="79924"/>
                    <a:pt x="29528" y="79924"/>
                  </a:cubicBezTo>
                  <a:cubicBezTo>
                    <a:pt x="30480" y="79924"/>
                    <a:pt x="30480" y="78972"/>
                    <a:pt x="29528" y="79924"/>
                  </a:cubicBezTo>
                  <a:cubicBezTo>
                    <a:pt x="29528" y="78972"/>
                    <a:pt x="29528" y="79924"/>
                    <a:pt x="29528" y="79924"/>
                  </a:cubicBezTo>
                  <a:close/>
                  <a:moveTo>
                    <a:pt x="33338" y="235182"/>
                  </a:moveTo>
                  <a:cubicBezTo>
                    <a:pt x="33338" y="234229"/>
                    <a:pt x="32385" y="234229"/>
                    <a:pt x="31433" y="233277"/>
                  </a:cubicBezTo>
                  <a:cubicBezTo>
                    <a:pt x="31433" y="233277"/>
                    <a:pt x="30480" y="233277"/>
                    <a:pt x="30480" y="234229"/>
                  </a:cubicBezTo>
                  <a:cubicBezTo>
                    <a:pt x="30480" y="235182"/>
                    <a:pt x="31433" y="236134"/>
                    <a:pt x="33338" y="235182"/>
                  </a:cubicBezTo>
                  <a:cubicBezTo>
                    <a:pt x="32385" y="236134"/>
                    <a:pt x="33338" y="236134"/>
                    <a:pt x="33338" y="235182"/>
                  </a:cubicBezTo>
                  <a:close/>
                  <a:moveTo>
                    <a:pt x="32385" y="172317"/>
                  </a:moveTo>
                  <a:lnTo>
                    <a:pt x="33338" y="173269"/>
                  </a:lnTo>
                  <a:lnTo>
                    <a:pt x="32385" y="172317"/>
                  </a:lnTo>
                  <a:cubicBezTo>
                    <a:pt x="33338" y="171364"/>
                    <a:pt x="32385" y="170412"/>
                    <a:pt x="32385" y="171364"/>
                  </a:cubicBezTo>
                  <a:cubicBezTo>
                    <a:pt x="32385" y="171364"/>
                    <a:pt x="32385" y="172317"/>
                    <a:pt x="32385" y="172317"/>
                  </a:cubicBezTo>
                  <a:close/>
                  <a:moveTo>
                    <a:pt x="34290" y="182794"/>
                  </a:moveTo>
                  <a:cubicBezTo>
                    <a:pt x="32385" y="183747"/>
                    <a:pt x="33338" y="185652"/>
                    <a:pt x="34290" y="186604"/>
                  </a:cubicBezTo>
                  <a:cubicBezTo>
                    <a:pt x="34290" y="186604"/>
                    <a:pt x="35243" y="187557"/>
                    <a:pt x="35243" y="186604"/>
                  </a:cubicBezTo>
                  <a:cubicBezTo>
                    <a:pt x="36195" y="185652"/>
                    <a:pt x="34290" y="184699"/>
                    <a:pt x="34290" y="182794"/>
                  </a:cubicBezTo>
                  <a:cubicBezTo>
                    <a:pt x="34290" y="183747"/>
                    <a:pt x="34290" y="182794"/>
                    <a:pt x="34290" y="182794"/>
                  </a:cubicBezTo>
                  <a:cubicBezTo>
                    <a:pt x="35243" y="180889"/>
                    <a:pt x="34290" y="179937"/>
                    <a:pt x="33338" y="178984"/>
                  </a:cubicBezTo>
                  <a:cubicBezTo>
                    <a:pt x="33338" y="178984"/>
                    <a:pt x="32385" y="178984"/>
                    <a:pt x="32385" y="178984"/>
                  </a:cubicBezTo>
                  <a:cubicBezTo>
                    <a:pt x="32385" y="179937"/>
                    <a:pt x="33338" y="180889"/>
                    <a:pt x="34290" y="182794"/>
                  </a:cubicBezTo>
                  <a:cubicBezTo>
                    <a:pt x="33338" y="181842"/>
                    <a:pt x="34290" y="182794"/>
                    <a:pt x="34290" y="182794"/>
                  </a:cubicBezTo>
                  <a:close/>
                  <a:moveTo>
                    <a:pt x="32385" y="72304"/>
                  </a:moveTo>
                  <a:lnTo>
                    <a:pt x="33338" y="73257"/>
                  </a:lnTo>
                  <a:cubicBezTo>
                    <a:pt x="34290" y="73257"/>
                    <a:pt x="34290" y="73257"/>
                    <a:pt x="34290" y="72304"/>
                  </a:cubicBezTo>
                  <a:cubicBezTo>
                    <a:pt x="34290" y="72304"/>
                    <a:pt x="34290" y="71352"/>
                    <a:pt x="32385" y="72304"/>
                  </a:cubicBezTo>
                  <a:cubicBezTo>
                    <a:pt x="33338" y="71352"/>
                    <a:pt x="32385" y="71352"/>
                    <a:pt x="32385" y="72304"/>
                  </a:cubicBezTo>
                  <a:close/>
                  <a:moveTo>
                    <a:pt x="33338" y="140884"/>
                  </a:moveTo>
                  <a:cubicBezTo>
                    <a:pt x="33338" y="140884"/>
                    <a:pt x="33338" y="141837"/>
                    <a:pt x="33338" y="140884"/>
                  </a:cubicBezTo>
                  <a:cubicBezTo>
                    <a:pt x="34290" y="141837"/>
                    <a:pt x="35243" y="140884"/>
                    <a:pt x="35243" y="139932"/>
                  </a:cubicBezTo>
                  <a:cubicBezTo>
                    <a:pt x="35243" y="139932"/>
                    <a:pt x="35243" y="138979"/>
                    <a:pt x="34290" y="138979"/>
                  </a:cubicBezTo>
                  <a:cubicBezTo>
                    <a:pt x="33338" y="138979"/>
                    <a:pt x="33338" y="139932"/>
                    <a:pt x="33338" y="140884"/>
                  </a:cubicBezTo>
                  <a:close/>
                  <a:moveTo>
                    <a:pt x="36195" y="225657"/>
                  </a:moveTo>
                  <a:cubicBezTo>
                    <a:pt x="36195" y="224704"/>
                    <a:pt x="35243" y="224704"/>
                    <a:pt x="36195" y="225657"/>
                  </a:cubicBezTo>
                  <a:cubicBezTo>
                    <a:pt x="35243" y="224704"/>
                    <a:pt x="34290" y="224704"/>
                    <a:pt x="33338" y="225657"/>
                  </a:cubicBezTo>
                  <a:cubicBezTo>
                    <a:pt x="33338" y="226609"/>
                    <a:pt x="34290" y="226609"/>
                    <a:pt x="34290" y="226609"/>
                  </a:cubicBezTo>
                  <a:cubicBezTo>
                    <a:pt x="35243" y="225657"/>
                    <a:pt x="35243" y="226609"/>
                    <a:pt x="36195" y="225657"/>
                  </a:cubicBezTo>
                  <a:close/>
                  <a:moveTo>
                    <a:pt x="33338" y="44682"/>
                  </a:moveTo>
                  <a:cubicBezTo>
                    <a:pt x="33338" y="45634"/>
                    <a:pt x="34290" y="45634"/>
                    <a:pt x="33338" y="44682"/>
                  </a:cubicBezTo>
                  <a:cubicBezTo>
                    <a:pt x="34290" y="45634"/>
                    <a:pt x="34290" y="45634"/>
                    <a:pt x="34290" y="44682"/>
                  </a:cubicBezTo>
                  <a:lnTo>
                    <a:pt x="33338" y="44682"/>
                  </a:lnTo>
                  <a:cubicBezTo>
                    <a:pt x="34290" y="44682"/>
                    <a:pt x="33338" y="44682"/>
                    <a:pt x="33338" y="44682"/>
                  </a:cubicBezTo>
                  <a:close/>
                  <a:moveTo>
                    <a:pt x="34290" y="94212"/>
                  </a:moveTo>
                  <a:cubicBezTo>
                    <a:pt x="34290" y="95164"/>
                    <a:pt x="33338" y="95164"/>
                    <a:pt x="34290" y="94212"/>
                  </a:cubicBezTo>
                  <a:lnTo>
                    <a:pt x="34290" y="94212"/>
                  </a:lnTo>
                  <a:lnTo>
                    <a:pt x="34290" y="94212"/>
                  </a:lnTo>
                  <a:lnTo>
                    <a:pt x="34290" y="94212"/>
                  </a:lnTo>
                  <a:close/>
                  <a:moveTo>
                    <a:pt x="36195" y="253279"/>
                  </a:moveTo>
                  <a:cubicBezTo>
                    <a:pt x="35243" y="253279"/>
                    <a:pt x="35243" y="252327"/>
                    <a:pt x="36195" y="253279"/>
                  </a:cubicBezTo>
                  <a:cubicBezTo>
                    <a:pt x="35243" y="252327"/>
                    <a:pt x="34290" y="252327"/>
                    <a:pt x="34290" y="253279"/>
                  </a:cubicBezTo>
                  <a:cubicBezTo>
                    <a:pt x="34290" y="253279"/>
                    <a:pt x="34290" y="253279"/>
                    <a:pt x="36195" y="253279"/>
                  </a:cubicBezTo>
                  <a:cubicBezTo>
                    <a:pt x="35243" y="254232"/>
                    <a:pt x="36195" y="253279"/>
                    <a:pt x="36195" y="253279"/>
                  </a:cubicBezTo>
                  <a:close/>
                  <a:moveTo>
                    <a:pt x="35243" y="175174"/>
                  </a:moveTo>
                  <a:cubicBezTo>
                    <a:pt x="36195" y="175174"/>
                    <a:pt x="36195" y="174222"/>
                    <a:pt x="35243" y="175174"/>
                  </a:cubicBezTo>
                  <a:cubicBezTo>
                    <a:pt x="35243" y="173269"/>
                    <a:pt x="34290" y="174222"/>
                    <a:pt x="33338" y="174222"/>
                  </a:cubicBezTo>
                  <a:cubicBezTo>
                    <a:pt x="34290" y="175174"/>
                    <a:pt x="34290" y="176127"/>
                    <a:pt x="35243" y="175174"/>
                  </a:cubicBezTo>
                  <a:close/>
                  <a:moveTo>
                    <a:pt x="35243" y="88497"/>
                  </a:moveTo>
                  <a:cubicBezTo>
                    <a:pt x="35243" y="88497"/>
                    <a:pt x="35243" y="87544"/>
                    <a:pt x="34290" y="87544"/>
                  </a:cubicBezTo>
                  <a:cubicBezTo>
                    <a:pt x="34290" y="87544"/>
                    <a:pt x="34290" y="87544"/>
                    <a:pt x="35243" y="88497"/>
                  </a:cubicBezTo>
                  <a:cubicBezTo>
                    <a:pt x="34290" y="88497"/>
                    <a:pt x="34290" y="89449"/>
                    <a:pt x="35243" y="88497"/>
                  </a:cubicBezTo>
                  <a:cubicBezTo>
                    <a:pt x="35243" y="89449"/>
                    <a:pt x="35243" y="89449"/>
                    <a:pt x="35243" y="88497"/>
                  </a:cubicBezTo>
                  <a:close/>
                  <a:moveTo>
                    <a:pt x="35243" y="57064"/>
                  </a:moveTo>
                  <a:cubicBezTo>
                    <a:pt x="35243" y="57064"/>
                    <a:pt x="34290" y="57064"/>
                    <a:pt x="35243" y="57064"/>
                  </a:cubicBezTo>
                  <a:cubicBezTo>
                    <a:pt x="34290" y="58017"/>
                    <a:pt x="34290" y="58017"/>
                    <a:pt x="35243" y="58969"/>
                  </a:cubicBezTo>
                  <a:cubicBezTo>
                    <a:pt x="35243" y="58017"/>
                    <a:pt x="36195" y="58017"/>
                    <a:pt x="35243" y="57064"/>
                  </a:cubicBezTo>
                  <a:lnTo>
                    <a:pt x="35243" y="57064"/>
                  </a:lnTo>
                  <a:close/>
                  <a:moveTo>
                    <a:pt x="34290" y="232324"/>
                  </a:moveTo>
                  <a:lnTo>
                    <a:pt x="34290" y="232324"/>
                  </a:lnTo>
                  <a:cubicBezTo>
                    <a:pt x="35243" y="231372"/>
                    <a:pt x="34290" y="231372"/>
                    <a:pt x="34290" y="232324"/>
                  </a:cubicBezTo>
                  <a:close/>
                  <a:moveTo>
                    <a:pt x="38100" y="98974"/>
                  </a:moveTo>
                  <a:lnTo>
                    <a:pt x="38100" y="98974"/>
                  </a:lnTo>
                  <a:cubicBezTo>
                    <a:pt x="35243" y="98974"/>
                    <a:pt x="35243" y="98974"/>
                    <a:pt x="34290" y="98974"/>
                  </a:cubicBezTo>
                  <a:lnTo>
                    <a:pt x="34290" y="99927"/>
                  </a:lnTo>
                  <a:cubicBezTo>
                    <a:pt x="35243" y="99927"/>
                    <a:pt x="36195" y="101832"/>
                    <a:pt x="38100" y="100879"/>
                  </a:cubicBezTo>
                  <a:cubicBezTo>
                    <a:pt x="39053" y="100879"/>
                    <a:pt x="39053" y="100879"/>
                    <a:pt x="39053" y="99927"/>
                  </a:cubicBezTo>
                  <a:cubicBezTo>
                    <a:pt x="39053" y="99927"/>
                    <a:pt x="39053" y="99927"/>
                    <a:pt x="38100" y="98974"/>
                  </a:cubicBezTo>
                  <a:close/>
                  <a:moveTo>
                    <a:pt x="39053" y="107547"/>
                  </a:moveTo>
                  <a:cubicBezTo>
                    <a:pt x="39053" y="106594"/>
                    <a:pt x="39053" y="105642"/>
                    <a:pt x="38100" y="105642"/>
                  </a:cubicBezTo>
                  <a:cubicBezTo>
                    <a:pt x="36195" y="106594"/>
                    <a:pt x="34290" y="109452"/>
                    <a:pt x="35243" y="111357"/>
                  </a:cubicBezTo>
                  <a:cubicBezTo>
                    <a:pt x="35243" y="111357"/>
                    <a:pt x="35243" y="112309"/>
                    <a:pt x="36195" y="112309"/>
                  </a:cubicBezTo>
                  <a:cubicBezTo>
                    <a:pt x="37148" y="112309"/>
                    <a:pt x="37148" y="111357"/>
                    <a:pt x="37148" y="111357"/>
                  </a:cubicBezTo>
                  <a:cubicBezTo>
                    <a:pt x="36195" y="108499"/>
                    <a:pt x="37148" y="107547"/>
                    <a:pt x="39053" y="107547"/>
                  </a:cubicBezTo>
                  <a:close/>
                  <a:moveTo>
                    <a:pt x="36195" y="205654"/>
                  </a:moveTo>
                  <a:cubicBezTo>
                    <a:pt x="36195" y="205654"/>
                    <a:pt x="35243" y="205654"/>
                    <a:pt x="35243" y="206607"/>
                  </a:cubicBezTo>
                  <a:cubicBezTo>
                    <a:pt x="35243" y="205654"/>
                    <a:pt x="35243" y="205654"/>
                    <a:pt x="36195" y="205654"/>
                  </a:cubicBezTo>
                  <a:cubicBezTo>
                    <a:pt x="35243" y="204702"/>
                    <a:pt x="36195" y="203749"/>
                    <a:pt x="37148" y="204702"/>
                  </a:cubicBezTo>
                  <a:cubicBezTo>
                    <a:pt x="37148" y="205654"/>
                    <a:pt x="36195" y="205654"/>
                    <a:pt x="36195" y="205654"/>
                  </a:cubicBezTo>
                  <a:close/>
                  <a:moveTo>
                    <a:pt x="35243" y="157077"/>
                  </a:moveTo>
                  <a:cubicBezTo>
                    <a:pt x="35243" y="157077"/>
                    <a:pt x="36195" y="157077"/>
                    <a:pt x="35243" y="157077"/>
                  </a:cubicBezTo>
                  <a:cubicBezTo>
                    <a:pt x="35243" y="157077"/>
                    <a:pt x="35243" y="157077"/>
                    <a:pt x="35243" y="157077"/>
                  </a:cubicBezTo>
                  <a:cubicBezTo>
                    <a:pt x="35243" y="157077"/>
                    <a:pt x="35243" y="157077"/>
                    <a:pt x="35243" y="157077"/>
                  </a:cubicBezTo>
                  <a:lnTo>
                    <a:pt x="35243" y="157077"/>
                  </a:lnTo>
                  <a:close/>
                  <a:moveTo>
                    <a:pt x="48578" y="133264"/>
                  </a:moveTo>
                  <a:cubicBezTo>
                    <a:pt x="48578" y="133264"/>
                    <a:pt x="48578" y="131359"/>
                    <a:pt x="46673" y="131359"/>
                  </a:cubicBezTo>
                  <a:cubicBezTo>
                    <a:pt x="45720" y="132312"/>
                    <a:pt x="44768" y="132312"/>
                    <a:pt x="44768" y="131359"/>
                  </a:cubicBezTo>
                  <a:cubicBezTo>
                    <a:pt x="44768" y="130407"/>
                    <a:pt x="45720" y="129454"/>
                    <a:pt x="46673" y="129454"/>
                  </a:cubicBezTo>
                  <a:cubicBezTo>
                    <a:pt x="47625" y="128502"/>
                    <a:pt x="49530" y="126597"/>
                    <a:pt x="47625" y="125644"/>
                  </a:cubicBezTo>
                  <a:cubicBezTo>
                    <a:pt x="45720" y="123739"/>
                    <a:pt x="43815" y="123739"/>
                    <a:pt x="42863" y="126597"/>
                  </a:cubicBezTo>
                  <a:cubicBezTo>
                    <a:pt x="41910" y="125644"/>
                    <a:pt x="40005" y="125644"/>
                    <a:pt x="38100" y="123739"/>
                  </a:cubicBezTo>
                  <a:cubicBezTo>
                    <a:pt x="38100" y="122787"/>
                    <a:pt x="38100" y="121834"/>
                    <a:pt x="36195" y="121834"/>
                  </a:cubicBezTo>
                  <a:cubicBezTo>
                    <a:pt x="35243" y="122787"/>
                    <a:pt x="35243" y="123739"/>
                    <a:pt x="36195" y="124692"/>
                  </a:cubicBezTo>
                  <a:cubicBezTo>
                    <a:pt x="37148" y="128502"/>
                    <a:pt x="40005" y="128502"/>
                    <a:pt x="42863" y="131359"/>
                  </a:cubicBezTo>
                  <a:cubicBezTo>
                    <a:pt x="42863" y="133264"/>
                    <a:pt x="41910" y="135169"/>
                    <a:pt x="40958" y="136122"/>
                  </a:cubicBezTo>
                  <a:cubicBezTo>
                    <a:pt x="40958" y="136122"/>
                    <a:pt x="40958" y="137074"/>
                    <a:pt x="40958" y="137074"/>
                  </a:cubicBezTo>
                  <a:cubicBezTo>
                    <a:pt x="40958" y="137074"/>
                    <a:pt x="41910" y="138027"/>
                    <a:pt x="41910" y="137074"/>
                  </a:cubicBezTo>
                  <a:cubicBezTo>
                    <a:pt x="42863" y="134217"/>
                    <a:pt x="45720" y="135169"/>
                    <a:pt x="47625" y="134217"/>
                  </a:cubicBezTo>
                  <a:cubicBezTo>
                    <a:pt x="47625" y="134217"/>
                    <a:pt x="48578" y="134217"/>
                    <a:pt x="48578" y="133264"/>
                  </a:cubicBezTo>
                  <a:close/>
                  <a:moveTo>
                    <a:pt x="35243" y="39919"/>
                  </a:moveTo>
                  <a:cubicBezTo>
                    <a:pt x="35243" y="39919"/>
                    <a:pt x="35243" y="39919"/>
                    <a:pt x="35243" y="39919"/>
                  </a:cubicBezTo>
                  <a:lnTo>
                    <a:pt x="35243" y="39919"/>
                  </a:lnTo>
                  <a:cubicBezTo>
                    <a:pt x="35243" y="39919"/>
                    <a:pt x="35243" y="38967"/>
                    <a:pt x="35243" y="39919"/>
                  </a:cubicBezTo>
                  <a:lnTo>
                    <a:pt x="35243" y="39919"/>
                  </a:lnTo>
                  <a:close/>
                  <a:moveTo>
                    <a:pt x="39053" y="145647"/>
                  </a:moveTo>
                  <a:cubicBezTo>
                    <a:pt x="40005" y="145647"/>
                    <a:pt x="40958" y="145647"/>
                    <a:pt x="41910" y="144694"/>
                  </a:cubicBezTo>
                  <a:cubicBezTo>
                    <a:pt x="41910" y="144694"/>
                    <a:pt x="41910" y="143742"/>
                    <a:pt x="41910" y="143742"/>
                  </a:cubicBezTo>
                  <a:cubicBezTo>
                    <a:pt x="40958" y="141837"/>
                    <a:pt x="40005" y="142789"/>
                    <a:pt x="39053" y="142789"/>
                  </a:cubicBezTo>
                  <a:cubicBezTo>
                    <a:pt x="38100" y="142789"/>
                    <a:pt x="38100" y="142789"/>
                    <a:pt x="37148" y="142789"/>
                  </a:cubicBezTo>
                  <a:cubicBezTo>
                    <a:pt x="36195" y="143742"/>
                    <a:pt x="35243" y="144694"/>
                    <a:pt x="35243" y="145647"/>
                  </a:cubicBezTo>
                  <a:cubicBezTo>
                    <a:pt x="36195" y="146599"/>
                    <a:pt x="36195" y="144694"/>
                    <a:pt x="37148" y="143742"/>
                  </a:cubicBezTo>
                  <a:cubicBezTo>
                    <a:pt x="38100" y="145647"/>
                    <a:pt x="39053" y="145647"/>
                    <a:pt x="39053" y="145647"/>
                  </a:cubicBezTo>
                  <a:close/>
                  <a:moveTo>
                    <a:pt x="36195" y="95164"/>
                  </a:moveTo>
                  <a:cubicBezTo>
                    <a:pt x="36195" y="95164"/>
                    <a:pt x="37148" y="96117"/>
                    <a:pt x="36195" y="95164"/>
                  </a:cubicBezTo>
                  <a:cubicBezTo>
                    <a:pt x="37148" y="95164"/>
                    <a:pt x="38100" y="95164"/>
                    <a:pt x="38100" y="94212"/>
                  </a:cubicBezTo>
                  <a:cubicBezTo>
                    <a:pt x="38100" y="94212"/>
                    <a:pt x="38100" y="93259"/>
                    <a:pt x="37148" y="93259"/>
                  </a:cubicBezTo>
                  <a:cubicBezTo>
                    <a:pt x="37148" y="93259"/>
                    <a:pt x="36195" y="94212"/>
                    <a:pt x="36195" y="95164"/>
                  </a:cubicBezTo>
                  <a:close/>
                  <a:moveTo>
                    <a:pt x="40958" y="249469"/>
                  </a:moveTo>
                  <a:lnTo>
                    <a:pt x="40958" y="249469"/>
                  </a:lnTo>
                  <a:cubicBezTo>
                    <a:pt x="40958" y="249469"/>
                    <a:pt x="40005" y="249469"/>
                    <a:pt x="39053" y="249469"/>
                  </a:cubicBezTo>
                  <a:cubicBezTo>
                    <a:pt x="38100" y="249469"/>
                    <a:pt x="37148" y="249469"/>
                    <a:pt x="37148" y="248517"/>
                  </a:cubicBezTo>
                  <a:cubicBezTo>
                    <a:pt x="37148" y="248517"/>
                    <a:pt x="37148" y="247564"/>
                    <a:pt x="37148" y="247564"/>
                  </a:cubicBezTo>
                  <a:cubicBezTo>
                    <a:pt x="38100" y="246612"/>
                    <a:pt x="39053" y="246612"/>
                    <a:pt x="40005" y="247564"/>
                  </a:cubicBezTo>
                  <a:cubicBezTo>
                    <a:pt x="40005" y="248517"/>
                    <a:pt x="40005" y="249469"/>
                    <a:pt x="40958" y="249469"/>
                  </a:cubicBezTo>
                  <a:close/>
                  <a:moveTo>
                    <a:pt x="37148" y="178032"/>
                  </a:moveTo>
                  <a:cubicBezTo>
                    <a:pt x="36195" y="178032"/>
                    <a:pt x="36195" y="178984"/>
                    <a:pt x="36195" y="178984"/>
                  </a:cubicBezTo>
                  <a:cubicBezTo>
                    <a:pt x="36195" y="179937"/>
                    <a:pt x="36195" y="180889"/>
                    <a:pt x="37148" y="180889"/>
                  </a:cubicBezTo>
                  <a:cubicBezTo>
                    <a:pt x="38100" y="180889"/>
                    <a:pt x="38100" y="179937"/>
                    <a:pt x="38100" y="178984"/>
                  </a:cubicBezTo>
                  <a:cubicBezTo>
                    <a:pt x="39053" y="178032"/>
                    <a:pt x="39053" y="178032"/>
                    <a:pt x="37148" y="178032"/>
                  </a:cubicBezTo>
                  <a:close/>
                  <a:moveTo>
                    <a:pt x="37148" y="51349"/>
                  </a:moveTo>
                  <a:cubicBezTo>
                    <a:pt x="37148" y="51349"/>
                    <a:pt x="37148" y="52302"/>
                    <a:pt x="37148" y="51349"/>
                  </a:cubicBezTo>
                  <a:cubicBezTo>
                    <a:pt x="38100" y="51349"/>
                    <a:pt x="38100" y="50397"/>
                    <a:pt x="38100" y="50397"/>
                  </a:cubicBezTo>
                  <a:cubicBezTo>
                    <a:pt x="38100" y="50397"/>
                    <a:pt x="39053" y="50397"/>
                    <a:pt x="39053" y="49444"/>
                  </a:cubicBezTo>
                  <a:cubicBezTo>
                    <a:pt x="39053" y="49444"/>
                    <a:pt x="39053" y="49444"/>
                    <a:pt x="39053" y="49444"/>
                  </a:cubicBezTo>
                  <a:cubicBezTo>
                    <a:pt x="39053" y="49444"/>
                    <a:pt x="38100" y="49444"/>
                    <a:pt x="38100" y="50397"/>
                  </a:cubicBezTo>
                  <a:lnTo>
                    <a:pt x="37148" y="51349"/>
                  </a:lnTo>
                  <a:close/>
                  <a:moveTo>
                    <a:pt x="38100" y="73257"/>
                  </a:moveTo>
                  <a:cubicBezTo>
                    <a:pt x="39053" y="73257"/>
                    <a:pt x="39053" y="72304"/>
                    <a:pt x="39053" y="71352"/>
                  </a:cubicBezTo>
                  <a:cubicBezTo>
                    <a:pt x="39053" y="70399"/>
                    <a:pt x="39053" y="70399"/>
                    <a:pt x="38100" y="70399"/>
                  </a:cubicBezTo>
                  <a:cubicBezTo>
                    <a:pt x="37148" y="70399"/>
                    <a:pt x="37148" y="71352"/>
                    <a:pt x="37148" y="72304"/>
                  </a:cubicBezTo>
                  <a:cubicBezTo>
                    <a:pt x="37148" y="72304"/>
                    <a:pt x="37148" y="73257"/>
                    <a:pt x="38100" y="73257"/>
                  </a:cubicBezTo>
                  <a:close/>
                  <a:moveTo>
                    <a:pt x="38100" y="162792"/>
                  </a:moveTo>
                  <a:cubicBezTo>
                    <a:pt x="38100" y="162792"/>
                    <a:pt x="39053" y="162792"/>
                    <a:pt x="38100" y="162792"/>
                  </a:cubicBezTo>
                  <a:cubicBezTo>
                    <a:pt x="39053" y="161839"/>
                    <a:pt x="38100" y="160887"/>
                    <a:pt x="38100" y="161839"/>
                  </a:cubicBezTo>
                  <a:lnTo>
                    <a:pt x="38100" y="162792"/>
                  </a:lnTo>
                  <a:cubicBezTo>
                    <a:pt x="37148" y="162792"/>
                    <a:pt x="38100" y="162792"/>
                    <a:pt x="38100" y="162792"/>
                  </a:cubicBezTo>
                  <a:close/>
                  <a:moveTo>
                    <a:pt x="38100" y="218037"/>
                  </a:moveTo>
                  <a:cubicBezTo>
                    <a:pt x="40958" y="218989"/>
                    <a:pt x="42863" y="217084"/>
                    <a:pt x="44768" y="216132"/>
                  </a:cubicBezTo>
                  <a:cubicBezTo>
                    <a:pt x="45720" y="216132"/>
                    <a:pt x="46673" y="215179"/>
                    <a:pt x="47625" y="216132"/>
                  </a:cubicBezTo>
                  <a:cubicBezTo>
                    <a:pt x="48578" y="217084"/>
                    <a:pt x="46673" y="217084"/>
                    <a:pt x="46673" y="217084"/>
                  </a:cubicBezTo>
                  <a:cubicBezTo>
                    <a:pt x="45720" y="218989"/>
                    <a:pt x="45720" y="219942"/>
                    <a:pt x="47625" y="220894"/>
                  </a:cubicBezTo>
                  <a:cubicBezTo>
                    <a:pt x="49530" y="220894"/>
                    <a:pt x="49530" y="220894"/>
                    <a:pt x="49530" y="222799"/>
                  </a:cubicBezTo>
                  <a:cubicBezTo>
                    <a:pt x="48578" y="224704"/>
                    <a:pt x="47625" y="224704"/>
                    <a:pt x="46673" y="223752"/>
                  </a:cubicBezTo>
                  <a:cubicBezTo>
                    <a:pt x="45720" y="223752"/>
                    <a:pt x="45720" y="222799"/>
                    <a:pt x="45720" y="222799"/>
                  </a:cubicBezTo>
                  <a:cubicBezTo>
                    <a:pt x="43815" y="218989"/>
                    <a:pt x="40005" y="219942"/>
                    <a:pt x="38100" y="218037"/>
                  </a:cubicBezTo>
                  <a:close/>
                  <a:moveTo>
                    <a:pt x="38100" y="194224"/>
                  </a:moveTo>
                  <a:cubicBezTo>
                    <a:pt x="42863" y="193272"/>
                    <a:pt x="43815" y="198034"/>
                    <a:pt x="46673" y="199939"/>
                  </a:cubicBezTo>
                  <a:cubicBezTo>
                    <a:pt x="46673" y="199939"/>
                    <a:pt x="46673" y="200892"/>
                    <a:pt x="45720" y="200892"/>
                  </a:cubicBezTo>
                  <a:cubicBezTo>
                    <a:pt x="43815" y="199939"/>
                    <a:pt x="42863" y="200892"/>
                    <a:pt x="41910" y="201844"/>
                  </a:cubicBezTo>
                  <a:cubicBezTo>
                    <a:pt x="40958" y="202797"/>
                    <a:pt x="40005" y="201844"/>
                    <a:pt x="40958" y="200892"/>
                  </a:cubicBezTo>
                  <a:cubicBezTo>
                    <a:pt x="40958" y="198034"/>
                    <a:pt x="38100" y="196129"/>
                    <a:pt x="38100" y="194224"/>
                  </a:cubicBezTo>
                  <a:close/>
                  <a:moveTo>
                    <a:pt x="38100" y="80877"/>
                  </a:moveTo>
                  <a:lnTo>
                    <a:pt x="38100" y="80877"/>
                  </a:lnTo>
                  <a:lnTo>
                    <a:pt x="38100" y="80877"/>
                  </a:lnTo>
                  <a:cubicBezTo>
                    <a:pt x="39053" y="80877"/>
                    <a:pt x="39053" y="79924"/>
                    <a:pt x="38100" y="80877"/>
                  </a:cubicBezTo>
                  <a:cubicBezTo>
                    <a:pt x="38100" y="79924"/>
                    <a:pt x="38100" y="79924"/>
                    <a:pt x="38100" y="80877"/>
                  </a:cubicBezTo>
                  <a:close/>
                  <a:moveTo>
                    <a:pt x="38100" y="132312"/>
                  </a:moveTo>
                  <a:cubicBezTo>
                    <a:pt x="38100" y="132312"/>
                    <a:pt x="38100" y="132312"/>
                    <a:pt x="38100" y="132312"/>
                  </a:cubicBezTo>
                  <a:cubicBezTo>
                    <a:pt x="39053" y="132312"/>
                    <a:pt x="39053" y="132312"/>
                    <a:pt x="38100" y="132312"/>
                  </a:cubicBezTo>
                  <a:cubicBezTo>
                    <a:pt x="39053" y="131359"/>
                    <a:pt x="39053" y="131359"/>
                    <a:pt x="38100" y="132312"/>
                  </a:cubicBezTo>
                  <a:cubicBezTo>
                    <a:pt x="38100" y="131359"/>
                    <a:pt x="38100" y="131359"/>
                    <a:pt x="38100" y="132312"/>
                  </a:cubicBezTo>
                  <a:close/>
                  <a:moveTo>
                    <a:pt x="39053" y="107547"/>
                  </a:moveTo>
                  <a:cubicBezTo>
                    <a:pt x="39053" y="108499"/>
                    <a:pt x="38100" y="109452"/>
                    <a:pt x="39053" y="109452"/>
                  </a:cubicBezTo>
                  <a:cubicBezTo>
                    <a:pt x="39053" y="109452"/>
                    <a:pt x="40005" y="109452"/>
                    <a:pt x="40005" y="109452"/>
                  </a:cubicBezTo>
                  <a:cubicBezTo>
                    <a:pt x="40958" y="108499"/>
                    <a:pt x="40005" y="107547"/>
                    <a:pt x="39053" y="107547"/>
                  </a:cubicBezTo>
                  <a:close/>
                  <a:moveTo>
                    <a:pt x="39053" y="117072"/>
                  </a:moveTo>
                  <a:lnTo>
                    <a:pt x="39053" y="117072"/>
                  </a:lnTo>
                  <a:cubicBezTo>
                    <a:pt x="39053" y="118024"/>
                    <a:pt x="39053" y="118024"/>
                    <a:pt x="39053" y="117072"/>
                  </a:cubicBezTo>
                  <a:cubicBezTo>
                    <a:pt x="40005" y="118024"/>
                    <a:pt x="40005" y="118024"/>
                    <a:pt x="39053" y="117072"/>
                  </a:cubicBezTo>
                  <a:lnTo>
                    <a:pt x="39053" y="117072"/>
                  </a:lnTo>
                  <a:close/>
                  <a:moveTo>
                    <a:pt x="39053" y="88497"/>
                  </a:moveTo>
                  <a:cubicBezTo>
                    <a:pt x="39053" y="89449"/>
                    <a:pt x="40005" y="89449"/>
                    <a:pt x="40958" y="89449"/>
                  </a:cubicBezTo>
                  <a:cubicBezTo>
                    <a:pt x="41910" y="89449"/>
                    <a:pt x="42863" y="89449"/>
                    <a:pt x="43815" y="88497"/>
                  </a:cubicBezTo>
                  <a:cubicBezTo>
                    <a:pt x="44768" y="87544"/>
                    <a:pt x="45720" y="87544"/>
                    <a:pt x="44768" y="86592"/>
                  </a:cubicBezTo>
                  <a:cubicBezTo>
                    <a:pt x="43815" y="85639"/>
                    <a:pt x="43815" y="85639"/>
                    <a:pt x="42863" y="86592"/>
                  </a:cubicBezTo>
                  <a:cubicBezTo>
                    <a:pt x="41910" y="87544"/>
                    <a:pt x="40958" y="87544"/>
                    <a:pt x="40005" y="87544"/>
                  </a:cubicBezTo>
                  <a:cubicBezTo>
                    <a:pt x="40005" y="87544"/>
                    <a:pt x="39053" y="87544"/>
                    <a:pt x="39053" y="88497"/>
                  </a:cubicBezTo>
                  <a:close/>
                  <a:moveTo>
                    <a:pt x="43815" y="116119"/>
                  </a:moveTo>
                  <a:lnTo>
                    <a:pt x="42863" y="118024"/>
                  </a:lnTo>
                  <a:cubicBezTo>
                    <a:pt x="41910" y="118977"/>
                    <a:pt x="40005" y="120882"/>
                    <a:pt x="40958" y="121834"/>
                  </a:cubicBezTo>
                  <a:cubicBezTo>
                    <a:pt x="41910" y="123739"/>
                    <a:pt x="43815" y="120882"/>
                    <a:pt x="44768" y="121834"/>
                  </a:cubicBezTo>
                  <a:cubicBezTo>
                    <a:pt x="45720" y="121834"/>
                    <a:pt x="46673" y="121834"/>
                    <a:pt x="47625" y="120882"/>
                  </a:cubicBezTo>
                  <a:cubicBezTo>
                    <a:pt x="47625" y="120882"/>
                    <a:pt x="48578" y="119929"/>
                    <a:pt x="48578" y="119929"/>
                  </a:cubicBezTo>
                  <a:lnTo>
                    <a:pt x="47625" y="118977"/>
                  </a:lnTo>
                  <a:cubicBezTo>
                    <a:pt x="43815" y="120882"/>
                    <a:pt x="43815" y="117072"/>
                    <a:pt x="43815" y="116119"/>
                  </a:cubicBezTo>
                  <a:cubicBezTo>
                    <a:pt x="44768" y="114214"/>
                    <a:pt x="45720" y="113262"/>
                    <a:pt x="45720" y="111357"/>
                  </a:cubicBezTo>
                  <a:cubicBezTo>
                    <a:pt x="45720" y="110404"/>
                    <a:pt x="46673" y="108499"/>
                    <a:pt x="45720" y="108499"/>
                  </a:cubicBezTo>
                  <a:cubicBezTo>
                    <a:pt x="44768" y="108499"/>
                    <a:pt x="42863" y="108499"/>
                    <a:pt x="41910" y="110404"/>
                  </a:cubicBezTo>
                  <a:cubicBezTo>
                    <a:pt x="40005" y="112309"/>
                    <a:pt x="40005" y="113262"/>
                    <a:pt x="43815" y="116119"/>
                  </a:cubicBezTo>
                  <a:cubicBezTo>
                    <a:pt x="42863" y="115167"/>
                    <a:pt x="42863" y="115167"/>
                    <a:pt x="43815" y="116119"/>
                  </a:cubicBezTo>
                  <a:close/>
                  <a:moveTo>
                    <a:pt x="40958" y="153267"/>
                  </a:moveTo>
                  <a:cubicBezTo>
                    <a:pt x="41910" y="155172"/>
                    <a:pt x="43815" y="154219"/>
                    <a:pt x="44768" y="153267"/>
                  </a:cubicBezTo>
                  <a:cubicBezTo>
                    <a:pt x="46673" y="152314"/>
                    <a:pt x="46673" y="150409"/>
                    <a:pt x="44768" y="149457"/>
                  </a:cubicBezTo>
                  <a:cubicBezTo>
                    <a:pt x="43815" y="148504"/>
                    <a:pt x="42863" y="149457"/>
                    <a:pt x="41910" y="150409"/>
                  </a:cubicBezTo>
                  <a:cubicBezTo>
                    <a:pt x="40005" y="151362"/>
                    <a:pt x="40005" y="152314"/>
                    <a:pt x="40958" y="153267"/>
                  </a:cubicBezTo>
                  <a:close/>
                  <a:moveTo>
                    <a:pt x="40005" y="53254"/>
                  </a:moveTo>
                  <a:cubicBezTo>
                    <a:pt x="40005" y="54207"/>
                    <a:pt x="40005" y="55159"/>
                    <a:pt x="40958" y="55159"/>
                  </a:cubicBezTo>
                  <a:cubicBezTo>
                    <a:pt x="41910" y="55159"/>
                    <a:pt x="41910" y="54207"/>
                    <a:pt x="41910" y="53254"/>
                  </a:cubicBezTo>
                  <a:cubicBezTo>
                    <a:pt x="41910" y="52302"/>
                    <a:pt x="41910" y="52302"/>
                    <a:pt x="40958" y="52302"/>
                  </a:cubicBezTo>
                  <a:cubicBezTo>
                    <a:pt x="40958" y="52302"/>
                    <a:pt x="40005" y="53254"/>
                    <a:pt x="40005" y="53254"/>
                  </a:cubicBezTo>
                  <a:close/>
                  <a:moveTo>
                    <a:pt x="40005" y="173269"/>
                  </a:moveTo>
                  <a:cubicBezTo>
                    <a:pt x="40005" y="173269"/>
                    <a:pt x="40958" y="173269"/>
                    <a:pt x="40958" y="174222"/>
                  </a:cubicBezTo>
                  <a:cubicBezTo>
                    <a:pt x="42863" y="173269"/>
                    <a:pt x="44768" y="172317"/>
                    <a:pt x="46673" y="171364"/>
                  </a:cubicBezTo>
                  <a:cubicBezTo>
                    <a:pt x="47625" y="170412"/>
                    <a:pt x="46673" y="169459"/>
                    <a:pt x="45720" y="168507"/>
                  </a:cubicBezTo>
                  <a:cubicBezTo>
                    <a:pt x="44768" y="167554"/>
                    <a:pt x="42863" y="168507"/>
                    <a:pt x="41910" y="167554"/>
                  </a:cubicBezTo>
                  <a:cubicBezTo>
                    <a:pt x="41910" y="167554"/>
                    <a:pt x="40958" y="168507"/>
                    <a:pt x="40958" y="168507"/>
                  </a:cubicBezTo>
                  <a:cubicBezTo>
                    <a:pt x="40958" y="170412"/>
                    <a:pt x="40958" y="172317"/>
                    <a:pt x="40005" y="173269"/>
                  </a:cubicBezTo>
                  <a:close/>
                  <a:moveTo>
                    <a:pt x="42863" y="159934"/>
                  </a:moveTo>
                  <a:cubicBezTo>
                    <a:pt x="42863" y="158982"/>
                    <a:pt x="42863" y="158982"/>
                    <a:pt x="41910" y="158982"/>
                  </a:cubicBezTo>
                  <a:cubicBezTo>
                    <a:pt x="40958" y="158982"/>
                    <a:pt x="40958" y="158982"/>
                    <a:pt x="40958" y="159934"/>
                  </a:cubicBezTo>
                  <a:lnTo>
                    <a:pt x="42863" y="159934"/>
                  </a:lnTo>
                  <a:cubicBezTo>
                    <a:pt x="42863" y="160887"/>
                    <a:pt x="42863" y="159934"/>
                    <a:pt x="42863" y="159934"/>
                  </a:cubicBezTo>
                  <a:close/>
                  <a:moveTo>
                    <a:pt x="41910" y="36109"/>
                  </a:moveTo>
                  <a:cubicBezTo>
                    <a:pt x="41910" y="36109"/>
                    <a:pt x="41910" y="36109"/>
                    <a:pt x="41910" y="36109"/>
                  </a:cubicBezTo>
                  <a:cubicBezTo>
                    <a:pt x="42863" y="35157"/>
                    <a:pt x="42863" y="35157"/>
                    <a:pt x="41910" y="35157"/>
                  </a:cubicBezTo>
                  <a:cubicBezTo>
                    <a:pt x="41910" y="35157"/>
                    <a:pt x="41910" y="36109"/>
                    <a:pt x="41910" y="36109"/>
                  </a:cubicBezTo>
                  <a:cubicBezTo>
                    <a:pt x="40958" y="36109"/>
                    <a:pt x="40958" y="36109"/>
                    <a:pt x="41910" y="36109"/>
                  </a:cubicBezTo>
                  <a:close/>
                  <a:moveTo>
                    <a:pt x="41910" y="78972"/>
                  </a:moveTo>
                  <a:cubicBezTo>
                    <a:pt x="40958" y="78972"/>
                    <a:pt x="40958" y="79924"/>
                    <a:pt x="40958" y="80877"/>
                  </a:cubicBezTo>
                  <a:cubicBezTo>
                    <a:pt x="40958" y="81829"/>
                    <a:pt x="40958" y="81829"/>
                    <a:pt x="41910" y="81829"/>
                  </a:cubicBezTo>
                  <a:cubicBezTo>
                    <a:pt x="42863" y="80877"/>
                    <a:pt x="42863" y="80877"/>
                    <a:pt x="41910" y="78972"/>
                  </a:cubicBezTo>
                  <a:cubicBezTo>
                    <a:pt x="42863" y="79924"/>
                    <a:pt x="42863" y="78972"/>
                    <a:pt x="41910" y="78972"/>
                  </a:cubicBezTo>
                  <a:close/>
                  <a:moveTo>
                    <a:pt x="41910" y="130407"/>
                  </a:moveTo>
                  <a:cubicBezTo>
                    <a:pt x="41910" y="128502"/>
                    <a:pt x="40958" y="127549"/>
                    <a:pt x="41910" y="125644"/>
                  </a:cubicBezTo>
                  <a:cubicBezTo>
                    <a:pt x="44768" y="126597"/>
                    <a:pt x="44768" y="127549"/>
                    <a:pt x="41910" y="130407"/>
                  </a:cubicBezTo>
                  <a:close/>
                  <a:moveTo>
                    <a:pt x="43815" y="205654"/>
                  </a:moveTo>
                  <a:cubicBezTo>
                    <a:pt x="43815" y="206607"/>
                    <a:pt x="42863" y="206607"/>
                    <a:pt x="43815" y="205654"/>
                  </a:cubicBezTo>
                  <a:cubicBezTo>
                    <a:pt x="41910" y="206607"/>
                    <a:pt x="41910" y="206607"/>
                    <a:pt x="41910" y="205654"/>
                  </a:cubicBezTo>
                  <a:cubicBezTo>
                    <a:pt x="41910" y="204702"/>
                    <a:pt x="41910" y="203749"/>
                    <a:pt x="42863" y="204702"/>
                  </a:cubicBezTo>
                  <a:cubicBezTo>
                    <a:pt x="42863" y="204702"/>
                    <a:pt x="42863" y="205654"/>
                    <a:pt x="43815" y="205654"/>
                  </a:cubicBezTo>
                  <a:close/>
                  <a:moveTo>
                    <a:pt x="43815" y="61827"/>
                  </a:moveTo>
                  <a:cubicBezTo>
                    <a:pt x="44768" y="61827"/>
                    <a:pt x="45720" y="62779"/>
                    <a:pt x="45720" y="63732"/>
                  </a:cubicBezTo>
                  <a:cubicBezTo>
                    <a:pt x="44768" y="64684"/>
                    <a:pt x="45720" y="66589"/>
                    <a:pt x="44768" y="67542"/>
                  </a:cubicBezTo>
                  <a:cubicBezTo>
                    <a:pt x="43815" y="68494"/>
                    <a:pt x="43815" y="69447"/>
                    <a:pt x="44768" y="70399"/>
                  </a:cubicBezTo>
                  <a:cubicBezTo>
                    <a:pt x="45720" y="71352"/>
                    <a:pt x="46673" y="71352"/>
                    <a:pt x="48578" y="70399"/>
                  </a:cubicBezTo>
                  <a:cubicBezTo>
                    <a:pt x="50483" y="68494"/>
                    <a:pt x="52388" y="66589"/>
                    <a:pt x="53340" y="63732"/>
                  </a:cubicBezTo>
                  <a:cubicBezTo>
                    <a:pt x="54293" y="62779"/>
                    <a:pt x="53340" y="61827"/>
                    <a:pt x="52388" y="62779"/>
                  </a:cubicBezTo>
                  <a:cubicBezTo>
                    <a:pt x="51435" y="62779"/>
                    <a:pt x="51435" y="63732"/>
                    <a:pt x="50483" y="64684"/>
                  </a:cubicBezTo>
                  <a:cubicBezTo>
                    <a:pt x="49530" y="64684"/>
                    <a:pt x="49530" y="65637"/>
                    <a:pt x="48578" y="64684"/>
                  </a:cubicBezTo>
                  <a:cubicBezTo>
                    <a:pt x="47625" y="63732"/>
                    <a:pt x="48578" y="63732"/>
                    <a:pt x="48578" y="62779"/>
                  </a:cubicBezTo>
                  <a:cubicBezTo>
                    <a:pt x="48578" y="61827"/>
                    <a:pt x="48578" y="61827"/>
                    <a:pt x="49530" y="61827"/>
                  </a:cubicBezTo>
                  <a:cubicBezTo>
                    <a:pt x="49530" y="60874"/>
                    <a:pt x="50483" y="60874"/>
                    <a:pt x="50483" y="58969"/>
                  </a:cubicBezTo>
                  <a:lnTo>
                    <a:pt x="49530" y="58969"/>
                  </a:lnTo>
                  <a:cubicBezTo>
                    <a:pt x="48578" y="59922"/>
                    <a:pt x="49530" y="60874"/>
                    <a:pt x="49530" y="61827"/>
                  </a:cubicBezTo>
                  <a:cubicBezTo>
                    <a:pt x="48578" y="60874"/>
                    <a:pt x="46673" y="60874"/>
                    <a:pt x="46673" y="59922"/>
                  </a:cubicBezTo>
                  <a:cubicBezTo>
                    <a:pt x="46673" y="58969"/>
                    <a:pt x="45720" y="58969"/>
                    <a:pt x="44768" y="58969"/>
                  </a:cubicBezTo>
                  <a:cubicBezTo>
                    <a:pt x="43815" y="59922"/>
                    <a:pt x="42863" y="60874"/>
                    <a:pt x="42863" y="61827"/>
                  </a:cubicBezTo>
                  <a:cubicBezTo>
                    <a:pt x="41910" y="62779"/>
                    <a:pt x="42863" y="61827"/>
                    <a:pt x="43815" y="61827"/>
                  </a:cubicBezTo>
                  <a:close/>
                  <a:moveTo>
                    <a:pt x="45720" y="242802"/>
                  </a:moveTo>
                  <a:cubicBezTo>
                    <a:pt x="44768" y="244707"/>
                    <a:pt x="44768" y="246612"/>
                    <a:pt x="44768" y="248517"/>
                  </a:cubicBezTo>
                  <a:cubicBezTo>
                    <a:pt x="44768" y="248517"/>
                    <a:pt x="44768" y="249469"/>
                    <a:pt x="43815" y="248517"/>
                  </a:cubicBezTo>
                  <a:cubicBezTo>
                    <a:pt x="43815" y="247564"/>
                    <a:pt x="42863" y="245659"/>
                    <a:pt x="42863" y="244707"/>
                  </a:cubicBezTo>
                  <a:cubicBezTo>
                    <a:pt x="41910" y="243754"/>
                    <a:pt x="42863" y="242802"/>
                    <a:pt x="45720" y="242802"/>
                  </a:cubicBezTo>
                  <a:cubicBezTo>
                    <a:pt x="44768" y="241849"/>
                    <a:pt x="45720" y="242802"/>
                    <a:pt x="45720" y="242802"/>
                  </a:cubicBezTo>
                  <a:close/>
                  <a:moveTo>
                    <a:pt x="41910" y="48492"/>
                  </a:moveTo>
                  <a:cubicBezTo>
                    <a:pt x="41910" y="49444"/>
                    <a:pt x="42863" y="49444"/>
                    <a:pt x="41910" y="48492"/>
                  </a:cubicBezTo>
                  <a:cubicBezTo>
                    <a:pt x="42863" y="48492"/>
                    <a:pt x="42863" y="48492"/>
                    <a:pt x="43815" y="47539"/>
                  </a:cubicBezTo>
                  <a:lnTo>
                    <a:pt x="43815" y="46587"/>
                  </a:lnTo>
                  <a:lnTo>
                    <a:pt x="45720" y="47539"/>
                  </a:lnTo>
                  <a:cubicBezTo>
                    <a:pt x="46673" y="48492"/>
                    <a:pt x="46673" y="48492"/>
                    <a:pt x="47625" y="48492"/>
                  </a:cubicBezTo>
                  <a:cubicBezTo>
                    <a:pt x="47625" y="48492"/>
                    <a:pt x="47625" y="47539"/>
                    <a:pt x="47625" y="47539"/>
                  </a:cubicBezTo>
                  <a:cubicBezTo>
                    <a:pt x="47625" y="46587"/>
                    <a:pt x="46673" y="45634"/>
                    <a:pt x="45720" y="45634"/>
                  </a:cubicBezTo>
                  <a:cubicBezTo>
                    <a:pt x="44768" y="45634"/>
                    <a:pt x="44768" y="45634"/>
                    <a:pt x="43815" y="45634"/>
                  </a:cubicBezTo>
                  <a:cubicBezTo>
                    <a:pt x="43815" y="45634"/>
                    <a:pt x="43815" y="45634"/>
                    <a:pt x="42863" y="45634"/>
                  </a:cubicBezTo>
                  <a:cubicBezTo>
                    <a:pt x="42863" y="47539"/>
                    <a:pt x="41910" y="48492"/>
                    <a:pt x="41910" y="48492"/>
                  </a:cubicBezTo>
                  <a:close/>
                  <a:moveTo>
                    <a:pt x="44768" y="152314"/>
                  </a:moveTo>
                  <a:lnTo>
                    <a:pt x="44768" y="152314"/>
                  </a:lnTo>
                  <a:cubicBezTo>
                    <a:pt x="44768" y="153267"/>
                    <a:pt x="43815" y="153267"/>
                    <a:pt x="44768" y="152314"/>
                  </a:cubicBezTo>
                  <a:cubicBezTo>
                    <a:pt x="42863" y="153267"/>
                    <a:pt x="41910" y="153267"/>
                    <a:pt x="42863" y="151362"/>
                  </a:cubicBezTo>
                  <a:lnTo>
                    <a:pt x="43815" y="150409"/>
                  </a:lnTo>
                  <a:cubicBezTo>
                    <a:pt x="43815" y="150409"/>
                    <a:pt x="43815" y="151362"/>
                    <a:pt x="44768" y="152314"/>
                  </a:cubicBezTo>
                  <a:close/>
                  <a:moveTo>
                    <a:pt x="42863" y="184699"/>
                  </a:moveTo>
                  <a:lnTo>
                    <a:pt x="44768" y="184699"/>
                  </a:lnTo>
                  <a:cubicBezTo>
                    <a:pt x="44768" y="186604"/>
                    <a:pt x="47625" y="187557"/>
                    <a:pt x="45720" y="188509"/>
                  </a:cubicBezTo>
                  <a:cubicBezTo>
                    <a:pt x="42863" y="189462"/>
                    <a:pt x="42863" y="186604"/>
                    <a:pt x="42863" y="184699"/>
                  </a:cubicBezTo>
                  <a:close/>
                  <a:moveTo>
                    <a:pt x="44768" y="93259"/>
                  </a:moveTo>
                  <a:cubicBezTo>
                    <a:pt x="43815" y="93259"/>
                    <a:pt x="42863" y="93259"/>
                    <a:pt x="42863" y="95164"/>
                  </a:cubicBezTo>
                  <a:cubicBezTo>
                    <a:pt x="42863" y="96117"/>
                    <a:pt x="42863" y="97069"/>
                    <a:pt x="44768" y="97069"/>
                  </a:cubicBezTo>
                  <a:cubicBezTo>
                    <a:pt x="46673" y="97069"/>
                    <a:pt x="47625" y="98022"/>
                    <a:pt x="48578" y="99927"/>
                  </a:cubicBezTo>
                  <a:cubicBezTo>
                    <a:pt x="49530" y="100879"/>
                    <a:pt x="49530" y="101832"/>
                    <a:pt x="50483" y="101832"/>
                  </a:cubicBezTo>
                  <a:cubicBezTo>
                    <a:pt x="51435" y="100879"/>
                    <a:pt x="52388" y="99927"/>
                    <a:pt x="52388" y="98974"/>
                  </a:cubicBezTo>
                  <a:cubicBezTo>
                    <a:pt x="52388" y="98022"/>
                    <a:pt x="51435" y="98022"/>
                    <a:pt x="50483" y="98022"/>
                  </a:cubicBezTo>
                  <a:cubicBezTo>
                    <a:pt x="49530" y="98022"/>
                    <a:pt x="48578" y="97069"/>
                    <a:pt x="47625" y="96117"/>
                  </a:cubicBezTo>
                  <a:cubicBezTo>
                    <a:pt x="46673" y="94212"/>
                    <a:pt x="46673" y="93259"/>
                    <a:pt x="44768" y="93259"/>
                  </a:cubicBezTo>
                  <a:close/>
                  <a:moveTo>
                    <a:pt x="43815" y="236134"/>
                  </a:moveTo>
                  <a:cubicBezTo>
                    <a:pt x="43815" y="235182"/>
                    <a:pt x="43815" y="235182"/>
                    <a:pt x="43815" y="236134"/>
                  </a:cubicBezTo>
                  <a:lnTo>
                    <a:pt x="44768" y="236134"/>
                  </a:lnTo>
                  <a:cubicBezTo>
                    <a:pt x="44768" y="236134"/>
                    <a:pt x="44768" y="236134"/>
                    <a:pt x="43815" y="236134"/>
                  </a:cubicBezTo>
                  <a:cubicBezTo>
                    <a:pt x="43815" y="236134"/>
                    <a:pt x="43815" y="236134"/>
                    <a:pt x="43815" y="236134"/>
                  </a:cubicBezTo>
                  <a:close/>
                  <a:moveTo>
                    <a:pt x="44768" y="99927"/>
                  </a:moveTo>
                  <a:cubicBezTo>
                    <a:pt x="43815" y="99927"/>
                    <a:pt x="43815" y="99927"/>
                    <a:pt x="43815" y="100879"/>
                  </a:cubicBezTo>
                  <a:cubicBezTo>
                    <a:pt x="43815" y="101832"/>
                    <a:pt x="44768" y="101832"/>
                    <a:pt x="44768" y="101832"/>
                  </a:cubicBezTo>
                  <a:cubicBezTo>
                    <a:pt x="45720" y="101832"/>
                    <a:pt x="45720" y="101832"/>
                    <a:pt x="45720" y="100879"/>
                  </a:cubicBezTo>
                  <a:cubicBezTo>
                    <a:pt x="45720" y="99927"/>
                    <a:pt x="45720" y="99927"/>
                    <a:pt x="44768" y="99927"/>
                  </a:cubicBezTo>
                  <a:close/>
                  <a:moveTo>
                    <a:pt x="43815" y="77067"/>
                  </a:moveTo>
                  <a:cubicBezTo>
                    <a:pt x="43815" y="78019"/>
                    <a:pt x="44768" y="78972"/>
                    <a:pt x="45720" y="78972"/>
                  </a:cubicBezTo>
                  <a:cubicBezTo>
                    <a:pt x="47625" y="78972"/>
                    <a:pt x="48578" y="78972"/>
                    <a:pt x="48578" y="77067"/>
                  </a:cubicBezTo>
                  <a:cubicBezTo>
                    <a:pt x="48578" y="76114"/>
                    <a:pt x="47625" y="75162"/>
                    <a:pt x="47625" y="76114"/>
                  </a:cubicBezTo>
                  <a:cubicBezTo>
                    <a:pt x="46673" y="77067"/>
                    <a:pt x="45720" y="77067"/>
                    <a:pt x="43815" y="77067"/>
                  </a:cubicBezTo>
                  <a:close/>
                  <a:moveTo>
                    <a:pt x="44768" y="210417"/>
                  </a:moveTo>
                  <a:cubicBezTo>
                    <a:pt x="45720" y="209464"/>
                    <a:pt x="46673" y="209464"/>
                    <a:pt x="47625" y="211369"/>
                  </a:cubicBezTo>
                  <a:cubicBezTo>
                    <a:pt x="47625" y="211369"/>
                    <a:pt x="47625" y="212322"/>
                    <a:pt x="47625" y="212322"/>
                  </a:cubicBezTo>
                  <a:cubicBezTo>
                    <a:pt x="45720" y="212322"/>
                    <a:pt x="45720" y="210417"/>
                    <a:pt x="44768" y="210417"/>
                  </a:cubicBezTo>
                  <a:close/>
                  <a:moveTo>
                    <a:pt x="45720" y="194224"/>
                  </a:moveTo>
                  <a:cubicBezTo>
                    <a:pt x="45720" y="194224"/>
                    <a:pt x="44768" y="194224"/>
                    <a:pt x="44768" y="193272"/>
                  </a:cubicBezTo>
                  <a:lnTo>
                    <a:pt x="45720" y="193272"/>
                  </a:lnTo>
                  <a:cubicBezTo>
                    <a:pt x="45720" y="193272"/>
                    <a:pt x="45720" y="194224"/>
                    <a:pt x="45720" y="194224"/>
                  </a:cubicBezTo>
                  <a:close/>
                  <a:moveTo>
                    <a:pt x="45720" y="138027"/>
                  </a:moveTo>
                  <a:cubicBezTo>
                    <a:pt x="45720" y="138027"/>
                    <a:pt x="46673" y="138027"/>
                    <a:pt x="45720" y="138027"/>
                  </a:cubicBezTo>
                  <a:cubicBezTo>
                    <a:pt x="46673" y="137074"/>
                    <a:pt x="45720" y="137074"/>
                    <a:pt x="45720" y="137074"/>
                  </a:cubicBezTo>
                  <a:cubicBezTo>
                    <a:pt x="45720" y="137074"/>
                    <a:pt x="44768" y="137074"/>
                    <a:pt x="44768" y="137074"/>
                  </a:cubicBezTo>
                  <a:cubicBezTo>
                    <a:pt x="44768" y="138027"/>
                    <a:pt x="44768" y="138027"/>
                    <a:pt x="45720" y="138027"/>
                  </a:cubicBezTo>
                  <a:close/>
                  <a:moveTo>
                    <a:pt x="48578" y="142789"/>
                  </a:moveTo>
                  <a:cubicBezTo>
                    <a:pt x="48578" y="141837"/>
                    <a:pt x="47625" y="140884"/>
                    <a:pt x="46673" y="141837"/>
                  </a:cubicBezTo>
                  <a:cubicBezTo>
                    <a:pt x="45720" y="141837"/>
                    <a:pt x="44768" y="141837"/>
                    <a:pt x="44768" y="142789"/>
                  </a:cubicBezTo>
                  <a:cubicBezTo>
                    <a:pt x="44768" y="143742"/>
                    <a:pt x="45720" y="143742"/>
                    <a:pt x="46673" y="143742"/>
                  </a:cubicBezTo>
                  <a:cubicBezTo>
                    <a:pt x="47625" y="142789"/>
                    <a:pt x="48578" y="143742"/>
                    <a:pt x="48578" y="142789"/>
                  </a:cubicBezTo>
                  <a:close/>
                  <a:moveTo>
                    <a:pt x="45720" y="146599"/>
                  </a:moveTo>
                  <a:cubicBezTo>
                    <a:pt x="45720" y="146599"/>
                    <a:pt x="45720" y="146599"/>
                    <a:pt x="45720" y="146599"/>
                  </a:cubicBezTo>
                  <a:cubicBezTo>
                    <a:pt x="45720" y="145647"/>
                    <a:pt x="45720" y="145647"/>
                    <a:pt x="45720" y="146599"/>
                  </a:cubicBezTo>
                  <a:cubicBezTo>
                    <a:pt x="44768" y="145647"/>
                    <a:pt x="44768" y="145647"/>
                    <a:pt x="45720" y="146599"/>
                  </a:cubicBezTo>
                  <a:cubicBezTo>
                    <a:pt x="44768" y="146599"/>
                    <a:pt x="45720" y="146599"/>
                    <a:pt x="45720" y="146599"/>
                  </a:cubicBezTo>
                  <a:close/>
                  <a:moveTo>
                    <a:pt x="51435" y="116119"/>
                  </a:moveTo>
                  <a:cubicBezTo>
                    <a:pt x="52388" y="115167"/>
                    <a:pt x="53340" y="114214"/>
                    <a:pt x="52388" y="113262"/>
                  </a:cubicBezTo>
                  <a:cubicBezTo>
                    <a:pt x="52388" y="112309"/>
                    <a:pt x="50483" y="113262"/>
                    <a:pt x="49530" y="113262"/>
                  </a:cubicBezTo>
                  <a:lnTo>
                    <a:pt x="48578" y="113262"/>
                  </a:lnTo>
                  <a:cubicBezTo>
                    <a:pt x="47625" y="112309"/>
                    <a:pt x="46673" y="112309"/>
                    <a:pt x="45720" y="113262"/>
                  </a:cubicBezTo>
                  <a:cubicBezTo>
                    <a:pt x="44768" y="114214"/>
                    <a:pt x="46673" y="114214"/>
                    <a:pt x="47625" y="115167"/>
                  </a:cubicBezTo>
                  <a:cubicBezTo>
                    <a:pt x="47625" y="115167"/>
                    <a:pt x="47625" y="115167"/>
                    <a:pt x="48578" y="116119"/>
                  </a:cubicBezTo>
                  <a:cubicBezTo>
                    <a:pt x="49530" y="117072"/>
                    <a:pt x="50483" y="117072"/>
                    <a:pt x="51435" y="116119"/>
                  </a:cubicBezTo>
                  <a:close/>
                  <a:moveTo>
                    <a:pt x="47625" y="82782"/>
                  </a:moveTo>
                  <a:cubicBezTo>
                    <a:pt x="46673" y="82782"/>
                    <a:pt x="46673" y="83734"/>
                    <a:pt x="47625" y="82782"/>
                  </a:cubicBezTo>
                  <a:cubicBezTo>
                    <a:pt x="46673" y="83734"/>
                    <a:pt x="46673" y="83734"/>
                    <a:pt x="47625" y="82782"/>
                  </a:cubicBezTo>
                  <a:lnTo>
                    <a:pt x="47625" y="82782"/>
                  </a:lnTo>
                  <a:cubicBezTo>
                    <a:pt x="47625" y="83734"/>
                    <a:pt x="47625" y="82782"/>
                    <a:pt x="47625" y="82782"/>
                  </a:cubicBezTo>
                  <a:close/>
                  <a:moveTo>
                    <a:pt x="47625" y="245659"/>
                  </a:moveTo>
                  <a:cubicBezTo>
                    <a:pt x="47625" y="245659"/>
                    <a:pt x="46673" y="245659"/>
                    <a:pt x="47625" y="245659"/>
                  </a:cubicBezTo>
                  <a:lnTo>
                    <a:pt x="47625" y="245659"/>
                  </a:lnTo>
                  <a:cubicBezTo>
                    <a:pt x="46673" y="244707"/>
                    <a:pt x="46673" y="244707"/>
                    <a:pt x="47625" y="245659"/>
                  </a:cubicBezTo>
                  <a:cubicBezTo>
                    <a:pt x="47625" y="244707"/>
                    <a:pt x="47625" y="245659"/>
                    <a:pt x="47625" y="245659"/>
                  </a:cubicBezTo>
                  <a:close/>
                  <a:moveTo>
                    <a:pt x="49530" y="53254"/>
                  </a:moveTo>
                  <a:cubicBezTo>
                    <a:pt x="48578" y="53254"/>
                    <a:pt x="47625" y="54207"/>
                    <a:pt x="46673" y="55159"/>
                  </a:cubicBezTo>
                  <a:lnTo>
                    <a:pt x="46673" y="56112"/>
                  </a:lnTo>
                  <a:cubicBezTo>
                    <a:pt x="47625" y="57064"/>
                    <a:pt x="48578" y="55159"/>
                    <a:pt x="49530" y="55159"/>
                  </a:cubicBezTo>
                  <a:cubicBezTo>
                    <a:pt x="49530" y="55159"/>
                    <a:pt x="50483" y="55159"/>
                    <a:pt x="50483" y="54207"/>
                  </a:cubicBezTo>
                  <a:lnTo>
                    <a:pt x="50483" y="54207"/>
                  </a:lnTo>
                  <a:cubicBezTo>
                    <a:pt x="50483" y="54207"/>
                    <a:pt x="49530" y="53254"/>
                    <a:pt x="49530" y="53254"/>
                  </a:cubicBezTo>
                  <a:close/>
                  <a:moveTo>
                    <a:pt x="47625" y="103737"/>
                  </a:moveTo>
                  <a:cubicBezTo>
                    <a:pt x="47625" y="103737"/>
                    <a:pt x="47625" y="103737"/>
                    <a:pt x="47625" y="103737"/>
                  </a:cubicBezTo>
                  <a:cubicBezTo>
                    <a:pt x="47625" y="104689"/>
                    <a:pt x="47625" y="105642"/>
                    <a:pt x="48578" y="104689"/>
                  </a:cubicBezTo>
                  <a:cubicBezTo>
                    <a:pt x="48578" y="104689"/>
                    <a:pt x="48578" y="104689"/>
                    <a:pt x="47625" y="103737"/>
                  </a:cubicBezTo>
                  <a:cubicBezTo>
                    <a:pt x="48578" y="103737"/>
                    <a:pt x="48578" y="102784"/>
                    <a:pt x="47625" y="103737"/>
                  </a:cubicBezTo>
                  <a:close/>
                  <a:moveTo>
                    <a:pt x="52388" y="242802"/>
                  </a:moveTo>
                  <a:cubicBezTo>
                    <a:pt x="51435" y="242802"/>
                    <a:pt x="47625" y="242802"/>
                    <a:pt x="47625" y="240897"/>
                  </a:cubicBezTo>
                  <a:cubicBezTo>
                    <a:pt x="47625" y="238992"/>
                    <a:pt x="50483" y="238039"/>
                    <a:pt x="51435" y="238039"/>
                  </a:cubicBezTo>
                  <a:cubicBezTo>
                    <a:pt x="50483" y="239944"/>
                    <a:pt x="51435" y="240897"/>
                    <a:pt x="52388" y="242802"/>
                  </a:cubicBezTo>
                  <a:close/>
                  <a:moveTo>
                    <a:pt x="49530" y="205654"/>
                  </a:moveTo>
                  <a:lnTo>
                    <a:pt x="49530" y="205654"/>
                  </a:lnTo>
                  <a:cubicBezTo>
                    <a:pt x="49530" y="204702"/>
                    <a:pt x="47625" y="203749"/>
                    <a:pt x="47625" y="202797"/>
                  </a:cubicBezTo>
                  <a:lnTo>
                    <a:pt x="48578" y="202797"/>
                  </a:lnTo>
                  <a:cubicBezTo>
                    <a:pt x="49530" y="202797"/>
                    <a:pt x="50483" y="203749"/>
                    <a:pt x="49530" y="205654"/>
                  </a:cubicBezTo>
                  <a:close/>
                  <a:moveTo>
                    <a:pt x="47625" y="25632"/>
                  </a:moveTo>
                  <a:cubicBezTo>
                    <a:pt x="47625" y="25632"/>
                    <a:pt x="48578" y="25632"/>
                    <a:pt x="47625" y="25632"/>
                  </a:cubicBezTo>
                  <a:cubicBezTo>
                    <a:pt x="48578" y="25632"/>
                    <a:pt x="48578" y="25632"/>
                    <a:pt x="47625" y="25632"/>
                  </a:cubicBezTo>
                  <a:cubicBezTo>
                    <a:pt x="48578" y="25632"/>
                    <a:pt x="48578" y="24679"/>
                    <a:pt x="47625" y="25632"/>
                  </a:cubicBezTo>
                  <a:cubicBezTo>
                    <a:pt x="48578" y="24679"/>
                    <a:pt x="47625" y="24679"/>
                    <a:pt x="47625" y="25632"/>
                  </a:cubicBezTo>
                  <a:close/>
                  <a:moveTo>
                    <a:pt x="49530" y="205654"/>
                  </a:moveTo>
                  <a:lnTo>
                    <a:pt x="49530" y="208512"/>
                  </a:lnTo>
                  <a:cubicBezTo>
                    <a:pt x="47625" y="207559"/>
                    <a:pt x="47625" y="206607"/>
                    <a:pt x="49530" y="205654"/>
                  </a:cubicBezTo>
                  <a:close/>
                  <a:moveTo>
                    <a:pt x="48578" y="88497"/>
                  </a:moveTo>
                  <a:cubicBezTo>
                    <a:pt x="48578" y="88497"/>
                    <a:pt x="47625" y="88497"/>
                    <a:pt x="48578" y="88497"/>
                  </a:cubicBezTo>
                  <a:cubicBezTo>
                    <a:pt x="48578" y="89449"/>
                    <a:pt x="48578" y="89449"/>
                    <a:pt x="48578" y="88497"/>
                  </a:cubicBezTo>
                  <a:lnTo>
                    <a:pt x="48578" y="88497"/>
                  </a:lnTo>
                  <a:lnTo>
                    <a:pt x="48578" y="88497"/>
                  </a:lnTo>
                  <a:close/>
                  <a:moveTo>
                    <a:pt x="50483" y="166602"/>
                  </a:moveTo>
                  <a:cubicBezTo>
                    <a:pt x="50483" y="165649"/>
                    <a:pt x="51435" y="164697"/>
                    <a:pt x="49530" y="164697"/>
                  </a:cubicBezTo>
                  <a:cubicBezTo>
                    <a:pt x="48578" y="164697"/>
                    <a:pt x="48578" y="165649"/>
                    <a:pt x="48578" y="166602"/>
                  </a:cubicBezTo>
                  <a:cubicBezTo>
                    <a:pt x="48578" y="167554"/>
                    <a:pt x="48578" y="168507"/>
                    <a:pt x="49530" y="168507"/>
                  </a:cubicBezTo>
                  <a:cubicBezTo>
                    <a:pt x="51435" y="168507"/>
                    <a:pt x="49530" y="167554"/>
                    <a:pt x="50483" y="166602"/>
                  </a:cubicBezTo>
                  <a:close/>
                  <a:moveTo>
                    <a:pt x="51435" y="138979"/>
                  </a:moveTo>
                  <a:cubicBezTo>
                    <a:pt x="51435" y="138027"/>
                    <a:pt x="51435" y="138027"/>
                    <a:pt x="51435" y="138979"/>
                  </a:cubicBezTo>
                  <a:cubicBezTo>
                    <a:pt x="49530" y="138027"/>
                    <a:pt x="49530" y="138027"/>
                    <a:pt x="49530" y="138979"/>
                  </a:cubicBezTo>
                  <a:cubicBezTo>
                    <a:pt x="49530" y="138979"/>
                    <a:pt x="49530" y="139932"/>
                    <a:pt x="50483" y="139932"/>
                  </a:cubicBezTo>
                  <a:cubicBezTo>
                    <a:pt x="50483" y="139932"/>
                    <a:pt x="51435" y="139932"/>
                    <a:pt x="51435" y="138979"/>
                  </a:cubicBezTo>
                  <a:close/>
                  <a:moveTo>
                    <a:pt x="51435" y="231372"/>
                  </a:moveTo>
                  <a:cubicBezTo>
                    <a:pt x="50483" y="231372"/>
                    <a:pt x="49530" y="232324"/>
                    <a:pt x="49530" y="231372"/>
                  </a:cubicBezTo>
                  <a:cubicBezTo>
                    <a:pt x="49530" y="230419"/>
                    <a:pt x="50483" y="228514"/>
                    <a:pt x="50483" y="227562"/>
                  </a:cubicBezTo>
                  <a:cubicBezTo>
                    <a:pt x="50483" y="227562"/>
                    <a:pt x="50483" y="226609"/>
                    <a:pt x="50483" y="226609"/>
                  </a:cubicBezTo>
                  <a:cubicBezTo>
                    <a:pt x="51435" y="226609"/>
                    <a:pt x="51435" y="227562"/>
                    <a:pt x="51435" y="227562"/>
                  </a:cubicBezTo>
                  <a:cubicBezTo>
                    <a:pt x="51435" y="229467"/>
                    <a:pt x="51435" y="230419"/>
                    <a:pt x="51435" y="231372"/>
                  </a:cubicBezTo>
                  <a:close/>
                  <a:moveTo>
                    <a:pt x="54293" y="119929"/>
                  </a:moveTo>
                  <a:cubicBezTo>
                    <a:pt x="54293" y="118977"/>
                    <a:pt x="53340" y="118977"/>
                    <a:pt x="52388" y="118977"/>
                  </a:cubicBezTo>
                  <a:cubicBezTo>
                    <a:pt x="51435" y="118977"/>
                    <a:pt x="50483" y="118977"/>
                    <a:pt x="50483" y="119929"/>
                  </a:cubicBezTo>
                  <a:cubicBezTo>
                    <a:pt x="50483" y="120882"/>
                    <a:pt x="51435" y="120882"/>
                    <a:pt x="51435" y="121834"/>
                  </a:cubicBezTo>
                  <a:cubicBezTo>
                    <a:pt x="51435" y="122787"/>
                    <a:pt x="48578" y="122787"/>
                    <a:pt x="50483" y="124692"/>
                  </a:cubicBezTo>
                  <a:cubicBezTo>
                    <a:pt x="51435" y="125644"/>
                    <a:pt x="52388" y="124692"/>
                    <a:pt x="53340" y="124692"/>
                  </a:cubicBezTo>
                  <a:cubicBezTo>
                    <a:pt x="54293" y="124692"/>
                    <a:pt x="54293" y="123739"/>
                    <a:pt x="54293" y="122787"/>
                  </a:cubicBezTo>
                  <a:cubicBezTo>
                    <a:pt x="53340" y="121834"/>
                    <a:pt x="52388" y="121834"/>
                    <a:pt x="51435" y="121834"/>
                  </a:cubicBezTo>
                  <a:cubicBezTo>
                    <a:pt x="51435" y="120882"/>
                    <a:pt x="52388" y="120882"/>
                    <a:pt x="52388" y="119929"/>
                  </a:cubicBezTo>
                  <a:cubicBezTo>
                    <a:pt x="52388" y="119929"/>
                    <a:pt x="54293" y="120882"/>
                    <a:pt x="54293" y="119929"/>
                  </a:cubicBezTo>
                  <a:close/>
                  <a:moveTo>
                    <a:pt x="50483" y="72304"/>
                  </a:moveTo>
                  <a:lnTo>
                    <a:pt x="50483" y="72304"/>
                  </a:lnTo>
                  <a:cubicBezTo>
                    <a:pt x="50483" y="73257"/>
                    <a:pt x="50483" y="73257"/>
                    <a:pt x="50483" y="72304"/>
                  </a:cubicBezTo>
                  <a:cubicBezTo>
                    <a:pt x="50483" y="73257"/>
                    <a:pt x="50483" y="73257"/>
                    <a:pt x="50483" y="72304"/>
                  </a:cubicBezTo>
                  <a:lnTo>
                    <a:pt x="50483" y="72304"/>
                  </a:lnTo>
                  <a:close/>
                  <a:moveTo>
                    <a:pt x="51435" y="161839"/>
                  </a:moveTo>
                  <a:cubicBezTo>
                    <a:pt x="51435" y="161839"/>
                    <a:pt x="51435" y="161839"/>
                    <a:pt x="51435" y="161839"/>
                  </a:cubicBezTo>
                  <a:cubicBezTo>
                    <a:pt x="52388" y="160887"/>
                    <a:pt x="51435" y="160887"/>
                    <a:pt x="51435" y="159934"/>
                  </a:cubicBezTo>
                  <a:cubicBezTo>
                    <a:pt x="50483" y="159934"/>
                    <a:pt x="50483" y="159934"/>
                    <a:pt x="51435" y="161839"/>
                  </a:cubicBezTo>
                  <a:cubicBezTo>
                    <a:pt x="50483" y="160887"/>
                    <a:pt x="50483" y="161839"/>
                    <a:pt x="51435" y="161839"/>
                  </a:cubicBezTo>
                  <a:close/>
                  <a:moveTo>
                    <a:pt x="51435" y="54207"/>
                  </a:moveTo>
                  <a:cubicBezTo>
                    <a:pt x="51435" y="54207"/>
                    <a:pt x="51435" y="54207"/>
                    <a:pt x="51435" y="54207"/>
                  </a:cubicBezTo>
                  <a:lnTo>
                    <a:pt x="51435" y="54207"/>
                  </a:lnTo>
                  <a:cubicBezTo>
                    <a:pt x="51435" y="55159"/>
                    <a:pt x="51435" y="56112"/>
                    <a:pt x="52388" y="56112"/>
                  </a:cubicBezTo>
                  <a:cubicBezTo>
                    <a:pt x="52388" y="56112"/>
                    <a:pt x="52388" y="56112"/>
                    <a:pt x="52388" y="56112"/>
                  </a:cubicBezTo>
                  <a:cubicBezTo>
                    <a:pt x="53340" y="55159"/>
                    <a:pt x="52388" y="54207"/>
                    <a:pt x="51435" y="54207"/>
                  </a:cubicBezTo>
                  <a:close/>
                  <a:moveTo>
                    <a:pt x="50483" y="153267"/>
                  </a:moveTo>
                  <a:cubicBezTo>
                    <a:pt x="50483" y="154219"/>
                    <a:pt x="51435" y="155172"/>
                    <a:pt x="52388" y="155172"/>
                  </a:cubicBezTo>
                  <a:cubicBezTo>
                    <a:pt x="52388" y="155172"/>
                    <a:pt x="53340" y="155172"/>
                    <a:pt x="53340" y="154219"/>
                  </a:cubicBezTo>
                  <a:cubicBezTo>
                    <a:pt x="53340" y="153267"/>
                    <a:pt x="52388" y="152314"/>
                    <a:pt x="50483" y="153267"/>
                  </a:cubicBezTo>
                  <a:cubicBezTo>
                    <a:pt x="51435" y="152314"/>
                    <a:pt x="50483" y="153267"/>
                    <a:pt x="50483" y="153267"/>
                  </a:cubicBezTo>
                  <a:close/>
                  <a:moveTo>
                    <a:pt x="51435" y="238039"/>
                  </a:moveTo>
                  <a:cubicBezTo>
                    <a:pt x="51435" y="236134"/>
                    <a:pt x="50483" y="234229"/>
                    <a:pt x="53340" y="234229"/>
                  </a:cubicBezTo>
                  <a:cubicBezTo>
                    <a:pt x="53340" y="236134"/>
                    <a:pt x="52388" y="237087"/>
                    <a:pt x="51435" y="238039"/>
                  </a:cubicBezTo>
                  <a:close/>
                  <a:moveTo>
                    <a:pt x="54293" y="232324"/>
                  </a:moveTo>
                  <a:cubicBezTo>
                    <a:pt x="55245" y="233277"/>
                    <a:pt x="53340" y="234229"/>
                    <a:pt x="52388" y="234229"/>
                  </a:cubicBezTo>
                  <a:cubicBezTo>
                    <a:pt x="51435" y="233277"/>
                    <a:pt x="50483" y="232324"/>
                    <a:pt x="50483" y="231372"/>
                  </a:cubicBezTo>
                  <a:cubicBezTo>
                    <a:pt x="52388" y="231372"/>
                    <a:pt x="53340" y="230419"/>
                    <a:pt x="54293" y="232324"/>
                  </a:cubicBezTo>
                  <a:close/>
                  <a:moveTo>
                    <a:pt x="52388" y="176127"/>
                  </a:moveTo>
                  <a:cubicBezTo>
                    <a:pt x="52388" y="176127"/>
                    <a:pt x="53340" y="175174"/>
                    <a:pt x="52388" y="176127"/>
                  </a:cubicBezTo>
                  <a:cubicBezTo>
                    <a:pt x="53340" y="175174"/>
                    <a:pt x="53340" y="174222"/>
                    <a:pt x="52388" y="174222"/>
                  </a:cubicBezTo>
                  <a:cubicBezTo>
                    <a:pt x="52388" y="174222"/>
                    <a:pt x="51435" y="174222"/>
                    <a:pt x="51435" y="174222"/>
                  </a:cubicBezTo>
                  <a:cubicBezTo>
                    <a:pt x="51435" y="175174"/>
                    <a:pt x="51435" y="176127"/>
                    <a:pt x="52388" y="176127"/>
                  </a:cubicBezTo>
                  <a:close/>
                  <a:moveTo>
                    <a:pt x="52388" y="87544"/>
                  </a:moveTo>
                  <a:cubicBezTo>
                    <a:pt x="52388" y="87544"/>
                    <a:pt x="52388" y="87544"/>
                    <a:pt x="52388" y="87544"/>
                  </a:cubicBezTo>
                  <a:cubicBezTo>
                    <a:pt x="51435" y="87544"/>
                    <a:pt x="51435" y="87544"/>
                    <a:pt x="52388" y="87544"/>
                  </a:cubicBezTo>
                  <a:cubicBezTo>
                    <a:pt x="51435" y="88497"/>
                    <a:pt x="52388" y="88497"/>
                    <a:pt x="52388" y="87544"/>
                  </a:cubicBezTo>
                  <a:cubicBezTo>
                    <a:pt x="52388" y="88497"/>
                    <a:pt x="52388" y="87544"/>
                    <a:pt x="52388" y="87544"/>
                  </a:cubicBezTo>
                  <a:close/>
                  <a:moveTo>
                    <a:pt x="54293" y="83734"/>
                  </a:moveTo>
                  <a:cubicBezTo>
                    <a:pt x="54293" y="83734"/>
                    <a:pt x="53340" y="84687"/>
                    <a:pt x="52388" y="84687"/>
                  </a:cubicBezTo>
                  <a:cubicBezTo>
                    <a:pt x="52388" y="84687"/>
                    <a:pt x="51435" y="84687"/>
                    <a:pt x="50483" y="84687"/>
                  </a:cubicBezTo>
                  <a:lnTo>
                    <a:pt x="50483" y="84687"/>
                  </a:lnTo>
                  <a:cubicBezTo>
                    <a:pt x="51435" y="85639"/>
                    <a:pt x="51435" y="84687"/>
                    <a:pt x="52388" y="84687"/>
                  </a:cubicBezTo>
                  <a:cubicBezTo>
                    <a:pt x="53340" y="83734"/>
                    <a:pt x="54293" y="84687"/>
                    <a:pt x="54293" y="83734"/>
                  </a:cubicBezTo>
                  <a:close/>
                  <a:moveTo>
                    <a:pt x="53340" y="191367"/>
                  </a:moveTo>
                  <a:cubicBezTo>
                    <a:pt x="52388" y="191367"/>
                    <a:pt x="51435" y="192319"/>
                    <a:pt x="51435" y="193272"/>
                  </a:cubicBezTo>
                  <a:cubicBezTo>
                    <a:pt x="52388" y="194224"/>
                    <a:pt x="51435" y="197082"/>
                    <a:pt x="53340" y="196129"/>
                  </a:cubicBezTo>
                  <a:cubicBezTo>
                    <a:pt x="54293" y="196129"/>
                    <a:pt x="56198" y="195177"/>
                    <a:pt x="57150" y="194224"/>
                  </a:cubicBezTo>
                  <a:cubicBezTo>
                    <a:pt x="57150" y="191367"/>
                    <a:pt x="55245" y="191367"/>
                    <a:pt x="53340" y="191367"/>
                  </a:cubicBezTo>
                  <a:close/>
                  <a:moveTo>
                    <a:pt x="52388" y="76114"/>
                  </a:moveTo>
                  <a:cubicBezTo>
                    <a:pt x="52388" y="77067"/>
                    <a:pt x="51435" y="77067"/>
                    <a:pt x="52388" y="76114"/>
                  </a:cubicBezTo>
                  <a:cubicBezTo>
                    <a:pt x="51435" y="77067"/>
                    <a:pt x="51435" y="77067"/>
                    <a:pt x="51435" y="77067"/>
                  </a:cubicBezTo>
                  <a:cubicBezTo>
                    <a:pt x="52388" y="78019"/>
                    <a:pt x="52388" y="77067"/>
                    <a:pt x="52388" y="76114"/>
                  </a:cubicBezTo>
                  <a:cubicBezTo>
                    <a:pt x="52388" y="77067"/>
                    <a:pt x="52388" y="77067"/>
                    <a:pt x="52388" y="76114"/>
                  </a:cubicBezTo>
                  <a:close/>
                  <a:moveTo>
                    <a:pt x="53340" y="104689"/>
                  </a:moveTo>
                  <a:cubicBezTo>
                    <a:pt x="52388" y="104689"/>
                    <a:pt x="52388" y="104689"/>
                    <a:pt x="51435" y="105642"/>
                  </a:cubicBezTo>
                  <a:cubicBezTo>
                    <a:pt x="51435" y="105642"/>
                    <a:pt x="51435" y="106594"/>
                    <a:pt x="52388" y="106594"/>
                  </a:cubicBezTo>
                  <a:cubicBezTo>
                    <a:pt x="53340" y="105642"/>
                    <a:pt x="53340" y="105642"/>
                    <a:pt x="53340" y="104689"/>
                  </a:cubicBezTo>
                  <a:cubicBezTo>
                    <a:pt x="54293" y="104689"/>
                    <a:pt x="53340" y="103737"/>
                    <a:pt x="53340" y="104689"/>
                  </a:cubicBezTo>
                  <a:close/>
                  <a:moveTo>
                    <a:pt x="56198" y="138027"/>
                  </a:moveTo>
                  <a:cubicBezTo>
                    <a:pt x="57150" y="138027"/>
                    <a:pt x="57150" y="138027"/>
                    <a:pt x="56198" y="138027"/>
                  </a:cubicBezTo>
                  <a:cubicBezTo>
                    <a:pt x="57150" y="137074"/>
                    <a:pt x="57150" y="137074"/>
                    <a:pt x="56198" y="136122"/>
                  </a:cubicBezTo>
                  <a:cubicBezTo>
                    <a:pt x="55245" y="136122"/>
                    <a:pt x="54293" y="135169"/>
                    <a:pt x="54293" y="134217"/>
                  </a:cubicBezTo>
                  <a:cubicBezTo>
                    <a:pt x="53340" y="133264"/>
                    <a:pt x="53340" y="132312"/>
                    <a:pt x="52388" y="133264"/>
                  </a:cubicBezTo>
                  <a:cubicBezTo>
                    <a:pt x="51435" y="134217"/>
                    <a:pt x="52388" y="135169"/>
                    <a:pt x="53340" y="136122"/>
                  </a:cubicBezTo>
                  <a:cubicBezTo>
                    <a:pt x="54293" y="137074"/>
                    <a:pt x="55245" y="137074"/>
                    <a:pt x="56198" y="138027"/>
                  </a:cubicBezTo>
                  <a:close/>
                  <a:moveTo>
                    <a:pt x="53340" y="215179"/>
                  </a:moveTo>
                  <a:cubicBezTo>
                    <a:pt x="54293" y="216132"/>
                    <a:pt x="56198" y="214227"/>
                    <a:pt x="57150" y="215179"/>
                  </a:cubicBezTo>
                  <a:cubicBezTo>
                    <a:pt x="57150" y="217084"/>
                    <a:pt x="57150" y="218989"/>
                    <a:pt x="56198" y="220894"/>
                  </a:cubicBezTo>
                  <a:cubicBezTo>
                    <a:pt x="54293" y="220894"/>
                    <a:pt x="52388" y="221847"/>
                    <a:pt x="53340" y="218037"/>
                  </a:cubicBezTo>
                  <a:cubicBezTo>
                    <a:pt x="53340" y="217084"/>
                    <a:pt x="53340" y="216132"/>
                    <a:pt x="53340" y="215179"/>
                  </a:cubicBezTo>
                  <a:close/>
                  <a:moveTo>
                    <a:pt x="53340" y="47539"/>
                  </a:moveTo>
                  <a:cubicBezTo>
                    <a:pt x="53340" y="47539"/>
                    <a:pt x="53340" y="47539"/>
                    <a:pt x="53340" y="47539"/>
                  </a:cubicBezTo>
                  <a:lnTo>
                    <a:pt x="53340" y="47539"/>
                  </a:lnTo>
                  <a:cubicBezTo>
                    <a:pt x="53340" y="47539"/>
                    <a:pt x="53340" y="46587"/>
                    <a:pt x="53340" y="47539"/>
                  </a:cubicBezTo>
                  <a:cubicBezTo>
                    <a:pt x="53340" y="47539"/>
                    <a:pt x="53340" y="47539"/>
                    <a:pt x="53340" y="47539"/>
                  </a:cubicBezTo>
                  <a:close/>
                  <a:moveTo>
                    <a:pt x="53340" y="166602"/>
                  </a:moveTo>
                  <a:cubicBezTo>
                    <a:pt x="54293" y="166602"/>
                    <a:pt x="54293" y="166602"/>
                    <a:pt x="53340" y="166602"/>
                  </a:cubicBezTo>
                  <a:cubicBezTo>
                    <a:pt x="54293" y="165649"/>
                    <a:pt x="54293" y="165649"/>
                    <a:pt x="53340" y="165649"/>
                  </a:cubicBezTo>
                  <a:cubicBezTo>
                    <a:pt x="53340" y="164697"/>
                    <a:pt x="53340" y="164697"/>
                    <a:pt x="53340" y="166602"/>
                  </a:cubicBezTo>
                  <a:cubicBezTo>
                    <a:pt x="53340" y="165649"/>
                    <a:pt x="53340" y="165649"/>
                    <a:pt x="53340" y="166602"/>
                  </a:cubicBezTo>
                  <a:close/>
                  <a:moveTo>
                    <a:pt x="54293" y="142789"/>
                  </a:moveTo>
                  <a:cubicBezTo>
                    <a:pt x="54293" y="141837"/>
                    <a:pt x="54293" y="141837"/>
                    <a:pt x="54293" y="142789"/>
                  </a:cubicBezTo>
                  <a:cubicBezTo>
                    <a:pt x="53340" y="141837"/>
                    <a:pt x="53340" y="141837"/>
                    <a:pt x="53340" y="142789"/>
                  </a:cubicBezTo>
                  <a:cubicBezTo>
                    <a:pt x="53340" y="141837"/>
                    <a:pt x="53340" y="142789"/>
                    <a:pt x="54293" y="142789"/>
                  </a:cubicBezTo>
                  <a:cubicBezTo>
                    <a:pt x="54293" y="142789"/>
                    <a:pt x="54293" y="142789"/>
                    <a:pt x="54293" y="142789"/>
                  </a:cubicBezTo>
                  <a:close/>
                  <a:moveTo>
                    <a:pt x="54293" y="91354"/>
                  </a:moveTo>
                  <a:cubicBezTo>
                    <a:pt x="54293" y="92307"/>
                    <a:pt x="54293" y="92307"/>
                    <a:pt x="55245" y="92307"/>
                  </a:cubicBezTo>
                  <a:cubicBezTo>
                    <a:pt x="56198" y="91354"/>
                    <a:pt x="57150" y="91354"/>
                    <a:pt x="57150" y="89449"/>
                  </a:cubicBezTo>
                  <a:cubicBezTo>
                    <a:pt x="57150" y="88497"/>
                    <a:pt x="57150" y="88497"/>
                    <a:pt x="56198" y="88497"/>
                  </a:cubicBezTo>
                  <a:cubicBezTo>
                    <a:pt x="55245" y="89449"/>
                    <a:pt x="54293" y="90402"/>
                    <a:pt x="54293" y="91354"/>
                  </a:cubicBezTo>
                  <a:close/>
                  <a:moveTo>
                    <a:pt x="54293" y="126597"/>
                  </a:moveTo>
                  <a:cubicBezTo>
                    <a:pt x="54293" y="126597"/>
                    <a:pt x="54293" y="127549"/>
                    <a:pt x="54293" y="126597"/>
                  </a:cubicBezTo>
                  <a:cubicBezTo>
                    <a:pt x="55245" y="126597"/>
                    <a:pt x="56198" y="126597"/>
                    <a:pt x="56198" y="126597"/>
                  </a:cubicBezTo>
                  <a:lnTo>
                    <a:pt x="54293" y="126597"/>
                  </a:lnTo>
                  <a:cubicBezTo>
                    <a:pt x="54293" y="126597"/>
                    <a:pt x="54293" y="126597"/>
                    <a:pt x="54293" y="126597"/>
                  </a:cubicBezTo>
                  <a:close/>
                  <a:moveTo>
                    <a:pt x="56198" y="172317"/>
                  </a:moveTo>
                  <a:cubicBezTo>
                    <a:pt x="56198" y="173269"/>
                    <a:pt x="55245" y="174222"/>
                    <a:pt x="56198" y="174222"/>
                  </a:cubicBezTo>
                  <a:cubicBezTo>
                    <a:pt x="58103" y="174222"/>
                    <a:pt x="58103" y="173269"/>
                    <a:pt x="58103" y="172317"/>
                  </a:cubicBezTo>
                  <a:cubicBezTo>
                    <a:pt x="59055" y="171364"/>
                    <a:pt x="60008" y="170412"/>
                    <a:pt x="59055" y="169459"/>
                  </a:cubicBezTo>
                  <a:cubicBezTo>
                    <a:pt x="58103" y="168507"/>
                    <a:pt x="58103" y="167554"/>
                    <a:pt x="56198" y="169459"/>
                  </a:cubicBezTo>
                  <a:cubicBezTo>
                    <a:pt x="55245" y="169459"/>
                    <a:pt x="54293" y="171364"/>
                    <a:pt x="56198" y="172317"/>
                  </a:cubicBezTo>
                  <a:close/>
                  <a:moveTo>
                    <a:pt x="55245" y="33252"/>
                  </a:moveTo>
                  <a:cubicBezTo>
                    <a:pt x="55245" y="34204"/>
                    <a:pt x="56198" y="34204"/>
                    <a:pt x="55245" y="33252"/>
                  </a:cubicBezTo>
                  <a:cubicBezTo>
                    <a:pt x="56198" y="34204"/>
                    <a:pt x="56198" y="33252"/>
                    <a:pt x="55245" y="33252"/>
                  </a:cubicBezTo>
                  <a:cubicBezTo>
                    <a:pt x="56198" y="33252"/>
                    <a:pt x="56198" y="32299"/>
                    <a:pt x="55245" y="33252"/>
                  </a:cubicBezTo>
                  <a:cubicBezTo>
                    <a:pt x="55245" y="33252"/>
                    <a:pt x="55245" y="33252"/>
                    <a:pt x="55245" y="33252"/>
                  </a:cubicBezTo>
                  <a:close/>
                  <a:moveTo>
                    <a:pt x="57150" y="252327"/>
                  </a:moveTo>
                  <a:cubicBezTo>
                    <a:pt x="56198" y="252327"/>
                    <a:pt x="56198" y="252327"/>
                    <a:pt x="55245" y="253279"/>
                  </a:cubicBezTo>
                  <a:cubicBezTo>
                    <a:pt x="55245" y="253279"/>
                    <a:pt x="55245" y="254232"/>
                    <a:pt x="55245" y="254232"/>
                  </a:cubicBezTo>
                  <a:cubicBezTo>
                    <a:pt x="56198" y="254232"/>
                    <a:pt x="56198" y="254232"/>
                    <a:pt x="57150" y="252327"/>
                  </a:cubicBezTo>
                  <a:cubicBezTo>
                    <a:pt x="57150" y="253279"/>
                    <a:pt x="57150" y="252327"/>
                    <a:pt x="57150" y="252327"/>
                  </a:cubicBezTo>
                  <a:close/>
                  <a:moveTo>
                    <a:pt x="58103" y="109452"/>
                  </a:moveTo>
                  <a:cubicBezTo>
                    <a:pt x="57150" y="109452"/>
                    <a:pt x="56198" y="109452"/>
                    <a:pt x="56198" y="110404"/>
                  </a:cubicBezTo>
                  <a:cubicBezTo>
                    <a:pt x="56198" y="111357"/>
                    <a:pt x="56198" y="111357"/>
                    <a:pt x="57150" y="112309"/>
                  </a:cubicBezTo>
                  <a:cubicBezTo>
                    <a:pt x="58103" y="112309"/>
                    <a:pt x="59055" y="111357"/>
                    <a:pt x="60008" y="110404"/>
                  </a:cubicBezTo>
                  <a:cubicBezTo>
                    <a:pt x="60008" y="110404"/>
                    <a:pt x="58103" y="110404"/>
                    <a:pt x="58103" y="109452"/>
                  </a:cubicBezTo>
                  <a:close/>
                  <a:moveTo>
                    <a:pt x="56198" y="129454"/>
                  </a:moveTo>
                  <a:cubicBezTo>
                    <a:pt x="56198" y="130407"/>
                    <a:pt x="57150" y="130407"/>
                    <a:pt x="56198" y="129454"/>
                  </a:cubicBezTo>
                  <a:cubicBezTo>
                    <a:pt x="57150" y="130407"/>
                    <a:pt x="57150" y="129454"/>
                    <a:pt x="56198" y="129454"/>
                  </a:cubicBezTo>
                  <a:cubicBezTo>
                    <a:pt x="57150" y="129454"/>
                    <a:pt x="57150" y="129454"/>
                    <a:pt x="56198" y="129454"/>
                  </a:cubicBezTo>
                  <a:cubicBezTo>
                    <a:pt x="56198" y="129454"/>
                    <a:pt x="56198" y="129454"/>
                    <a:pt x="56198" y="129454"/>
                  </a:cubicBezTo>
                  <a:close/>
                  <a:moveTo>
                    <a:pt x="57150" y="60874"/>
                  </a:moveTo>
                  <a:cubicBezTo>
                    <a:pt x="58103" y="60874"/>
                    <a:pt x="58103" y="60874"/>
                    <a:pt x="58103" y="59922"/>
                  </a:cubicBezTo>
                  <a:cubicBezTo>
                    <a:pt x="58103" y="59922"/>
                    <a:pt x="58103" y="58969"/>
                    <a:pt x="57150" y="58969"/>
                  </a:cubicBezTo>
                  <a:lnTo>
                    <a:pt x="57150" y="60874"/>
                  </a:lnTo>
                  <a:cubicBezTo>
                    <a:pt x="56198" y="60874"/>
                    <a:pt x="56198" y="60874"/>
                    <a:pt x="57150" y="60874"/>
                  </a:cubicBezTo>
                  <a:close/>
                  <a:moveTo>
                    <a:pt x="58103" y="77067"/>
                  </a:moveTo>
                  <a:cubicBezTo>
                    <a:pt x="57150" y="77067"/>
                    <a:pt x="57150" y="77067"/>
                    <a:pt x="58103" y="77067"/>
                  </a:cubicBezTo>
                  <a:cubicBezTo>
                    <a:pt x="57150" y="78972"/>
                    <a:pt x="57150" y="79924"/>
                    <a:pt x="58103" y="80877"/>
                  </a:cubicBezTo>
                  <a:cubicBezTo>
                    <a:pt x="58103" y="80877"/>
                    <a:pt x="59055" y="80877"/>
                    <a:pt x="59055" y="79924"/>
                  </a:cubicBezTo>
                  <a:cubicBezTo>
                    <a:pt x="59055" y="78019"/>
                    <a:pt x="58103" y="78019"/>
                    <a:pt x="58103" y="77067"/>
                  </a:cubicBezTo>
                  <a:close/>
                  <a:moveTo>
                    <a:pt x="60008" y="186604"/>
                  </a:moveTo>
                  <a:cubicBezTo>
                    <a:pt x="59055" y="186604"/>
                    <a:pt x="58103" y="187557"/>
                    <a:pt x="58103" y="188509"/>
                  </a:cubicBezTo>
                  <a:cubicBezTo>
                    <a:pt x="58103" y="189462"/>
                    <a:pt x="59055" y="189462"/>
                    <a:pt x="60008" y="189462"/>
                  </a:cubicBezTo>
                  <a:cubicBezTo>
                    <a:pt x="60960" y="189462"/>
                    <a:pt x="61913" y="188509"/>
                    <a:pt x="61913" y="187557"/>
                  </a:cubicBezTo>
                  <a:cubicBezTo>
                    <a:pt x="60960" y="187557"/>
                    <a:pt x="60008" y="186604"/>
                    <a:pt x="60008" y="186604"/>
                  </a:cubicBezTo>
                  <a:close/>
                  <a:moveTo>
                    <a:pt x="59055" y="149457"/>
                  </a:moveTo>
                  <a:cubicBezTo>
                    <a:pt x="59055" y="149457"/>
                    <a:pt x="59055" y="149457"/>
                    <a:pt x="59055" y="149457"/>
                  </a:cubicBezTo>
                  <a:cubicBezTo>
                    <a:pt x="60008" y="148504"/>
                    <a:pt x="59055" y="147552"/>
                    <a:pt x="59055" y="147552"/>
                  </a:cubicBezTo>
                  <a:cubicBezTo>
                    <a:pt x="58103" y="148504"/>
                    <a:pt x="58103" y="148504"/>
                    <a:pt x="59055" y="149457"/>
                  </a:cubicBezTo>
                  <a:cubicBezTo>
                    <a:pt x="58103" y="149457"/>
                    <a:pt x="58103" y="149457"/>
                    <a:pt x="59055" y="149457"/>
                  </a:cubicBezTo>
                  <a:close/>
                  <a:moveTo>
                    <a:pt x="58103" y="209464"/>
                  </a:moveTo>
                  <a:cubicBezTo>
                    <a:pt x="59055" y="208512"/>
                    <a:pt x="60008" y="208512"/>
                    <a:pt x="60960" y="207559"/>
                  </a:cubicBezTo>
                  <a:cubicBezTo>
                    <a:pt x="60960" y="206607"/>
                    <a:pt x="60960" y="206607"/>
                    <a:pt x="60008" y="206607"/>
                  </a:cubicBezTo>
                  <a:cubicBezTo>
                    <a:pt x="59055" y="205654"/>
                    <a:pt x="57150" y="207559"/>
                    <a:pt x="58103" y="209464"/>
                  </a:cubicBezTo>
                  <a:close/>
                  <a:moveTo>
                    <a:pt x="62865" y="210417"/>
                  </a:moveTo>
                  <a:cubicBezTo>
                    <a:pt x="61913" y="209464"/>
                    <a:pt x="60008" y="209464"/>
                    <a:pt x="59055" y="209464"/>
                  </a:cubicBezTo>
                  <a:cubicBezTo>
                    <a:pt x="58103" y="209464"/>
                    <a:pt x="58103" y="209464"/>
                    <a:pt x="58103" y="209464"/>
                  </a:cubicBezTo>
                  <a:cubicBezTo>
                    <a:pt x="59055" y="212322"/>
                    <a:pt x="60960" y="210417"/>
                    <a:pt x="62865" y="210417"/>
                  </a:cubicBezTo>
                  <a:lnTo>
                    <a:pt x="62865" y="210417"/>
                  </a:lnTo>
                  <a:close/>
                  <a:moveTo>
                    <a:pt x="59055" y="163744"/>
                  </a:moveTo>
                  <a:cubicBezTo>
                    <a:pt x="59055" y="163744"/>
                    <a:pt x="59055" y="164697"/>
                    <a:pt x="59055" y="163744"/>
                  </a:cubicBezTo>
                  <a:cubicBezTo>
                    <a:pt x="59055" y="164697"/>
                    <a:pt x="60008" y="164697"/>
                    <a:pt x="60008" y="164697"/>
                  </a:cubicBezTo>
                  <a:cubicBezTo>
                    <a:pt x="60008" y="164697"/>
                    <a:pt x="60008" y="163744"/>
                    <a:pt x="60008" y="163744"/>
                  </a:cubicBezTo>
                  <a:cubicBezTo>
                    <a:pt x="60008" y="163744"/>
                    <a:pt x="60008" y="163744"/>
                    <a:pt x="59055" y="163744"/>
                  </a:cubicBezTo>
                  <a:close/>
                  <a:moveTo>
                    <a:pt x="60008" y="258042"/>
                  </a:moveTo>
                  <a:lnTo>
                    <a:pt x="60008" y="258042"/>
                  </a:lnTo>
                  <a:cubicBezTo>
                    <a:pt x="59055" y="258042"/>
                    <a:pt x="59055" y="258042"/>
                    <a:pt x="60008" y="258042"/>
                  </a:cubicBezTo>
                  <a:lnTo>
                    <a:pt x="60008" y="258042"/>
                  </a:lnTo>
                  <a:cubicBezTo>
                    <a:pt x="59055" y="258994"/>
                    <a:pt x="60008" y="258994"/>
                    <a:pt x="60008" y="258042"/>
                  </a:cubicBezTo>
                  <a:close/>
                  <a:moveTo>
                    <a:pt x="60960" y="197082"/>
                  </a:moveTo>
                  <a:cubicBezTo>
                    <a:pt x="60008" y="197082"/>
                    <a:pt x="60008" y="198034"/>
                    <a:pt x="60960" y="197082"/>
                  </a:cubicBezTo>
                  <a:cubicBezTo>
                    <a:pt x="60008" y="198987"/>
                    <a:pt x="60960" y="199939"/>
                    <a:pt x="61913" y="198987"/>
                  </a:cubicBezTo>
                  <a:cubicBezTo>
                    <a:pt x="62865" y="198987"/>
                    <a:pt x="62865" y="198034"/>
                    <a:pt x="62865" y="198034"/>
                  </a:cubicBezTo>
                  <a:cubicBezTo>
                    <a:pt x="61913" y="198034"/>
                    <a:pt x="61913" y="197082"/>
                    <a:pt x="60960" y="197082"/>
                  </a:cubicBezTo>
                  <a:close/>
                  <a:moveTo>
                    <a:pt x="61913" y="172317"/>
                  </a:moveTo>
                  <a:cubicBezTo>
                    <a:pt x="61913" y="172317"/>
                    <a:pt x="61913" y="172317"/>
                    <a:pt x="61913" y="172317"/>
                  </a:cubicBezTo>
                  <a:cubicBezTo>
                    <a:pt x="61913" y="172317"/>
                    <a:pt x="61913" y="172317"/>
                    <a:pt x="61913" y="172317"/>
                  </a:cubicBezTo>
                  <a:cubicBezTo>
                    <a:pt x="61913" y="171364"/>
                    <a:pt x="61913" y="172317"/>
                    <a:pt x="61913" y="172317"/>
                  </a:cubicBezTo>
                  <a:cubicBezTo>
                    <a:pt x="60960" y="172317"/>
                    <a:pt x="61913" y="172317"/>
                    <a:pt x="61913" y="172317"/>
                  </a:cubicBezTo>
                  <a:close/>
                  <a:moveTo>
                    <a:pt x="64770" y="238992"/>
                  </a:moveTo>
                  <a:cubicBezTo>
                    <a:pt x="64770" y="238039"/>
                    <a:pt x="64770" y="238039"/>
                    <a:pt x="64770" y="238992"/>
                  </a:cubicBezTo>
                  <a:cubicBezTo>
                    <a:pt x="63818" y="238039"/>
                    <a:pt x="63818" y="238039"/>
                    <a:pt x="63818" y="238992"/>
                  </a:cubicBezTo>
                  <a:cubicBezTo>
                    <a:pt x="63818" y="239944"/>
                    <a:pt x="63818" y="238992"/>
                    <a:pt x="64770" y="238992"/>
                  </a:cubicBezTo>
                  <a:cubicBezTo>
                    <a:pt x="64770" y="238992"/>
                    <a:pt x="64770" y="238992"/>
                    <a:pt x="64770" y="238992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450" name="Freeform 449">
              <a:extLst>
                <a:ext uri="{FF2B5EF4-FFF2-40B4-BE49-F238E27FC236}">
                  <a16:creationId xmlns:a16="http://schemas.microsoft.com/office/drawing/2014/main" id="{FE22309C-0C36-D3F4-F3C4-A7B460B4CA3A}"/>
                </a:ext>
              </a:extLst>
            </p:cNvPr>
            <p:cNvSpPr/>
            <p:nvPr/>
          </p:nvSpPr>
          <p:spPr>
            <a:xfrm>
              <a:off x="13336917" y="1045764"/>
              <a:ext cx="166519" cy="239386"/>
            </a:xfrm>
            <a:custGeom>
              <a:avLst/>
              <a:gdLst>
                <a:gd name="connsiteX0" fmla="*/ 177165 w 178117"/>
                <a:gd name="connsiteY0" fmla="*/ 9525 h 256222"/>
                <a:gd name="connsiteX1" fmla="*/ 171450 w 178117"/>
                <a:gd name="connsiteY1" fmla="*/ 11430 h 256222"/>
                <a:gd name="connsiteX2" fmla="*/ 153353 w 178117"/>
                <a:gd name="connsiteY2" fmla="*/ 25717 h 256222"/>
                <a:gd name="connsiteX3" fmla="*/ 136208 w 178117"/>
                <a:gd name="connsiteY3" fmla="*/ 78105 h 256222"/>
                <a:gd name="connsiteX4" fmla="*/ 120015 w 178117"/>
                <a:gd name="connsiteY4" fmla="*/ 123825 h 256222"/>
                <a:gd name="connsiteX5" fmla="*/ 96203 w 178117"/>
                <a:gd name="connsiteY5" fmla="*/ 193357 h 256222"/>
                <a:gd name="connsiteX6" fmla="*/ 79058 w 178117"/>
                <a:gd name="connsiteY6" fmla="*/ 234315 h 256222"/>
                <a:gd name="connsiteX7" fmla="*/ 58103 w 178117"/>
                <a:gd name="connsiteY7" fmla="*/ 254317 h 256222"/>
                <a:gd name="connsiteX8" fmla="*/ 49530 w 178117"/>
                <a:gd name="connsiteY8" fmla="*/ 256222 h 256222"/>
                <a:gd name="connsiteX9" fmla="*/ 47625 w 178117"/>
                <a:gd name="connsiteY9" fmla="*/ 256222 h 256222"/>
                <a:gd name="connsiteX10" fmla="*/ 29528 w 178117"/>
                <a:gd name="connsiteY10" fmla="*/ 251460 h 256222"/>
                <a:gd name="connsiteX11" fmla="*/ 20003 w 178117"/>
                <a:gd name="connsiteY11" fmla="*/ 244792 h 256222"/>
                <a:gd name="connsiteX12" fmla="*/ 9525 w 178117"/>
                <a:gd name="connsiteY12" fmla="*/ 206692 h 256222"/>
                <a:gd name="connsiteX13" fmla="*/ 26670 w 178117"/>
                <a:gd name="connsiteY13" fmla="*/ 191453 h 256222"/>
                <a:gd name="connsiteX14" fmla="*/ 34290 w 178117"/>
                <a:gd name="connsiteY14" fmla="*/ 190500 h 256222"/>
                <a:gd name="connsiteX15" fmla="*/ 57150 w 178117"/>
                <a:gd name="connsiteY15" fmla="*/ 218122 h 256222"/>
                <a:gd name="connsiteX16" fmla="*/ 43815 w 178117"/>
                <a:gd name="connsiteY16" fmla="*/ 232410 h 256222"/>
                <a:gd name="connsiteX17" fmla="*/ 38100 w 178117"/>
                <a:gd name="connsiteY17" fmla="*/ 237172 h 256222"/>
                <a:gd name="connsiteX18" fmla="*/ 40005 w 178117"/>
                <a:gd name="connsiteY18" fmla="*/ 243840 h 256222"/>
                <a:gd name="connsiteX19" fmla="*/ 56197 w 178117"/>
                <a:gd name="connsiteY19" fmla="*/ 243840 h 256222"/>
                <a:gd name="connsiteX20" fmla="*/ 65722 w 178117"/>
                <a:gd name="connsiteY20" fmla="*/ 234315 h 256222"/>
                <a:gd name="connsiteX21" fmla="*/ 76200 w 178117"/>
                <a:gd name="connsiteY21" fmla="*/ 213360 h 256222"/>
                <a:gd name="connsiteX22" fmla="*/ 83820 w 178117"/>
                <a:gd name="connsiteY22" fmla="*/ 192405 h 256222"/>
                <a:gd name="connsiteX23" fmla="*/ 83820 w 178117"/>
                <a:gd name="connsiteY23" fmla="*/ 183832 h 256222"/>
                <a:gd name="connsiteX24" fmla="*/ 60960 w 178117"/>
                <a:gd name="connsiteY24" fmla="*/ 120967 h 256222"/>
                <a:gd name="connsiteX25" fmla="*/ 36195 w 178117"/>
                <a:gd name="connsiteY25" fmla="*/ 59055 h 256222"/>
                <a:gd name="connsiteX26" fmla="*/ 29528 w 178117"/>
                <a:gd name="connsiteY26" fmla="*/ 40957 h 256222"/>
                <a:gd name="connsiteX27" fmla="*/ 21908 w 178117"/>
                <a:gd name="connsiteY27" fmla="*/ 21907 h 256222"/>
                <a:gd name="connsiteX28" fmla="*/ 6668 w 178117"/>
                <a:gd name="connsiteY28" fmla="*/ 10478 h 256222"/>
                <a:gd name="connsiteX29" fmla="*/ 3810 w 178117"/>
                <a:gd name="connsiteY29" fmla="*/ 10478 h 256222"/>
                <a:gd name="connsiteX30" fmla="*/ 0 w 178117"/>
                <a:gd name="connsiteY30" fmla="*/ 5715 h 256222"/>
                <a:gd name="connsiteX31" fmla="*/ 3810 w 178117"/>
                <a:gd name="connsiteY31" fmla="*/ 953 h 256222"/>
                <a:gd name="connsiteX32" fmla="*/ 16193 w 178117"/>
                <a:gd name="connsiteY32" fmla="*/ 0 h 256222"/>
                <a:gd name="connsiteX33" fmla="*/ 45720 w 178117"/>
                <a:gd name="connsiteY33" fmla="*/ 953 h 256222"/>
                <a:gd name="connsiteX34" fmla="*/ 82868 w 178117"/>
                <a:gd name="connsiteY34" fmla="*/ 0 h 256222"/>
                <a:gd name="connsiteX35" fmla="*/ 85725 w 178117"/>
                <a:gd name="connsiteY35" fmla="*/ 0 h 256222"/>
                <a:gd name="connsiteX36" fmla="*/ 89535 w 178117"/>
                <a:gd name="connsiteY36" fmla="*/ 3810 h 256222"/>
                <a:gd name="connsiteX37" fmla="*/ 87630 w 178117"/>
                <a:gd name="connsiteY37" fmla="*/ 7620 h 256222"/>
                <a:gd name="connsiteX38" fmla="*/ 81915 w 178117"/>
                <a:gd name="connsiteY38" fmla="*/ 9525 h 256222"/>
                <a:gd name="connsiteX39" fmla="*/ 74295 w 178117"/>
                <a:gd name="connsiteY39" fmla="*/ 18097 h 256222"/>
                <a:gd name="connsiteX40" fmla="*/ 76200 w 178117"/>
                <a:gd name="connsiteY40" fmla="*/ 29528 h 256222"/>
                <a:gd name="connsiteX41" fmla="*/ 80963 w 178117"/>
                <a:gd name="connsiteY41" fmla="*/ 41910 h 256222"/>
                <a:gd name="connsiteX42" fmla="*/ 107633 w 178117"/>
                <a:gd name="connsiteY42" fmla="*/ 114300 h 256222"/>
                <a:gd name="connsiteX43" fmla="*/ 108585 w 178117"/>
                <a:gd name="connsiteY43" fmla="*/ 117157 h 256222"/>
                <a:gd name="connsiteX44" fmla="*/ 111443 w 178117"/>
                <a:gd name="connsiteY44" fmla="*/ 117157 h 256222"/>
                <a:gd name="connsiteX45" fmla="*/ 113347 w 178117"/>
                <a:gd name="connsiteY45" fmla="*/ 112395 h 256222"/>
                <a:gd name="connsiteX46" fmla="*/ 132397 w 178117"/>
                <a:gd name="connsiteY46" fmla="*/ 51435 h 256222"/>
                <a:gd name="connsiteX47" fmla="*/ 139065 w 178117"/>
                <a:gd name="connsiteY47" fmla="*/ 32385 h 256222"/>
                <a:gd name="connsiteX48" fmla="*/ 139065 w 178117"/>
                <a:gd name="connsiteY48" fmla="*/ 24765 h 256222"/>
                <a:gd name="connsiteX49" fmla="*/ 126683 w 178117"/>
                <a:gd name="connsiteY49" fmla="*/ 11430 h 256222"/>
                <a:gd name="connsiteX50" fmla="*/ 121920 w 178117"/>
                <a:gd name="connsiteY50" fmla="*/ 9525 h 256222"/>
                <a:gd name="connsiteX51" fmla="*/ 120015 w 178117"/>
                <a:gd name="connsiteY51" fmla="*/ 4763 h 256222"/>
                <a:gd name="connsiteX52" fmla="*/ 123825 w 178117"/>
                <a:gd name="connsiteY52" fmla="*/ 1905 h 256222"/>
                <a:gd name="connsiteX53" fmla="*/ 127635 w 178117"/>
                <a:gd name="connsiteY53" fmla="*/ 1905 h 256222"/>
                <a:gd name="connsiteX54" fmla="*/ 170497 w 178117"/>
                <a:gd name="connsiteY54" fmla="*/ 1905 h 256222"/>
                <a:gd name="connsiteX55" fmla="*/ 175260 w 178117"/>
                <a:gd name="connsiteY55" fmla="*/ 1905 h 256222"/>
                <a:gd name="connsiteX56" fmla="*/ 178118 w 178117"/>
                <a:gd name="connsiteY56" fmla="*/ 3810 h 256222"/>
                <a:gd name="connsiteX57" fmla="*/ 177165 w 178117"/>
                <a:gd name="connsiteY57" fmla="*/ 9525 h 256222"/>
                <a:gd name="connsiteX58" fmla="*/ 36195 w 178117"/>
                <a:gd name="connsiteY58" fmla="*/ 213360 h 256222"/>
                <a:gd name="connsiteX59" fmla="*/ 34290 w 178117"/>
                <a:gd name="connsiteY59" fmla="*/ 213360 h 256222"/>
                <a:gd name="connsiteX60" fmla="*/ 30480 w 178117"/>
                <a:gd name="connsiteY60" fmla="*/ 211455 h 256222"/>
                <a:gd name="connsiteX61" fmla="*/ 32385 w 178117"/>
                <a:gd name="connsiteY61" fmla="*/ 210503 h 256222"/>
                <a:gd name="connsiteX62" fmla="*/ 31433 w 178117"/>
                <a:gd name="connsiteY62" fmla="*/ 209550 h 256222"/>
                <a:gd name="connsiteX63" fmla="*/ 30480 w 178117"/>
                <a:gd name="connsiteY63" fmla="*/ 210503 h 256222"/>
                <a:gd name="connsiteX64" fmla="*/ 25718 w 178117"/>
                <a:gd name="connsiteY64" fmla="*/ 213360 h 256222"/>
                <a:gd name="connsiteX65" fmla="*/ 22860 w 178117"/>
                <a:gd name="connsiteY65" fmla="*/ 216217 h 256222"/>
                <a:gd name="connsiteX66" fmla="*/ 27622 w 178117"/>
                <a:gd name="connsiteY66" fmla="*/ 216217 h 256222"/>
                <a:gd name="connsiteX67" fmla="*/ 28575 w 178117"/>
                <a:gd name="connsiteY67" fmla="*/ 215265 h 256222"/>
                <a:gd name="connsiteX68" fmla="*/ 33338 w 178117"/>
                <a:gd name="connsiteY68" fmla="*/ 215265 h 256222"/>
                <a:gd name="connsiteX69" fmla="*/ 35243 w 178117"/>
                <a:gd name="connsiteY69" fmla="*/ 216217 h 256222"/>
                <a:gd name="connsiteX70" fmla="*/ 36195 w 178117"/>
                <a:gd name="connsiteY70" fmla="*/ 213360 h 256222"/>
                <a:gd name="connsiteX71" fmla="*/ 22860 w 178117"/>
                <a:gd name="connsiteY71" fmla="*/ 203835 h 256222"/>
                <a:gd name="connsiteX72" fmla="*/ 22860 w 178117"/>
                <a:gd name="connsiteY72" fmla="*/ 203835 h 256222"/>
                <a:gd name="connsiteX73" fmla="*/ 24765 w 178117"/>
                <a:gd name="connsiteY73" fmla="*/ 203835 h 256222"/>
                <a:gd name="connsiteX74" fmla="*/ 23813 w 178117"/>
                <a:gd name="connsiteY74" fmla="*/ 202882 h 256222"/>
                <a:gd name="connsiteX75" fmla="*/ 22860 w 178117"/>
                <a:gd name="connsiteY75" fmla="*/ 203835 h 256222"/>
                <a:gd name="connsiteX76" fmla="*/ 24765 w 178117"/>
                <a:gd name="connsiteY76" fmla="*/ 224790 h 256222"/>
                <a:gd name="connsiteX77" fmla="*/ 24765 w 178117"/>
                <a:gd name="connsiteY77" fmla="*/ 224790 h 256222"/>
                <a:gd name="connsiteX78" fmla="*/ 24765 w 178117"/>
                <a:gd name="connsiteY78" fmla="*/ 224790 h 256222"/>
                <a:gd name="connsiteX79" fmla="*/ 24765 w 178117"/>
                <a:gd name="connsiteY79" fmla="*/ 224790 h 256222"/>
                <a:gd name="connsiteX80" fmla="*/ 24765 w 178117"/>
                <a:gd name="connsiteY80" fmla="*/ 224790 h 256222"/>
                <a:gd name="connsiteX81" fmla="*/ 29528 w 178117"/>
                <a:gd name="connsiteY81" fmla="*/ 237172 h 256222"/>
                <a:gd name="connsiteX82" fmla="*/ 29528 w 178117"/>
                <a:gd name="connsiteY82" fmla="*/ 237172 h 256222"/>
                <a:gd name="connsiteX83" fmla="*/ 29528 w 178117"/>
                <a:gd name="connsiteY83" fmla="*/ 237172 h 256222"/>
                <a:gd name="connsiteX84" fmla="*/ 29528 w 178117"/>
                <a:gd name="connsiteY84" fmla="*/ 237172 h 256222"/>
                <a:gd name="connsiteX85" fmla="*/ 29528 w 178117"/>
                <a:gd name="connsiteY85" fmla="*/ 237172 h 256222"/>
                <a:gd name="connsiteX86" fmla="*/ 28575 w 178117"/>
                <a:gd name="connsiteY86" fmla="*/ 222885 h 256222"/>
                <a:gd name="connsiteX87" fmla="*/ 28575 w 178117"/>
                <a:gd name="connsiteY87" fmla="*/ 222885 h 256222"/>
                <a:gd name="connsiteX88" fmla="*/ 28575 w 178117"/>
                <a:gd name="connsiteY88" fmla="*/ 222885 h 256222"/>
                <a:gd name="connsiteX89" fmla="*/ 28575 w 178117"/>
                <a:gd name="connsiteY89" fmla="*/ 222885 h 256222"/>
                <a:gd name="connsiteX90" fmla="*/ 28575 w 178117"/>
                <a:gd name="connsiteY90" fmla="*/ 222885 h 256222"/>
                <a:gd name="connsiteX91" fmla="*/ 28575 w 178117"/>
                <a:gd name="connsiteY91" fmla="*/ 205740 h 256222"/>
                <a:gd name="connsiteX92" fmla="*/ 29528 w 178117"/>
                <a:gd name="connsiteY92" fmla="*/ 205740 h 256222"/>
                <a:gd name="connsiteX93" fmla="*/ 28575 w 178117"/>
                <a:gd name="connsiteY93" fmla="*/ 203835 h 256222"/>
                <a:gd name="connsiteX94" fmla="*/ 27622 w 178117"/>
                <a:gd name="connsiteY94" fmla="*/ 204788 h 256222"/>
                <a:gd name="connsiteX95" fmla="*/ 28575 w 178117"/>
                <a:gd name="connsiteY95" fmla="*/ 205740 h 256222"/>
                <a:gd name="connsiteX96" fmla="*/ 30480 w 178117"/>
                <a:gd name="connsiteY96" fmla="*/ 224790 h 256222"/>
                <a:gd name="connsiteX97" fmla="*/ 29528 w 178117"/>
                <a:gd name="connsiteY97" fmla="*/ 225742 h 256222"/>
                <a:gd name="connsiteX98" fmla="*/ 28575 w 178117"/>
                <a:gd name="connsiteY98" fmla="*/ 226695 h 256222"/>
                <a:gd name="connsiteX99" fmla="*/ 28575 w 178117"/>
                <a:gd name="connsiteY99" fmla="*/ 230505 h 256222"/>
                <a:gd name="connsiteX100" fmla="*/ 29528 w 178117"/>
                <a:gd name="connsiteY100" fmla="*/ 230505 h 256222"/>
                <a:gd name="connsiteX101" fmla="*/ 30480 w 178117"/>
                <a:gd name="connsiteY101" fmla="*/ 225742 h 256222"/>
                <a:gd name="connsiteX102" fmla="*/ 30480 w 178117"/>
                <a:gd name="connsiteY102" fmla="*/ 224790 h 256222"/>
                <a:gd name="connsiteX103" fmla="*/ 30480 w 178117"/>
                <a:gd name="connsiteY103" fmla="*/ 224790 h 256222"/>
                <a:gd name="connsiteX104" fmla="*/ 32385 w 178117"/>
                <a:gd name="connsiteY104" fmla="*/ 219075 h 256222"/>
                <a:gd name="connsiteX105" fmla="*/ 30480 w 178117"/>
                <a:gd name="connsiteY105" fmla="*/ 216217 h 256222"/>
                <a:gd name="connsiteX106" fmla="*/ 29528 w 178117"/>
                <a:gd name="connsiteY106" fmla="*/ 217170 h 256222"/>
                <a:gd name="connsiteX107" fmla="*/ 31433 w 178117"/>
                <a:gd name="connsiteY107" fmla="*/ 220028 h 256222"/>
                <a:gd name="connsiteX108" fmla="*/ 32385 w 178117"/>
                <a:gd name="connsiteY108" fmla="*/ 219075 h 256222"/>
                <a:gd name="connsiteX109" fmla="*/ 30480 w 178117"/>
                <a:gd name="connsiteY109" fmla="*/ 226695 h 256222"/>
                <a:gd name="connsiteX110" fmla="*/ 30480 w 178117"/>
                <a:gd name="connsiteY110" fmla="*/ 226695 h 256222"/>
                <a:gd name="connsiteX111" fmla="*/ 30480 w 178117"/>
                <a:gd name="connsiteY111" fmla="*/ 226695 h 256222"/>
                <a:gd name="connsiteX112" fmla="*/ 33338 w 178117"/>
                <a:gd name="connsiteY112" fmla="*/ 206692 h 256222"/>
                <a:gd name="connsiteX113" fmla="*/ 33338 w 178117"/>
                <a:gd name="connsiteY113" fmla="*/ 206692 h 256222"/>
                <a:gd name="connsiteX114" fmla="*/ 33338 w 178117"/>
                <a:gd name="connsiteY114" fmla="*/ 206692 h 256222"/>
                <a:gd name="connsiteX115" fmla="*/ 33338 w 178117"/>
                <a:gd name="connsiteY115" fmla="*/ 206692 h 256222"/>
                <a:gd name="connsiteX116" fmla="*/ 33338 w 178117"/>
                <a:gd name="connsiteY116" fmla="*/ 206692 h 256222"/>
                <a:gd name="connsiteX117" fmla="*/ 35243 w 178117"/>
                <a:gd name="connsiteY117" fmla="*/ 220980 h 256222"/>
                <a:gd name="connsiteX118" fmla="*/ 35243 w 178117"/>
                <a:gd name="connsiteY118" fmla="*/ 220980 h 256222"/>
                <a:gd name="connsiteX119" fmla="*/ 35243 w 178117"/>
                <a:gd name="connsiteY119" fmla="*/ 220980 h 256222"/>
                <a:gd name="connsiteX120" fmla="*/ 35243 w 178117"/>
                <a:gd name="connsiteY120" fmla="*/ 220980 h 256222"/>
                <a:gd name="connsiteX121" fmla="*/ 35243 w 178117"/>
                <a:gd name="connsiteY121" fmla="*/ 220980 h 256222"/>
                <a:gd name="connsiteX122" fmla="*/ 35243 w 178117"/>
                <a:gd name="connsiteY122" fmla="*/ 19050 h 256222"/>
                <a:gd name="connsiteX123" fmla="*/ 35243 w 178117"/>
                <a:gd name="connsiteY123" fmla="*/ 19050 h 256222"/>
                <a:gd name="connsiteX124" fmla="*/ 35243 w 178117"/>
                <a:gd name="connsiteY124" fmla="*/ 19050 h 256222"/>
                <a:gd name="connsiteX125" fmla="*/ 35243 w 178117"/>
                <a:gd name="connsiteY125" fmla="*/ 19050 h 256222"/>
                <a:gd name="connsiteX126" fmla="*/ 35243 w 178117"/>
                <a:gd name="connsiteY126" fmla="*/ 19050 h 256222"/>
                <a:gd name="connsiteX127" fmla="*/ 37147 w 178117"/>
                <a:gd name="connsiteY127" fmla="*/ 38100 h 256222"/>
                <a:gd name="connsiteX128" fmla="*/ 36195 w 178117"/>
                <a:gd name="connsiteY128" fmla="*/ 37147 h 256222"/>
                <a:gd name="connsiteX129" fmla="*/ 35243 w 178117"/>
                <a:gd name="connsiteY129" fmla="*/ 37147 h 256222"/>
                <a:gd name="connsiteX130" fmla="*/ 37147 w 178117"/>
                <a:gd name="connsiteY130" fmla="*/ 38100 h 256222"/>
                <a:gd name="connsiteX131" fmla="*/ 37147 w 178117"/>
                <a:gd name="connsiteY131" fmla="*/ 38100 h 256222"/>
                <a:gd name="connsiteX132" fmla="*/ 40005 w 178117"/>
                <a:gd name="connsiteY132" fmla="*/ 25717 h 256222"/>
                <a:gd name="connsiteX133" fmla="*/ 40958 w 178117"/>
                <a:gd name="connsiteY133" fmla="*/ 27622 h 256222"/>
                <a:gd name="connsiteX134" fmla="*/ 42863 w 178117"/>
                <a:gd name="connsiteY134" fmla="*/ 29528 h 256222"/>
                <a:gd name="connsiteX135" fmla="*/ 43815 w 178117"/>
                <a:gd name="connsiteY135" fmla="*/ 25717 h 256222"/>
                <a:gd name="connsiteX136" fmla="*/ 41910 w 178117"/>
                <a:gd name="connsiteY136" fmla="*/ 24765 h 256222"/>
                <a:gd name="connsiteX137" fmla="*/ 40958 w 178117"/>
                <a:gd name="connsiteY137" fmla="*/ 21907 h 256222"/>
                <a:gd name="connsiteX138" fmla="*/ 46672 w 178117"/>
                <a:gd name="connsiteY138" fmla="*/ 24765 h 256222"/>
                <a:gd name="connsiteX139" fmla="*/ 46672 w 178117"/>
                <a:gd name="connsiteY139" fmla="*/ 24765 h 256222"/>
                <a:gd name="connsiteX140" fmla="*/ 44768 w 178117"/>
                <a:gd name="connsiteY140" fmla="*/ 20955 h 256222"/>
                <a:gd name="connsiteX141" fmla="*/ 40005 w 178117"/>
                <a:gd name="connsiteY141" fmla="*/ 21907 h 256222"/>
                <a:gd name="connsiteX142" fmla="*/ 35243 w 178117"/>
                <a:gd name="connsiteY142" fmla="*/ 25717 h 256222"/>
                <a:gd name="connsiteX143" fmla="*/ 40005 w 178117"/>
                <a:gd name="connsiteY143" fmla="*/ 25717 h 256222"/>
                <a:gd name="connsiteX144" fmla="*/ 39053 w 178117"/>
                <a:gd name="connsiteY144" fmla="*/ 25717 h 256222"/>
                <a:gd name="connsiteX145" fmla="*/ 36195 w 178117"/>
                <a:gd name="connsiteY145" fmla="*/ 24765 h 256222"/>
                <a:gd name="connsiteX146" fmla="*/ 39053 w 178117"/>
                <a:gd name="connsiteY146" fmla="*/ 25717 h 256222"/>
                <a:gd name="connsiteX147" fmla="*/ 39053 w 178117"/>
                <a:gd name="connsiteY147" fmla="*/ 222885 h 256222"/>
                <a:gd name="connsiteX148" fmla="*/ 40958 w 178117"/>
                <a:gd name="connsiteY148" fmla="*/ 220980 h 256222"/>
                <a:gd name="connsiteX149" fmla="*/ 40005 w 178117"/>
                <a:gd name="connsiteY149" fmla="*/ 219075 h 256222"/>
                <a:gd name="connsiteX150" fmla="*/ 37147 w 178117"/>
                <a:gd name="connsiteY150" fmla="*/ 221932 h 256222"/>
                <a:gd name="connsiteX151" fmla="*/ 39053 w 178117"/>
                <a:gd name="connsiteY151" fmla="*/ 222885 h 256222"/>
                <a:gd name="connsiteX152" fmla="*/ 38100 w 178117"/>
                <a:gd name="connsiteY152" fmla="*/ 15240 h 256222"/>
                <a:gd name="connsiteX153" fmla="*/ 38100 w 178117"/>
                <a:gd name="connsiteY153" fmla="*/ 15240 h 256222"/>
                <a:gd name="connsiteX154" fmla="*/ 38100 w 178117"/>
                <a:gd name="connsiteY154" fmla="*/ 15240 h 256222"/>
                <a:gd name="connsiteX155" fmla="*/ 38100 w 178117"/>
                <a:gd name="connsiteY155" fmla="*/ 15240 h 256222"/>
                <a:gd name="connsiteX156" fmla="*/ 38100 w 178117"/>
                <a:gd name="connsiteY156" fmla="*/ 15240 h 256222"/>
                <a:gd name="connsiteX157" fmla="*/ 38100 w 178117"/>
                <a:gd name="connsiteY157" fmla="*/ 205740 h 256222"/>
                <a:gd name="connsiteX158" fmla="*/ 38100 w 178117"/>
                <a:gd name="connsiteY158" fmla="*/ 205740 h 256222"/>
                <a:gd name="connsiteX159" fmla="*/ 39053 w 178117"/>
                <a:gd name="connsiteY159" fmla="*/ 204788 h 256222"/>
                <a:gd name="connsiteX160" fmla="*/ 38100 w 178117"/>
                <a:gd name="connsiteY160" fmla="*/ 203835 h 256222"/>
                <a:gd name="connsiteX161" fmla="*/ 38100 w 178117"/>
                <a:gd name="connsiteY161" fmla="*/ 205740 h 256222"/>
                <a:gd name="connsiteX162" fmla="*/ 39053 w 178117"/>
                <a:gd name="connsiteY162" fmla="*/ 18097 h 256222"/>
                <a:gd name="connsiteX163" fmla="*/ 39053 w 178117"/>
                <a:gd name="connsiteY163" fmla="*/ 18097 h 256222"/>
                <a:gd name="connsiteX164" fmla="*/ 40958 w 178117"/>
                <a:gd name="connsiteY164" fmla="*/ 19050 h 256222"/>
                <a:gd name="connsiteX165" fmla="*/ 39053 w 178117"/>
                <a:gd name="connsiteY165" fmla="*/ 18097 h 256222"/>
                <a:gd name="connsiteX166" fmla="*/ 39053 w 178117"/>
                <a:gd name="connsiteY166" fmla="*/ 18097 h 256222"/>
                <a:gd name="connsiteX167" fmla="*/ 47625 w 178117"/>
                <a:gd name="connsiteY167" fmla="*/ 38100 h 256222"/>
                <a:gd name="connsiteX168" fmla="*/ 50483 w 178117"/>
                <a:gd name="connsiteY168" fmla="*/ 33338 h 256222"/>
                <a:gd name="connsiteX169" fmla="*/ 49530 w 178117"/>
                <a:gd name="connsiteY169" fmla="*/ 30480 h 256222"/>
                <a:gd name="connsiteX170" fmla="*/ 48578 w 178117"/>
                <a:gd name="connsiteY170" fmla="*/ 32385 h 256222"/>
                <a:gd name="connsiteX171" fmla="*/ 46672 w 178117"/>
                <a:gd name="connsiteY171" fmla="*/ 32385 h 256222"/>
                <a:gd name="connsiteX172" fmla="*/ 43815 w 178117"/>
                <a:gd name="connsiteY172" fmla="*/ 31432 h 256222"/>
                <a:gd name="connsiteX173" fmla="*/ 40005 w 178117"/>
                <a:gd name="connsiteY173" fmla="*/ 34290 h 256222"/>
                <a:gd name="connsiteX174" fmla="*/ 40005 w 178117"/>
                <a:gd name="connsiteY174" fmla="*/ 36195 h 256222"/>
                <a:gd name="connsiteX175" fmla="*/ 42863 w 178117"/>
                <a:gd name="connsiteY175" fmla="*/ 35242 h 256222"/>
                <a:gd name="connsiteX176" fmla="*/ 46672 w 178117"/>
                <a:gd name="connsiteY176" fmla="*/ 36195 h 256222"/>
                <a:gd name="connsiteX177" fmla="*/ 44768 w 178117"/>
                <a:gd name="connsiteY177" fmla="*/ 38100 h 256222"/>
                <a:gd name="connsiteX178" fmla="*/ 43815 w 178117"/>
                <a:gd name="connsiteY178" fmla="*/ 39053 h 256222"/>
                <a:gd name="connsiteX179" fmla="*/ 44768 w 178117"/>
                <a:gd name="connsiteY179" fmla="*/ 41910 h 256222"/>
                <a:gd name="connsiteX180" fmla="*/ 46672 w 178117"/>
                <a:gd name="connsiteY180" fmla="*/ 40957 h 256222"/>
                <a:gd name="connsiteX181" fmla="*/ 47625 w 178117"/>
                <a:gd name="connsiteY181" fmla="*/ 38100 h 256222"/>
                <a:gd name="connsiteX182" fmla="*/ 40005 w 178117"/>
                <a:gd name="connsiteY182" fmla="*/ 15240 h 256222"/>
                <a:gd name="connsiteX183" fmla="*/ 40005 w 178117"/>
                <a:gd name="connsiteY183" fmla="*/ 15240 h 256222"/>
                <a:gd name="connsiteX184" fmla="*/ 40005 w 178117"/>
                <a:gd name="connsiteY184" fmla="*/ 15240 h 256222"/>
                <a:gd name="connsiteX185" fmla="*/ 40005 w 178117"/>
                <a:gd name="connsiteY185" fmla="*/ 15240 h 256222"/>
                <a:gd name="connsiteX186" fmla="*/ 40005 w 178117"/>
                <a:gd name="connsiteY186" fmla="*/ 15240 h 256222"/>
                <a:gd name="connsiteX187" fmla="*/ 40958 w 178117"/>
                <a:gd name="connsiteY187" fmla="*/ 215265 h 256222"/>
                <a:gd name="connsiteX188" fmla="*/ 41910 w 178117"/>
                <a:gd name="connsiteY188" fmla="*/ 214313 h 256222"/>
                <a:gd name="connsiteX189" fmla="*/ 40958 w 178117"/>
                <a:gd name="connsiteY189" fmla="*/ 213360 h 256222"/>
                <a:gd name="connsiteX190" fmla="*/ 40958 w 178117"/>
                <a:gd name="connsiteY190" fmla="*/ 215265 h 256222"/>
                <a:gd name="connsiteX191" fmla="*/ 40958 w 178117"/>
                <a:gd name="connsiteY191" fmla="*/ 215265 h 256222"/>
                <a:gd name="connsiteX192" fmla="*/ 43815 w 178117"/>
                <a:gd name="connsiteY192" fmla="*/ 51435 h 256222"/>
                <a:gd name="connsiteX193" fmla="*/ 43815 w 178117"/>
                <a:gd name="connsiteY193" fmla="*/ 51435 h 256222"/>
                <a:gd name="connsiteX194" fmla="*/ 42863 w 178117"/>
                <a:gd name="connsiteY194" fmla="*/ 51435 h 256222"/>
                <a:gd name="connsiteX195" fmla="*/ 43815 w 178117"/>
                <a:gd name="connsiteY195" fmla="*/ 51435 h 256222"/>
                <a:gd name="connsiteX196" fmla="*/ 43815 w 178117"/>
                <a:gd name="connsiteY196" fmla="*/ 51435 h 256222"/>
                <a:gd name="connsiteX197" fmla="*/ 46672 w 178117"/>
                <a:gd name="connsiteY197" fmla="*/ 19050 h 256222"/>
                <a:gd name="connsiteX198" fmla="*/ 48578 w 178117"/>
                <a:gd name="connsiteY198" fmla="*/ 18097 h 256222"/>
                <a:gd name="connsiteX199" fmla="*/ 46672 w 178117"/>
                <a:gd name="connsiteY199" fmla="*/ 16192 h 256222"/>
                <a:gd name="connsiteX200" fmla="*/ 44768 w 178117"/>
                <a:gd name="connsiteY200" fmla="*/ 17145 h 256222"/>
                <a:gd name="connsiteX201" fmla="*/ 46672 w 178117"/>
                <a:gd name="connsiteY201" fmla="*/ 19050 h 256222"/>
                <a:gd name="connsiteX202" fmla="*/ 45720 w 178117"/>
                <a:gd name="connsiteY202" fmla="*/ 219075 h 256222"/>
                <a:gd name="connsiteX203" fmla="*/ 45720 w 178117"/>
                <a:gd name="connsiteY203" fmla="*/ 219075 h 256222"/>
                <a:gd name="connsiteX204" fmla="*/ 45720 w 178117"/>
                <a:gd name="connsiteY204" fmla="*/ 218122 h 256222"/>
                <a:gd name="connsiteX205" fmla="*/ 45720 w 178117"/>
                <a:gd name="connsiteY205" fmla="*/ 219075 h 256222"/>
                <a:gd name="connsiteX206" fmla="*/ 45720 w 178117"/>
                <a:gd name="connsiteY206" fmla="*/ 219075 h 256222"/>
                <a:gd name="connsiteX207" fmla="*/ 46672 w 178117"/>
                <a:gd name="connsiteY207" fmla="*/ 48578 h 256222"/>
                <a:gd name="connsiteX208" fmla="*/ 46672 w 178117"/>
                <a:gd name="connsiteY208" fmla="*/ 48578 h 256222"/>
                <a:gd name="connsiteX209" fmla="*/ 46672 w 178117"/>
                <a:gd name="connsiteY209" fmla="*/ 48578 h 256222"/>
                <a:gd name="connsiteX210" fmla="*/ 46672 w 178117"/>
                <a:gd name="connsiteY210" fmla="*/ 48578 h 256222"/>
                <a:gd name="connsiteX211" fmla="*/ 46672 w 178117"/>
                <a:gd name="connsiteY211" fmla="*/ 48578 h 256222"/>
                <a:gd name="connsiteX212" fmla="*/ 45720 w 178117"/>
                <a:gd name="connsiteY212" fmla="*/ 25717 h 256222"/>
                <a:gd name="connsiteX213" fmla="*/ 45720 w 178117"/>
                <a:gd name="connsiteY213" fmla="*/ 25717 h 256222"/>
                <a:gd name="connsiteX214" fmla="*/ 47625 w 178117"/>
                <a:gd name="connsiteY214" fmla="*/ 24765 h 256222"/>
                <a:gd name="connsiteX215" fmla="*/ 45720 w 178117"/>
                <a:gd name="connsiteY215" fmla="*/ 25717 h 256222"/>
                <a:gd name="connsiteX216" fmla="*/ 48578 w 178117"/>
                <a:gd name="connsiteY216" fmla="*/ 58103 h 256222"/>
                <a:gd name="connsiteX217" fmla="*/ 47625 w 178117"/>
                <a:gd name="connsiteY217" fmla="*/ 57150 h 256222"/>
                <a:gd name="connsiteX218" fmla="*/ 46672 w 178117"/>
                <a:gd name="connsiteY218" fmla="*/ 58103 h 256222"/>
                <a:gd name="connsiteX219" fmla="*/ 48578 w 178117"/>
                <a:gd name="connsiteY219" fmla="*/ 58103 h 256222"/>
                <a:gd name="connsiteX220" fmla="*/ 48578 w 178117"/>
                <a:gd name="connsiteY220" fmla="*/ 58103 h 256222"/>
                <a:gd name="connsiteX221" fmla="*/ 56197 w 178117"/>
                <a:gd name="connsiteY221" fmla="*/ 40957 h 256222"/>
                <a:gd name="connsiteX222" fmla="*/ 49530 w 178117"/>
                <a:gd name="connsiteY222" fmla="*/ 40005 h 256222"/>
                <a:gd name="connsiteX223" fmla="*/ 48578 w 178117"/>
                <a:gd name="connsiteY223" fmla="*/ 40005 h 256222"/>
                <a:gd name="connsiteX224" fmla="*/ 47625 w 178117"/>
                <a:gd name="connsiteY224" fmla="*/ 45720 h 256222"/>
                <a:gd name="connsiteX225" fmla="*/ 48578 w 178117"/>
                <a:gd name="connsiteY225" fmla="*/ 46672 h 256222"/>
                <a:gd name="connsiteX226" fmla="*/ 53340 w 178117"/>
                <a:gd name="connsiteY226" fmla="*/ 46672 h 256222"/>
                <a:gd name="connsiteX227" fmla="*/ 55245 w 178117"/>
                <a:gd name="connsiteY227" fmla="*/ 45720 h 256222"/>
                <a:gd name="connsiteX228" fmla="*/ 60008 w 178117"/>
                <a:gd name="connsiteY228" fmla="*/ 42863 h 256222"/>
                <a:gd name="connsiteX229" fmla="*/ 63818 w 178117"/>
                <a:gd name="connsiteY229" fmla="*/ 46672 h 256222"/>
                <a:gd name="connsiteX230" fmla="*/ 65722 w 178117"/>
                <a:gd name="connsiteY230" fmla="*/ 48578 h 256222"/>
                <a:gd name="connsiteX231" fmla="*/ 65722 w 178117"/>
                <a:gd name="connsiteY231" fmla="*/ 46672 h 256222"/>
                <a:gd name="connsiteX232" fmla="*/ 66675 w 178117"/>
                <a:gd name="connsiteY232" fmla="*/ 43815 h 256222"/>
                <a:gd name="connsiteX233" fmla="*/ 64770 w 178117"/>
                <a:gd name="connsiteY233" fmla="*/ 41910 h 256222"/>
                <a:gd name="connsiteX234" fmla="*/ 56197 w 178117"/>
                <a:gd name="connsiteY234" fmla="*/ 40957 h 256222"/>
                <a:gd name="connsiteX235" fmla="*/ 50483 w 178117"/>
                <a:gd name="connsiteY235" fmla="*/ 53340 h 256222"/>
                <a:gd name="connsiteX236" fmla="*/ 51435 w 178117"/>
                <a:gd name="connsiteY236" fmla="*/ 51435 h 256222"/>
                <a:gd name="connsiteX237" fmla="*/ 50483 w 178117"/>
                <a:gd name="connsiteY237" fmla="*/ 50482 h 256222"/>
                <a:gd name="connsiteX238" fmla="*/ 50483 w 178117"/>
                <a:gd name="connsiteY238" fmla="*/ 53340 h 256222"/>
                <a:gd name="connsiteX239" fmla="*/ 50483 w 178117"/>
                <a:gd name="connsiteY239" fmla="*/ 53340 h 256222"/>
                <a:gd name="connsiteX240" fmla="*/ 49530 w 178117"/>
                <a:gd name="connsiteY240" fmla="*/ 25717 h 256222"/>
                <a:gd name="connsiteX241" fmla="*/ 51435 w 178117"/>
                <a:gd name="connsiteY241" fmla="*/ 27622 h 256222"/>
                <a:gd name="connsiteX242" fmla="*/ 54293 w 178117"/>
                <a:gd name="connsiteY242" fmla="*/ 25717 h 256222"/>
                <a:gd name="connsiteX243" fmla="*/ 55245 w 178117"/>
                <a:gd name="connsiteY243" fmla="*/ 23813 h 256222"/>
                <a:gd name="connsiteX244" fmla="*/ 57150 w 178117"/>
                <a:gd name="connsiteY244" fmla="*/ 25717 h 256222"/>
                <a:gd name="connsiteX245" fmla="*/ 59055 w 178117"/>
                <a:gd name="connsiteY245" fmla="*/ 26670 h 256222"/>
                <a:gd name="connsiteX246" fmla="*/ 62865 w 178117"/>
                <a:gd name="connsiteY246" fmla="*/ 20955 h 256222"/>
                <a:gd name="connsiteX247" fmla="*/ 61913 w 178117"/>
                <a:gd name="connsiteY247" fmla="*/ 20003 h 256222"/>
                <a:gd name="connsiteX248" fmla="*/ 56197 w 178117"/>
                <a:gd name="connsiteY248" fmla="*/ 20955 h 256222"/>
                <a:gd name="connsiteX249" fmla="*/ 53340 w 178117"/>
                <a:gd name="connsiteY249" fmla="*/ 21907 h 256222"/>
                <a:gd name="connsiteX250" fmla="*/ 53340 w 178117"/>
                <a:gd name="connsiteY250" fmla="*/ 18097 h 256222"/>
                <a:gd name="connsiteX251" fmla="*/ 52388 w 178117"/>
                <a:gd name="connsiteY251" fmla="*/ 16192 h 256222"/>
                <a:gd name="connsiteX252" fmla="*/ 49530 w 178117"/>
                <a:gd name="connsiteY252" fmla="*/ 25717 h 256222"/>
                <a:gd name="connsiteX253" fmla="*/ 51435 w 178117"/>
                <a:gd name="connsiteY253" fmla="*/ 73342 h 256222"/>
                <a:gd name="connsiteX254" fmla="*/ 54293 w 178117"/>
                <a:gd name="connsiteY254" fmla="*/ 72390 h 256222"/>
                <a:gd name="connsiteX255" fmla="*/ 57150 w 178117"/>
                <a:gd name="connsiteY255" fmla="*/ 73342 h 256222"/>
                <a:gd name="connsiteX256" fmla="*/ 59055 w 178117"/>
                <a:gd name="connsiteY256" fmla="*/ 71438 h 256222"/>
                <a:gd name="connsiteX257" fmla="*/ 60008 w 178117"/>
                <a:gd name="connsiteY257" fmla="*/ 73342 h 256222"/>
                <a:gd name="connsiteX258" fmla="*/ 63818 w 178117"/>
                <a:gd name="connsiteY258" fmla="*/ 74295 h 256222"/>
                <a:gd name="connsiteX259" fmla="*/ 63818 w 178117"/>
                <a:gd name="connsiteY259" fmla="*/ 71438 h 256222"/>
                <a:gd name="connsiteX260" fmla="*/ 65722 w 178117"/>
                <a:gd name="connsiteY260" fmla="*/ 71438 h 256222"/>
                <a:gd name="connsiteX261" fmla="*/ 60960 w 178117"/>
                <a:gd name="connsiteY261" fmla="*/ 67628 h 256222"/>
                <a:gd name="connsiteX262" fmla="*/ 61913 w 178117"/>
                <a:gd name="connsiteY262" fmla="*/ 71438 h 256222"/>
                <a:gd name="connsiteX263" fmla="*/ 58103 w 178117"/>
                <a:gd name="connsiteY263" fmla="*/ 70485 h 256222"/>
                <a:gd name="connsiteX264" fmla="*/ 58103 w 178117"/>
                <a:gd name="connsiteY264" fmla="*/ 67628 h 256222"/>
                <a:gd name="connsiteX265" fmla="*/ 60960 w 178117"/>
                <a:gd name="connsiteY265" fmla="*/ 66675 h 256222"/>
                <a:gd name="connsiteX266" fmla="*/ 61913 w 178117"/>
                <a:gd name="connsiteY266" fmla="*/ 62865 h 256222"/>
                <a:gd name="connsiteX267" fmla="*/ 62865 w 178117"/>
                <a:gd name="connsiteY267" fmla="*/ 61913 h 256222"/>
                <a:gd name="connsiteX268" fmla="*/ 61913 w 178117"/>
                <a:gd name="connsiteY268" fmla="*/ 62865 h 256222"/>
                <a:gd name="connsiteX269" fmla="*/ 59055 w 178117"/>
                <a:gd name="connsiteY269" fmla="*/ 64770 h 256222"/>
                <a:gd name="connsiteX270" fmla="*/ 58103 w 178117"/>
                <a:gd name="connsiteY270" fmla="*/ 66675 h 256222"/>
                <a:gd name="connsiteX271" fmla="*/ 53340 w 178117"/>
                <a:gd name="connsiteY271" fmla="*/ 71438 h 256222"/>
                <a:gd name="connsiteX272" fmla="*/ 50483 w 178117"/>
                <a:gd name="connsiteY272" fmla="*/ 70485 h 256222"/>
                <a:gd name="connsiteX273" fmla="*/ 48578 w 178117"/>
                <a:gd name="connsiteY273" fmla="*/ 71438 h 256222"/>
                <a:gd name="connsiteX274" fmla="*/ 48578 w 178117"/>
                <a:gd name="connsiteY274" fmla="*/ 74295 h 256222"/>
                <a:gd name="connsiteX275" fmla="*/ 51435 w 178117"/>
                <a:gd name="connsiteY275" fmla="*/ 73342 h 256222"/>
                <a:gd name="connsiteX276" fmla="*/ 52388 w 178117"/>
                <a:gd name="connsiteY276" fmla="*/ 17145 h 256222"/>
                <a:gd name="connsiteX277" fmla="*/ 52388 w 178117"/>
                <a:gd name="connsiteY277" fmla="*/ 17145 h 256222"/>
                <a:gd name="connsiteX278" fmla="*/ 55245 w 178117"/>
                <a:gd name="connsiteY278" fmla="*/ 16192 h 256222"/>
                <a:gd name="connsiteX279" fmla="*/ 54293 w 178117"/>
                <a:gd name="connsiteY279" fmla="*/ 15240 h 256222"/>
                <a:gd name="connsiteX280" fmla="*/ 51435 w 178117"/>
                <a:gd name="connsiteY280" fmla="*/ 16192 h 256222"/>
                <a:gd name="connsiteX281" fmla="*/ 52388 w 178117"/>
                <a:gd name="connsiteY281" fmla="*/ 17145 h 256222"/>
                <a:gd name="connsiteX282" fmla="*/ 53340 w 178117"/>
                <a:gd name="connsiteY282" fmla="*/ 63817 h 256222"/>
                <a:gd name="connsiteX283" fmla="*/ 57150 w 178117"/>
                <a:gd name="connsiteY283" fmla="*/ 61913 h 256222"/>
                <a:gd name="connsiteX284" fmla="*/ 59055 w 178117"/>
                <a:gd name="connsiteY284" fmla="*/ 60960 h 256222"/>
                <a:gd name="connsiteX285" fmla="*/ 57150 w 178117"/>
                <a:gd name="connsiteY285" fmla="*/ 59055 h 256222"/>
                <a:gd name="connsiteX286" fmla="*/ 51435 w 178117"/>
                <a:gd name="connsiteY286" fmla="*/ 61913 h 256222"/>
                <a:gd name="connsiteX287" fmla="*/ 53340 w 178117"/>
                <a:gd name="connsiteY287" fmla="*/ 63817 h 256222"/>
                <a:gd name="connsiteX288" fmla="*/ 52388 w 178117"/>
                <a:gd name="connsiteY288" fmla="*/ 65722 h 256222"/>
                <a:gd name="connsiteX289" fmla="*/ 51435 w 178117"/>
                <a:gd name="connsiteY289" fmla="*/ 67628 h 256222"/>
                <a:gd name="connsiteX290" fmla="*/ 52388 w 178117"/>
                <a:gd name="connsiteY290" fmla="*/ 67628 h 256222"/>
                <a:gd name="connsiteX291" fmla="*/ 53340 w 178117"/>
                <a:gd name="connsiteY291" fmla="*/ 65722 h 256222"/>
                <a:gd name="connsiteX292" fmla="*/ 53340 w 178117"/>
                <a:gd name="connsiteY292" fmla="*/ 63817 h 256222"/>
                <a:gd name="connsiteX293" fmla="*/ 53340 w 178117"/>
                <a:gd name="connsiteY293" fmla="*/ 57150 h 256222"/>
                <a:gd name="connsiteX294" fmla="*/ 53340 w 178117"/>
                <a:gd name="connsiteY294" fmla="*/ 57150 h 256222"/>
                <a:gd name="connsiteX295" fmla="*/ 53340 w 178117"/>
                <a:gd name="connsiteY295" fmla="*/ 55245 h 256222"/>
                <a:gd name="connsiteX296" fmla="*/ 52388 w 178117"/>
                <a:gd name="connsiteY296" fmla="*/ 56197 h 256222"/>
                <a:gd name="connsiteX297" fmla="*/ 53340 w 178117"/>
                <a:gd name="connsiteY297" fmla="*/ 57150 h 256222"/>
                <a:gd name="connsiteX298" fmla="*/ 54293 w 178117"/>
                <a:gd name="connsiteY298" fmla="*/ 37147 h 256222"/>
                <a:gd name="connsiteX299" fmla="*/ 55245 w 178117"/>
                <a:gd name="connsiteY299" fmla="*/ 38100 h 256222"/>
                <a:gd name="connsiteX300" fmla="*/ 59055 w 178117"/>
                <a:gd name="connsiteY300" fmla="*/ 36195 h 256222"/>
                <a:gd name="connsiteX301" fmla="*/ 58103 w 178117"/>
                <a:gd name="connsiteY301" fmla="*/ 35242 h 256222"/>
                <a:gd name="connsiteX302" fmla="*/ 54293 w 178117"/>
                <a:gd name="connsiteY302" fmla="*/ 37147 h 256222"/>
                <a:gd name="connsiteX303" fmla="*/ 54293 w 178117"/>
                <a:gd name="connsiteY303" fmla="*/ 81915 h 256222"/>
                <a:gd name="connsiteX304" fmla="*/ 57150 w 178117"/>
                <a:gd name="connsiteY304" fmla="*/ 83820 h 256222"/>
                <a:gd name="connsiteX305" fmla="*/ 57150 w 178117"/>
                <a:gd name="connsiteY305" fmla="*/ 80963 h 256222"/>
                <a:gd name="connsiteX306" fmla="*/ 57150 w 178117"/>
                <a:gd name="connsiteY306" fmla="*/ 80010 h 256222"/>
                <a:gd name="connsiteX307" fmla="*/ 58103 w 178117"/>
                <a:gd name="connsiteY307" fmla="*/ 79057 h 256222"/>
                <a:gd name="connsiteX308" fmla="*/ 58103 w 178117"/>
                <a:gd name="connsiteY308" fmla="*/ 79057 h 256222"/>
                <a:gd name="connsiteX309" fmla="*/ 57150 w 178117"/>
                <a:gd name="connsiteY309" fmla="*/ 80010 h 256222"/>
                <a:gd name="connsiteX310" fmla="*/ 54293 w 178117"/>
                <a:gd name="connsiteY310" fmla="*/ 81915 h 256222"/>
                <a:gd name="connsiteX311" fmla="*/ 71438 w 178117"/>
                <a:gd name="connsiteY311" fmla="*/ 98107 h 256222"/>
                <a:gd name="connsiteX312" fmla="*/ 68580 w 178117"/>
                <a:gd name="connsiteY312" fmla="*/ 98107 h 256222"/>
                <a:gd name="connsiteX313" fmla="*/ 67628 w 178117"/>
                <a:gd name="connsiteY313" fmla="*/ 95250 h 256222"/>
                <a:gd name="connsiteX314" fmla="*/ 69533 w 178117"/>
                <a:gd name="connsiteY314" fmla="*/ 91440 h 256222"/>
                <a:gd name="connsiteX315" fmla="*/ 71438 w 178117"/>
                <a:gd name="connsiteY315" fmla="*/ 90488 h 256222"/>
                <a:gd name="connsiteX316" fmla="*/ 69533 w 178117"/>
                <a:gd name="connsiteY316" fmla="*/ 89535 h 256222"/>
                <a:gd name="connsiteX317" fmla="*/ 64770 w 178117"/>
                <a:gd name="connsiteY317" fmla="*/ 90488 h 256222"/>
                <a:gd name="connsiteX318" fmla="*/ 62865 w 178117"/>
                <a:gd name="connsiteY318" fmla="*/ 89535 h 256222"/>
                <a:gd name="connsiteX319" fmla="*/ 60960 w 178117"/>
                <a:gd name="connsiteY319" fmla="*/ 88582 h 256222"/>
                <a:gd name="connsiteX320" fmla="*/ 62865 w 178117"/>
                <a:gd name="connsiteY320" fmla="*/ 86678 h 256222"/>
                <a:gd name="connsiteX321" fmla="*/ 69533 w 178117"/>
                <a:gd name="connsiteY321" fmla="*/ 86678 h 256222"/>
                <a:gd name="connsiteX322" fmla="*/ 70485 w 178117"/>
                <a:gd name="connsiteY322" fmla="*/ 85725 h 256222"/>
                <a:gd name="connsiteX323" fmla="*/ 70485 w 178117"/>
                <a:gd name="connsiteY323" fmla="*/ 84772 h 256222"/>
                <a:gd name="connsiteX324" fmla="*/ 65722 w 178117"/>
                <a:gd name="connsiteY324" fmla="*/ 78105 h 256222"/>
                <a:gd name="connsiteX325" fmla="*/ 64770 w 178117"/>
                <a:gd name="connsiteY325" fmla="*/ 77153 h 256222"/>
                <a:gd name="connsiteX326" fmla="*/ 60960 w 178117"/>
                <a:gd name="connsiteY326" fmla="*/ 80010 h 256222"/>
                <a:gd name="connsiteX327" fmla="*/ 56197 w 178117"/>
                <a:gd name="connsiteY327" fmla="*/ 86678 h 256222"/>
                <a:gd name="connsiteX328" fmla="*/ 56197 w 178117"/>
                <a:gd name="connsiteY328" fmla="*/ 90488 h 256222"/>
                <a:gd name="connsiteX329" fmla="*/ 60008 w 178117"/>
                <a:gd name="connsiteY329" fmla="*/ 91440 h 256222"/>
                <a:gd name="connsiteX330" fmla="*/ 64770 w 178117"/>
                <a:gd name="connsiteY330" fmla="*/ 92392 h 256222"/>
                <a:gd name="connsiteX331" fmla="*/ 66675 w 178117"/>
                <a:gd name="connsiteY331" fmla="*/ 97155 h 256222"/>
                <a:gd name="connsiteX332" fmla="*/ 67628 w 178117"/>
                <a:gd name="connsiteY332" fmla="*/ 100013 h 256222"/>
                <a:gd name="connsiteX333" fmla="*/ 70485 w 178117"/>
                <a:gd name="connsiteY333" fmla="*/ 98107 h 256222"/>
                <a:gd name="connsiteX334" fmla="*/ 72390 w 178117"/>
                <a:gd name="connsiteY334" fmla="*/ 100013 h 256222"/>
                <a:gd name="connsiteX335" fmla="*/ 72390 w 178117"/>
                <a:gd name="connsiteY335" fmla="*/ 101917 h 256222"/>
                <a:gd name="connsiteX336" fmla="*/ 74295 w 178117"/>
                <a:gd name="connsiteY336" fmla="*/ 100965 h 256222"/>
                <a:gd name="connsiteX337" fmla="*/ 71438 w 178117"/>
                <a:gd name="connsiteY337" fmla="*/ 98107 h 256222"/>
                <a:gd name="connsiteX338" fmla="*/ 55245 w 178117"/>
                <a:gd name="connsiteY338" fmla="*/ 30480 h 256222"/>
                <a:gd name="connsiteX339" fmla="*/ 57150 w 178117"/>
                <a:gd name="connsiteY339" fmla="*/ 32385 h 256222"/>
                <a:gd name="connsiteX340" fmla="*/ 58103 w 178117"/>
                <a:gd name="connsiteY340" fmla="*/ 31432 h 256222"/>
                <a:gd name="connsiteX341" fmla="*/ 55245 w 178117"/>
                <a:gd name="connsiteY341" fmla="*/ 30480 h 256222"/>
                <a:gd name="connsiteX342" fmla="*/ 55245 w 178117"/>
                <a:gd name="connsiteY342" fmla="*/ 30480 h 256222"/>
                <a:gd name="connsiteX343" fmla="*/ 57150 w 178117"/>
                <a:gd name="connsiteY343" fmla="*/ 48578 h 256222"/>
                <a:gd name="connsiteX344" fmla="*/ 57150 w 178117"/>
                <a:gd name="connsiteY344" fmla="*/ 48578 h 256222"/>
                <a:gd name="connsiteX345" fmla="*/ 57150 w 178117"/>
                <a:gd name="connsiteY345" fmla="*/ 47625 h 256222"/>
                <a:gd name="connsiteX346" fmla="*/ 57150 w 178117"/>
                <a:gd name="connsiteY346" fmla="*/ 48578 h 256222"/>
                <a:gd name="connsiteX347" fmla="*/ 57150 w 178117"/>
                <a:gd name="connsiteY347" fmla="*/ 48578 h 256222"/>
                <a:gd name="connsiteX348" fmla="*/ 57150 w 178117"/>
                <a:gd name="connsiteY348" fmla="*/ 89535 h 256222"/>
                <a:gd name="connsiteX349" fmla="*/ 57150 w 178117"/>
                <a:gd name="connsiteY349" fmla="*/ 89535 h 256222"/>
                <a:gd name="connsiteX350" fmla="*/ 57150 w 178117"/>
                <a:gd name="connsiteY350" fmla="*/ 89535 h 256222"/>
                <a:gd name="connsiteX351" fmla="*/ 57150 w 178117"/>
                <a:gd name="connsiteY351" fmla="*/ 89535 h 256222"/>
                <a:gd name="connsiteX352" fmla="*/ 57150 w 178117"/>
                <a:gd name="connsiteY352" fmla="*/ 89535 h 256222"/>
                <a:gd name="connsiteX353" fmla="*/ 59055 w 178117"/>
                <a:gd name="connsiteY353" fmla="*/ 55245 h 256222"/>
                <a:gd name="connsiteX354" fmla="*/ 59055 w 178117"/>
                <a:gd name="connsiteY354" fmla="*/ 55245 h 256222"/>
                <a:gd name="connsiteX355" fmla="*/ 59055 w 178117"/>
                <a:gd name="connsiteY355" fmla="*/ 55245 h 256222"/>
                <a:gd name="connsiteX356" fmla="*/ 59055 w 178117"/>
                <a:gd name="connsiteY356" fmla="*/ 55245 h 256222"/>
                <a:gd name="connsiteX357" fmla="*/ 59055 w 178117"/>
                <a:gd name="connsiteY357" fmla="*/ 55245 h 256222"/>
                <a:gd name="connsiteX358" fmla="*/ 60960 w 178117"/>
                <a:gd name="connsiteY358" fmla="*/ 48578 h 256222"/>
                <a:gd name="connsiteX359" fmla="*/ 62865 w 178117"/>
                <a:gd name="connsiteY359" fmla="*/ 45720 h 256222"/>
                <a:gd name="connsiteX360" fmla="*/ 62865 w 178117"/>
                <a:gd name="connsiteY360" fmla="*/ 45720 h 256222"/>
                <a:gd name="connsiteX361" fmla="*/ 60960 w 178117"/>
                <a:gd name="connsiteY361" fmla="*/ 48578 h 256222"/>
                <a:gd name="connsiteX362" fmla="*/ 60960 w 178117"/>
                <a:gd name="connsiteY362" fmla="*/ 48578 h 256222"/>
                <a:gd name="connsiteX363" fmla="*/ 61913 w 178117"/>
                <a:gd name="connsiteY363" fmla="*/ 77153 h 256222"/>
                <a:gd name="connsiteX364" fmla="*/ 60960 w 178117"/>
                <a:gd name="connsiteY364" fmla="*/ 78105 h 256222"/>
                <a:gd name="connsiteX365" fmla="*/ 61913 w 178117"/>
                <a:gd name="connsiteY365" fmla="*/ 79057 h 256222"/>
                <a:gd name="connsiteX366" fmla="*/ 61913 w 178117"/>
                <a:gd name="connsiteY366" fmla="*/ 77153 h 256222"/>
                <a:gd name="connsiteX367" fmla="*/ 61913 w 178117"/>
                <a:gd name="connsiteY367" fmla="*/ 77153 h 256222"/>
                <a:gd name="connsiteX368" fmla="*/ 62865 w 178117"/>
                <a:gd name="connsiteY368" fmla="*/ 93345 h 256222"/>
                <a:gd name="connsiteX369" fmla="*/ 64770 w 178117"/>
                <a:gd name="connsiteY369" fmla="*/ 91440 h 256222"/>
                <a:gd name="connsiteX370" fmla="*/ 62865 w 178117"/>
                <a:gd name="connsiteY370" fmla="*/ 93345 h 256222"/>
                <a:gd name="connsiteX371" fmla="*/ 64770 w 178117"/>
                <a:gd name="connsiteY371" fmla="*/ 55245 h 256222"/>
                <a:gd name="connsiteX372" fmla="*/ 63818 w 178117"/>
                <a:gd name="connsiteY372" fmla="*/ 53340 h 256222"/>
                <a:gd name="connsiteX373" fmla="*/ 63818 w 178117"/>
                <a:gd name="connsiteY373" fmla="*/ 54292 h 256222"/>
                <a:gd name="connsiteX374" fmla="*/ 64770 w 178117"/>
                <a:gd name="connsiteY374" fmla="*/ 55245 h 256222"/>
                <a:gd name="connsiteX375" fmla="*/ 68580 w 178117"/>
                <a:gd name="connsiteY375" fmla="*/ 57150 h 256222"/>
                <a:gd name="connsiteX376" fmla="*/ 69533 w 178117"/>
                <a:gd name="connsiteY376" fmla="*/ 54292 h 256222"/>
                <a:gd name="connsiteX377" fmla="*/ 70485 w 178117"/>
                <a:gd name="connsiteY377" fmla="*/ 54292 h 256222"/>
                <a:gd name="connsiteX378" fmla="*/ 71438 w 178117"/>
                <a:gd name="connsiteY378" fmla="*/ 53340 h 256222"/>
                <a:gd name="connsiteX379" fmla="*/ 71438 w 178117"/>
                <a:gd name="connsiteY379" fmla="*/ 52388 h 256222"/>
                <a:gd name="connsiteX380" fmla="*/ 70485 w 178117"/>
                <a:gd name="connsiteY380" fmla="*/ 53340 h 256222"/>
                <a:gd name="connsiteX381" fmla="*/ 69533 w 178117"/>
                <a:gd name="connsiteY381" fmla="*/ 54292 h 256222"/>
                <a:gd name="connsiteX382" fmla="*/ 64770 w 178117"/>
                <a:gd name="connsiteY382" fmla="*/ 55245 h 256222"/>
                <a:gd name="connsiteX383" fmla="*/ 63818 w 178117"/>
                <a:gd name="connsiteY383" fmla="*/ 23813 h 256222"/>
                <a:gd name="connsiteX384" fmla="*/ 63818 w 178117"/>
                <a:gd name="connsiteY384" fmla="*/ 23813 h 256222"/>
                <a:gd name="connsiteX385" fmla="*/ 64770 w 178117"/>
                <a:gd name="connsiteY385" fmla="*/ 23813 h 256222"/>
                <a:gd name="connsiteX386" fmla="*/ 63818 w 178117"/>
                <a:gd name="connsiteY386" fmla="*/ 23813 h 256222"/>
                <a:gd name="connsiteX387" fmla="*/ 63818 w 178117"/>
                <a:gd name="connsiteY387" fmla="*/ 23813 h 256222"/>
                <a:gd name="connsiteX388" fmla="*/ 64770 w 178117"/>
                <a:gd name="connsiteY388" fmla="*/ 57150 h 256222"/>
                <a:gd name="connsiteX389" fmla="*/ 64770 w 178117"/>
                <a:gd name="connsiteY389" fmla="*/ 57150 h 256222"/>
                <a:gd name="connsiteX390" fmla="*/ 64770 w 178117"/>
                <a:gd name="connsiteY390" fmla="*/ 59055 h 256222"/>
                <a:gd name="connsiteX391" fmla="*/ 64770 w 178117"/>
                <a:gd name="connsiteY391" fmla="*/ 57150 h 256222"/>
                <a:gd name="connsiteX392" fmla="*/ 64770 w 178117"/>
                <a:gd name="connsiteY392" fmla="*/ 57150 h 256222"/>
                <a:gd name="connsiteX393" fmla="*/ 64770 w 178117"/>
                <a:gd name="connsiteY393" fmla="*/ 28575 h 256222"/>
                <a:gd name="connsiteX394" fmla="*/ 64770 w 178117"/>
                <a:gd name="connsiteY394" fmla="*/ 28575 h 256222"/>
                <a:gd name="connsiteX395" fmla="*/ 64770 w 178117"/>
                <a:gd name="connsiteY395" fmla="*/ 30480 h 256222"/>
                <a:gd name="connsiteX396" fmla="*/ 64770 w 178117"/>
                <a:gd name="connsiteY396" fmla="*/ 28575 h 256222"/>
                <a:gd name="connsiteX397" fmla="*/ 64770 w 178117"/>
                <a:gd name="connsiteY397" fmla="*/ 28575 h 256222"/>
                <a:gd name="connsiteX398" fmla="*/ 68580 w 178117"/>
                <a:gd name="connsiteY398" fmla="*/ 112395 h 256222"/>
                <a:gd name="connsiteX399" fmla="*/ 65722 w 178117"/>
                <a:gd name="connsiteY399" fmla="*/ 113347 h 256222"/>
                <a:gd name="connsiteX400" fmla="*/ 67628 w 178117"/>
                <a:gd name="connsiteY400" fmla="*/ 114300 h 256222"/>
                <a:gd name="connsiteX401" fmla="*/ 70485 w 178117"/>
                <a:gd name="connsiteY401" fmla="*/ 113347 h 256222"/>
                <a:gd name="connsiteX402" fmla="*/ 68580 w 178117"/>
                <a:gd name="connsiteY402" fmla="*/ 112395 h 256222"/>
                <a:gd name="connsiteX403" fmla="*/ 74295 w 178117"/>
                <a:gd name="connsiteY403" fmla="*/ 76200 h 256222"/>
                <a:gd name="connsiteX404" fmla="*/ 72390 w 178117"/>
                <a:gd name="connsiteY404" fmla="*/ 76200 h 256222"/>
                <a:gd name="connsiteX405" fmla="*/ 74295 w 178117"/>
                <a:gd name="connsiteY405" fmla="*/ 71438 h 256222"/>
                <a:gd name="connsiteX406" fmla="*/ 70485 w 178117"/>
                <a:gd name="connsiteY406" fmla="*/ 67628 h 256222"/>
                <a:gd name="connsiteX407" fmla="*/ 67628 w 178117"/>
                <a:gd name="connsiteY407" fmla="*/ 70485 h 256222"/>
                <a:gd name="connsiteX408" fmla="*/ 66675 w 178117"/>
                <a:gd name="connsiteY408" fmla="*/ 70485 h 256222"/>
                <a:gd name="connsiteX409" fmla="*/ 65722 w 178117"/>
                <a:gd name="connsiteY409" fmla="*/ 74295 h 256222"/>
                <a:gd name="connsiteX410" fmla="*/ 65722 w 178117"/>
                <a:gd name="connsiteY410" fmla="*/ 75247 h 256222"/>
                <a:gd name="connsiteX411" fmla="*/ 66675 w 178117"/>
                <a:gd name="connsiteY411" fmla="*/ 75247 h 256222"/>
                <a:gd name="connsiteX412" fmla="*/ 71438 w 178117"/>
                <a:gd name="connsiteY412" fmla="*/ 75247 h 256222"/>
                <a:gd name="connsiteX413" fmla="*/ 74295 w 178117"/>
                <a:gd name="connsiteY413" fmla="*/ 76200 h 256222"/>
                <a:gd name="connsiteX414" fmla="*/ 76200 w 178117"/>
                <a:gd name="connsiteY414" fmla="*/ 77153 h 256222"/>
                <a:gd name="connsiteX415" fmla="*/ 74295 w 178117"/>
                <a:gd name="connsiteY415" fmla="*/ 76200 h 256222"/>
                <a:gd name="connsiteX416" fmla="*/ 66675 w 178117"/>
                <a:gd name="connsiteY416" fmla="*/ 52388 h 256222"/>
                <a:gd name="connsiteX417" fmla="*/ 66675 w 178117"/>
                <a:gd name="connsiteY417" fmla="*/ 52388 h 256222"/>
                <a:gd name="connsiteX418" fmla="*/ 66675 w 178117"/>
                <a:gd name="connsiteY418" fmla="*/ 52388 h 256222"/>
                <a:gd name="connsiteX419" fmla="*/ 66675 w 178117"/>
                <a:gd name="connsiteY419" fmla="*/ 52388 h 256222"/>
                <a:gd name="connsiteX420" fmla="*/ 66675 w 178117"/>
                <a:gd name="connsiteY420" fmla="*/ 52388 h 256222"/>
                <a:gd name="connsiteX421" fmla="*/ 71438 w 178117"/>
                <a:gd name="connsiteY421" fmla="*/ 108585 h 256222"/>
                <a:gd name="connsiteX422" fmla="*/ 70485 w 178117"/>
                <a:gd name="connsiteY422" fmla="*/ 106680 h 256222"/>
                <a:gd name="connsiteX423" fmla="*/ 67628 w 178117"/>
                <a:gd name="connsiteY423" fmla="*/ 108585 h 256222"/>
                <a:gd name="connsiteX424" fmla="*/ 69533 w 178117"/>
                <a:gd name="connsiteY424" fmla="*/ 109538 h 256222"/>
                <a:gd name="connsiteX425" fmla="*/ 71438 w 178117"/>
                <a:gd name="connsiteY425" fmla="*/ 108585 h 256222"/>
                <a:gd name="connsiteX426" fmla="*/ 69533 w 178117"/>
                <a:gd name="connsiteY426" fmla="*/ 80010 h 256222"/>
                <a:gd name="connsiteX427" fmla="*/ 67628 w 178117"/>
                <a:gd name="connsiteY427" fmla="*/ 81915 h 256222"/>
                <a:gd name="connsiteX428" fmla="*/ 68580 w 178117"/>
                <a:gd name="connsiteY428" fmla="*/ 83820 h 256222"/>
                <a:gd name="connsiteX429" fmla="*/ 69533 w 178117"/>
                <a:gd name="connsiteY429" fmla="*/ 80010 h 256222"/>
                <a:gd name="connsiteX430" fmla="*/ 69533 w 178117"/>
                <a:gd name="connsiteY430" fmla="*/ 80010 h 256222"/>
                <a:gd name="connsiteX431" fmla="*/ 69533 w 178117"/>
                <a:gd name="connsiteY431" fmla="*/ 29528 h 256222"/>
                <a:gd name="connsiteX432" fmla="*/ 69533 w 178117"/>
                <a:gd name="connsiteY432" fmla="*/ 29528 h 256222"/>
                <a:gd name="connsiteX433" fmla="*/ 69533 w 178117"/>
                <a:gd name="connsiteY433" fmla="*/ 27622 h 256222"/>
                <a:gd name="connsiteX434" fmla="*/ 69533 w 178117"/>
                <a:gd name="connsiteY434" fmla="*/ 29528 h 256222"/>
                <a:gd name="connsiteX435" fmla="*/ 69533 w 178117"/>
                <a:gd name="connsiteY435" fmla="*/ 29528 h 256222"/>
                <a:gd name="connsiteX436" fmla="*/ 68580 w 178117"/>
                <a:gd name="connsiteY436" fmla="*/ 20955 h 256222"/>
                <a:gd name="connsiteX437" fmla="*/ 68580 w 178117"/>
                <a:gd name="connsiteY437" fmla="*/ 20955 h 256222"/>
                <a:gd name="connsiteX438" fmla="*/ 68580 w 178117"/>
                <a:gd name="connsiteY438" fmla="*/ 20955 h 256222"/>
                <a:gd name="connsiteX439" fmla="*/ 68580 w 178117"/>
                <a:gd name="connsiteY439" fmla="*/ 20955 h 256222"/>
                <a:gd name="connsiteX440" fmla="*/ 68580 w 178117"/>
                <a:gd name="connsiteY440" fmla="*/ 20955 h 256222"/>
                <a:gd name="connsiteX441" fmla="*/ 71438 w 178117"/>
                <a:gd name="connsiteY441" fmla="*/ 40005 h 256222"/>
                <a:gd name="connsiteX442" fmla="*/ 72390 w 178117"/>
                <a:gd name="connsiteY442" fmla="*/ 40957 h 256222"/>
                <a:gd name="connsiteX443" fmla="*/ 73343 w 178117"/>
                <a:gd name="connsiteY443" fmla="*/ 40005 h 256222"/>
                <a:gd name="connsiteX444" fmla="*/ 71438 w 178117"/>
                <a:gd name="connsiteY444" fmla="*/ 40005 h 256222"/>
                <a:gd name="connsiteX445" fmla="*/ 71438 w 178117"/>
                <a:gd name="connsiteY445" fmla="*/ 40005 h 256222"/>
                <a:gd name="connsiteX446" fmla="*/ 74295 w 178117"/>
                <a:gd name="connsiteY446" fmla="*/ 61913 h 256222"/>
                <a:gd name="connsiteX447" fmla="*/ 72390 w 178117"/>
                <a:gd name="connsiteY447" fmla="*/ 63817 h 256222"/>
                <a:gd name="connsiteX448" fmla="*/ 73343 w 178117"/>
                <a:gd name="connsiteY448" fmla="*/ 65722 h 256222"/>
                <a:gd name="connsiteX449" fmla="*/ 75247 w 178117"/>
                <a:gd name="connsiteY449" fmla="*/ 63817 h 256222"/>
                <a:gd name="connsiteX450" fmla="*/ 74295 w 178117"/>
                <a:gd name="connsiteY450" fmla="*/ 61913 h 256222"/>
                <a:gd name="connsiteX451" fmla="*/ 74295 w 178117"/>
                <a:gd name="connsiteY451" fmla="*/ 113347 h 256222"/>
                <a:gd name="connsiteX452" fmla="*/ 78105 w 178117"/>
                <a:gd name="connsiteY452" fmla="*/ 113347 h 256222"/>
                <a:gd name="connsiteX453" fmla="*/ 78105 w 178117"/>
                <a:gd name="connsiteY453" fmla="*/ 112395 h 256222"/>
                <a:gd name="connsiteX454" fmla="*/ 75247 w 178117"/>
                <a:gd name="connsiteY454" fmla="*/ 112395 h 256222"/>
                <a:gd name="connsiteX455" fmla="*/ 73343 w 178117"/>
                <a:gd name="connsiteY455" fmla="*/ 112395 h 256222"/>
                <a:gd name="connsiteX456" fmla="*/ 74295 w 178117"/>
                <a:gd name="connsiteY456" fmla="*/ 113347 h 256222"/>
                <a:gd name="connsiteX457" fmla="*/ 79058 w 178117"/>
                <a:gd name="connsiteY457" fmla="*/ 73342 h 256222"/>
                <a:gd name="connsiteX458" fmla="*/ 77153 w 178117"/>
                <a:gd name="connsiteY458" fmla="*/ 74295 h 256222"/>
                <a:gd name="connsiteX459" fmla="*/ 73343 w 178117"/>
                <a:gd name="connsiteY459" fmla="*/ 86678 h 256222"/>
                <a:gd name="connsiteX460" fmla="*/ 73343 w 178117"/>
                <a:gd name="connsiteY460" fmla="*/ 87630 h 256222"/>
                <a:gd name="connsiteX461" fmla="*/ 74295 w 178117"/>
                <a:gd name="connsiteY461" fmla="*/ 87630 h 256222"/>
                <a:gd name="connsiteX462" fmla="*/ 79058 w 178117"/>
                <a:gd name="connsiteY462" fmla="*/ 88582 h 256222"/>
                <a:gd name="connsiteX463" fmla="*/ 82868 w 178117"/>
                <a:gd name="connsiteY463" fmla="*/ 85725 h 256222"/>
                <a:gd name="connsiteX464" fmla="*/ 83820 w 178117"/>
                <a:gd name="connsiteY464" fmla="*/ 80963 h 256222"/>
                <a:gd name="connsiteX465" fmla="*/ 81915 w 178117"/>
                <a:gd name="connsiteY465" fmla="*/ 79057 h 256222"/>
                <a:gd name="connsiteX466" fmla="*/ 79058 w 178117"/>
                <a:gd name="connsiteY466" fmla="*/ 77153 h 256222"/>
                <a:gd name="connsiteX467" fmla="*/ 80010 w 178117"/>
                <a:gd name="connsiteY467" fmla="*/ 75247 h 256222"/>
                <a:gd name="connsiteX468" fmla="*/ 79058 w 178117"/>
                <a:gd name="connsiteY468" fmla="*/ 73342 h 256222"/>
                <a:gd name="connsiteX469" fmla="*/ 80010 w 178117"/>
                <a:gd name="connsiteY469" fmla="*/ 124778 h 256222"/>
                <a:gd name="connsiteX470" fmla="*/ 80010 w 178117"/>
                <a:gd name="connsiteY470" fmla="*/ 124778 h 256222"/>
                <a:gd name="connsiteX471" fmla="*/ 75247 w 178117"/>
                <a:gd name="connsiteY471" fmla="*/ 120967 h 256222"/>
                <a:gd name="connsiteX472" fmla="*/ 76200 w 178117"/>
                <a:gd name="connsiteY472" fmla="*/ 121920 h 256222"/>
                <a:gd name="connsiteX473" fmla="*/ 78105 w 178117"/>
                <a:gd name="connsiteY473" fmla="*/ 121920 h 256222"/>
                <a:gd name="connsiteX474" fmla="*/ 78105 w 178117"/>
                <a:gd name="connsiteY474" fmla="*/ 120967 h 256222"/>
                <a:gd name="connsiteX475" fmla="*/ 76200 w 178117"/>
                <a:gd name="connsiteY475" fmla="*/ 120015 h 256222"/>
                <a:gd name="connsiteX476" fmla="*/ 75247 w 178117"/>
                <a:gd name="connsiteY476" fmla="*/ 120967 h 256222"/>
                <a:gd name="connsiteX477" fmla="*/ 73343 w 178117"/>
                <a:gd name="connsiteY477" fmla="*/ 121920 h 256222"/>
                <a:gd name="connsiteX478" fmla="*/ 80010 w 178117"/>
                <a:gd name="connsiteY478" fmla="*/ 124778 h 256222"/>
                <a:gd name="connsiteX479" fmla="*/ 80010 w 178117"/>
                <a:gd name="connsiteY479" fmla="*/ 124778 h 256222"/>
                <a:gd name="connsiteX480" fmla="*/ 76200 w 178117"/>
                <a:gd name="connsiteY480" fmla="*/ 100965 h 256222"/>
                <a:gd name="connsiteX481" fmla="*/ 74295 w 178117"/>
                <a:gd name="connsiteY481" fmla="*/ 100013 h 256222"/>
                <a:gd name="connsiteX482" fmla="*/ 74295 w 178117"/>
                <a:gd name="connsiteY482" fmla="*/ 101917 h 256222"/>
                <a:gd name="connsiteX483" fmla="*/ 78105 w 178117"/>
                <a:gd name="connsiteY483" fmla="*/ 106680 h 256222"/>
                <a:gd name="connsiteX484" fmla="*/ 79058 w 178117"/>
                <a:gd name="connsiteY484" fmla="*/ 104775 h 256222"/>
                <a:gd name="connsiteX485" fmla="*/ 76200 w 178117"/>
                <a:gd name="connsiteY485" fmla="*/ 100965 h 256222"/>
                <a:gd name="connsiteX486" fmla="*/ 83820 w 178117"/>
                <a:gd name="connsiteY486" fmla="*/ 92392 h 256222"/>
                <a:gd name="connsiteX487" fmla="*/ 78105 w 178117"/>
                <a:gd name="connsiteY487" fmla="*/ 91440 h 256222"/>
                <a:gd name="connsiteX488" fmla="*/ 75247 w 178117"/>
                <a:gd name="connsiteY488" fmla="*/ 91440 h 256222"/>
                <a:gd name="connsiteX489" fmla="*/ 75247 w 178117"/>
                <a:gd name="connsiteY489" fmla="*/ 94297 h 256222"/>
                <a:gd name="connsiteX490" fmla="*/ 76200 w 178117"/>
                <a:gd name="connsiteY490" fmla="*/ 96203 h 256222"/>
                <a:gd name="connsiteX491" fmla="*/ 78105 w 178117"/>
                <a:gd name="connsiteY491" fmla="*/ 95250 h 256222"/>
                <a:gd name="connsiteX492" fmla="*/ 80010 w 178117"/>
                <a:gd name="connsiteY492" fmla="*/ 95250 h 256222"/>
                <a:gd name="connsiteX493" fmla="*/ 79058 w 178117"/>
                <a:gd name="connsiteY493" fmla="*/ 97155 h 256222"/>
                <a:gd name="connsiteX494" fmla="*/ 78105 w 178117"/>
                <a:gd name="connsiteY494" fmla="*/ 98107 h 256222"/>
                <a:gd name="connsiteX495" fmla="*/ 77153 w 178117"/>
                <a:gd name="connsiteY495" fmla="*/ 100013 h 256222"/>
                <a:gd name="connsiteX496" fmla="*/ 79058 w 178117"/>
                <a:gd name="connsiteY496" fmla="*/ 100013 h 256222"/>
                <a:gd name="connsiteX497" fmla="*/ 82868 w 178117"/>
                <a:gd name="connsiteY497" fmla="*/ 95250 h 256222"/>
                <a:gd name="connsiteX498" fmla="*/ 83820 w 178117"/>
                <a:gd name="connsiteY498" fmla="*/ 92392 h 256222"/>
                <a:gd name="connsiteX499" fmla="*/ 76200 w 178117"/>
                <a:gd name="connsiteY499" fmla="*/ 116205 h 256222"/>
                <a:gd name="connsiteX500" fmla="*/ 76200 w 178117"/>
                <a:gd name="connsiteY500" fmla="*/ 116205 h 256222"/>
                <a:gd name="connsiteX501" fmla="*/ 75247 w 178117"/>
                <a:gd name="connsiteY501" fmla="*/ 117157 h 256222"/>
                <a:gd name="connsiteX502" fmla="*/ 76200 w 178117"/>
                <a:gd name="connsiteY502" fmla="*/ 116205 h 256222"/>
                <a:gd name="connsiteX503" fmla="*/ 76200 w 178117"/>
                <a:gd name="connsiteY503" fmla="*/ 116205 h 256222"/>
                <a:gd name="connsiteX504" fmla="*/ 75247 w 178117"/>
                <a:gd name="connsiteY504" fmla="*/ 94297 h 256222"/>
                <a:gd name="connsiteX505" fmla="*/ 76200 w 178117"/>
                <a:gd name="connsiteY505" fmla="*/ 93345 h 256222"/>
                <a:gd name="connsiteX506" fmla="*/ 75247 w 178117"/>
                <a:gd name="connsiteY506" fmla="*/ 94297 h 256222"/>
                <a:gd name="connsiteX507" fmla="*/ 75247 w 178117"/>
                <a:gd name="connsiteY507" fmla="*/ 94297 h 256222"/>
                <a:gd name="connsiteX508" fmla="*/ 78105 w 178117"/>
                <a:gd name="connsiteY508" fmla="*/ 68580 h 256222"/>
                <a:gd name="connsiteX509" fmla="*/ 78105 w 178117"/>
                <a:gd name="connsiteY509" fmla="*/ 68580 h 256222"/>
                <a:gd name="connsiteX510" fmla="*/ 78105 w 178117"/>
                <a:gd name="connsiteY510" fmla="*/ 66675 h 256222"/>
                <a:gd name="connsiteX511" fmla="*/ 78105 w 178117"/>
                <a:gd name="connsiteY511" fmla="*/ 65722 h 256222"/>
                <a:gd name="connsiteX512" fmla="*/ 78105 w 178117"/>
                <a:gd name="connsiteY512" fmla="*/ 63817 h 256222"/>
                <a:gd name="connsiteX513" fmla="*/ 77153 w 178117"/>
                <a:gd name="connsiteY513" fmla="*/ 64770 h 256222"/>
                <a:gd name="connsiteX514" fmla="*/ 76200 w 178117"/>
                <a:gd name="connsiteY514" fmla="*/ 65722 h 256222"/>
                <a:gd name="connsiteX515" fmla="*/ 78105 w 178117"/>
                <a:gd name="connsiteY515" fmla="*/ 68580 h 256222"/>
                <a:gd name="connsiteX516" fmla="*/ 80010 w 178117"/>
                <a:gd name="connsiteY516" fmla="*/ 143828 h 256222"/>
                <a:gd name="connsiteX517" fmla="*/ 80010 w 178117"/>
                <a:gd name="connsiteY517" fmla="*/ 143828 h 256222"/>
                <a:gd name="connsiteX518" fmla="*/ 78105 w 178117"/>
                <a:gd name="connsiteY518" fmla="*/ 143828 h 256222"/>
                <a:gd name="connsiteX519" fmla="*/ 79058 w 178117"/>
                <a:gd name="connsiteY519" fmla="*/ 144780 h 256222"/>
                <a:gd name="connsiteX520" fmla="*/ 80010 w 178117"/>
                <a:gd name="connsiteY520" fmla="*/ 143828 h 256222"/>
                <a:gd name="connsiteX521" fmla="*/ 81915 w 178117"/>
                <a:gd name="connsiteY521" fmla="*/ 81915 h 256222"/>
                <a:gd name="connsiteX522" fmla="*/ 84772 w 178117"/>
                <a:gd name="connsiteY522" fmla="*/ 81915 h 256222"/>
                <a:gd name="connsiteX523" fmla="*/ 83820 w 178117"/>
                <a:gd name="connsiteY523" fmla="*/ 86678 h 256222"/>
                <a:gd name="connsiteX524" fmla="*/ 80010 w 178117"/>
                <a:gd name="connsiteY524" fmla="*/ 85725 h 256222"/>
                <a:gd name="connsiteX525" fmla="*/ 81915 w 178117"/>
                <a:gd name="connsiteY525" fmla="*/ 81915 h 256222"/>
                <a:gd name="connsiteX526" fmla="*/ 81915 w 178117"/>
                <a:gd name="connsiteY526" fmla="*/ 117157 h 256222"/>
                <a:gd name="connsiteX527" fmla="*/ 86678 w 178117"/>
                <a:gd name="connsiteY527" fmla="*/ 118110 h 256222"/>
                <a:gd name="connsiteX528" fmla="*/ 88583 w 178117"/>
                <a:gd name="connsiteY528" fmla="*/ 118110 h 256222"/>
                <a:gd name="connsiteX529" fmla="*/ 88583 w 178117"/>
                <a:gd name="connsiteY529" fmla="*/ 116205 h 256222"/>
                <a:gd name="connsiteX530" fmla="*/ 90488 w 178117"/>
                <a:gd name="connsiteY530" fmla="*/ 116205 h 256222"/>
                <a:gd name="connsiteX531" fmla="*/ 91440 w 178117"/>
                <a:gd name="connsiteY531" fmla="*/ 114300 h 256222"/>
                <a:gd name="connsiteX532" fmla="*/ 91440 w 178117"/>
                <a:gd name="connsiteY532" fmla="*/ 112395 h 256222"/>
                <a:gd name="connsiteX533" fmla="*/ 89535 w 178117"/>
                <a:gd name="connsiteY533" fmla="*/ 113347 h 256222"/>
                <a:gd name="connsiteX534" fmla="*/ 88583 w 178117"/>
                <a:gd name="connsiteY534" fmla="*/ 116205 h 256222"/>
                <a:gd name="connsiteX535" fmla="*/ 81915 w 178117"/>
                <a:gd name="connsiteY535" fmla="*/ 115253 h 256222"/>
                <a:gd name="connsiteX536" fmla="*/ 80963 w 178117"/>
                <a:gd name="connsiteY536" fmla="*/ 116205 h 256222"/>
                <a:gd name="connsiteX537" fmla="*/ 81915 w 178117"/>
                <a:gd name="connsiteY537" fmla="*/ 117157 h 256222"/>
                <a:gd name="connsiteX538" fmla="*/ 83820 w 178117"/>
                <a:gd name="connsiteY538" fmla="*/ 139065 h 256222"/>
                <a:gd name="connsiteX539" fmla="*/ 81915 w 178117"/>
                <a:gd name="connsiteY539" fmla="*/ 137160 h 256222"/>
                <a:gd name="connsiteX540" fmla="*/ 80963 w 178117"/>
                <a:gd name="connsiteY540" fmla="*/ 138113 h 256222"/>
                <a:gd name="connsiteX541" fmla="*/ 82868 w 178117"/>
                <a:gd name="connsiteY541" fmla="*/ 140970 h 256222"/>
                <a:gd name="connsiteX542" fmla="*/ 83820 w 178117"/>
                <a:gd name="connsiteY542" fmla="*/ 139065 h 256222"/>
                <a:gd name="connsiteX543" fmla="*/ 82868 w 178117"/>
                <a:gd name="connsiteY543" fmla="*/ 106680 h 256222"/>
                <a:gd name="connsiteX544" fmla="*/ 80963 w 178117"/>
                <a:gd name="connsiteY544" fmla="*/ 107632 h 256222"/>
                <a:gd name="connsiteX545" fmla="*/ 83820 w 178117"/>
                <a:gd name="connsiteY545" fmla="*/ 109538 h 256222"/>
                <a:gd name="connsiteX546" fmla="*/ 88583 w 178117"/>
                <a:gd name="connsiteY546" fmla="*/ 108585 h 256222"/>
                <a:gd name="connsiteX547" fmla="*/ 89535 w 178117"/>
                <a:gd name="connsiteY547" fmla="*/ 109538 h 256222"/>
                <a:gd name="connsiteX548" fmla="*/ 90488 w 178117"/>
                <a:gd name="connsiteY548" fmla="*/ 108585 h 256222"/>
                <a:gd name="connsiteX549" fmla="*/ 88583 w 178117"/>
                <a:gd name="connsiteY549" fmla="*/ 108585 h 256222"/>
                <a:gd name="connsiteX550" fmla="*/ 87630 w 178117"/>
                <a:gd name="connsiteY550" fmla="*/ 108585 h 256222"/>
                <a:gd name="connsiteX551" fmla="*/ 82868 w 178117"/>
                <a:gd name="connsiteY551" fmla="*/ 106680 h 256222"/>
                <a:gd name="connsiteX552" fmla="*/ 92393 w 178117"/>
                <a:gd name="connsiteY552" fmla="*/ 128588 h 256222"/>
                <a:gd name="connsiteX553" fmla="*/ 90488 w 178117"/>
                <a:gd name="connsiteY553" fmla="*/ 125730 h 256222"/>
                <a:gd name="connsiteX554" fmla="*/ 90488 w 178117"/>
                <a:gd name="connsiteY554" fmla="*/ 122872 h 256222"/>
                <a:gd name="connsiteX555" fmla="*/ 88583 w 178117"/>
                <a:gd name="connsiteY555" fmla="*/ 121920 h 256222"/>
                <a:gd name="connsiteX556" fmla="*/ 84772 w 178117"/>
                <a:gd name="connsiteY556" fmla="*/ 126682 h 256222"/>
                <a:gd name="connsiteX557" fmla="*/ 81915 w 178117"/>
                <a:gd name="connsiteY557" fmla="*/ 125730 h 256222"/>
                <a:gd name="connsiteX558" fmla="*/ 82868 w 178117"/>
                <a:gd name="connsiteY558" fmla="*/ 128588 h 256222"/>
                <a:gd name="connsiteX559" fmla="*/ 83820 w 178117"/>
                <a:gd name="connsiteY559" fmla="*/ 129540 h 256222"/>
                <a:gd name="connsiteX560" fmla="*/ 80963 w 178117"/>
                <a:gd name="connsiteY560" fmla="*/ 132397 h 256222"/>
                <a:gd name="connsiteX561" fmla="*/ 80963 w 178117"/>
                <a:gd name="connsiteY561" fmla="*/ 134303 h 256222"/>
                <a:gd name="connsiteX562" fmla="*/ 81915 w 178117"/>
                <a:gd name="connsiteY562" fmla="*/ 135255 h 256222"/>
                <a:gd name="connsiteX563" fmla="*/ 84772 w 178117"/>
                <a:gd name="connsiteY563" fmla="*/ 131445 h 256222"/>
                <a:gd name="connsiteX564" fmla="*/ 82868 w 178117"/>
                <a:gd name="connsiteY564" fmla="*/ 129540 h 256222"/>
                <a:gd name="connsiteX565" fmla="*/ 83820 w 178117"/>
                <a:gd name="connsiteY565" fmla="*/ 126682 h 256222"/>
                <a:gd name="connsiteX566" fmla="*/ 88583 w 178117"/>
                <a:gd name="connsiteY566" fmla="*/ 126682 h 256222"/>
                <a:gd name="connsiteX567" fmla="*/ 89535 w 178117"/>
                <a:gd name="connsiteY567" fmla="*/ 125730 h 256222"/>
                <a:gd name="connsiteX568" fmla="*/ 92393 w 178117"/>
                <a:gd name="connsiteY568" fmla="*/ 128588 h 256222"/>
                <a:gd name="connsiteX569" fmla="*/ 86678 w 178117"/>
                <a:gd name="connsiteY569" fmla="*/ 98107 h 256222"/>
                <a:gd name="connsiteX570" fmla="*/ 81915 w 178117"/>
                <a:gd name="connsiteY570" fmla="*/ 100013 h 256222"/>
                <a:gd name="connsiteX571" fmla="*/ 81915 w 178117"/>
                <a:gd name="connsiteY571" fmla="*/ 100965 h 256222"/>
                <a:gd name="connsiteX572" fmla="*/ 82868 w 178117"/>
                <a:gd name="connsiteY572" fmla="*/ 100965 h 256222"/>
                <a:gd name="connsiteX573" fmla="*/ 86678 w 178117"/>
                <a:gd name="connsiteY573" fmla="*/ 99060 h 256222"/>
                <a:gd name="connsiteX574" fmla="*/ 86678 w 178117"/>
                <a:gd name="connsiteY574" fmla="*/ 98107 h 256222"/>
                <a:gd name="connsiteX575" fmla="*/ 86678 w 178117"/>
                <a:gd name="connsiteY575" fmla="*/ 98107 h 256222"/>
                <a:gd name="connsiteX576" fmla="*/ 84772 w 178117"/>
                <a:gd name="connsiteY576" fmla="*/ 105728 h 256222"/>
                <a:gd name="connsiteX577" fmla="*/ 86678 w 178117"/>
                <a:gd name="connsiteY577" fmla="*/ 104775 h 256222"/>
                <a:gd name="connsiteX578" fmla="*/ 83820 w 178117"/>
                <a:gd name="connsiteY578" fmla="*/ 103822 h 256222"/>
                <a:gd name="connsiteX579" fmla="*/ 82868 w 178117"/>
                <a:gd name="connsiteY579" fmla="*/ 104775 h 256222"/>
                <a:gd name="connsiteX580" fmla="*/ 84772 w 178117"/>
                <a:gd name="connsiteY580" fmla="*/ 105728 h 256222"/>
                <a:gd name="connsiteX581" fmla="*/ 83820 w 178117"/>
                <a:gd name="connsiteY581" fmla="*/ 150495 h 256222"/>
                <a:gd name="connsiteX582" fmla="*/ 83820 w 178117"/>
                <a:gd name="connsiteY582" fmla="*/ 150495 h 256222"/>
                <a:gd name="connsiteX583" fmla="*/ 83820 w 178117"/>
                <a:gd name="connsiteY583" fmla="*/ 150495 h 256222"/>
                <a:gd name="connsiteX584" fmla="*/ 83820 w 178117"/>
                <a:gd name="connsiteY584" fmla="*/ 150495 h 256222"/>
                <a:gd name="connsiteX585" fmla="*/ 83820 w 178117"/>
                <a:gd name="connsiteY585" fmla="*/ 150495 h 256222"/>
                <a:gd name="connsiteX586" fmla="*/ 86678 w 178117"/>
                <a:gd name="connsiteY586" fmla="*/ 147638 h 256222"/>
                <a:gd name="connsiteX587" fmla="*/ 85725 w 178117"/>
                <a:gd name="connsiteY587" fmla="*/ 146685 h 256222"/>
                <a:gd name="connsiteX588" fmla="*/ 84772 w 178117"/>
                <a:gd name="connsiteY588" fmla="*/ 147638 h 256222"/>
                <a:gd name="connsiteX589" fmla="*/ 86678 w 178117"/>
                <a:gd name="connsiteY589" fmla="*/ 147638 h 256222"/>
                <a:gd name="connsiteX590" fmla="*/ 86678 w 178117"/>
                <a:gd name="connsiteY590" fmla="*/ 147638 h 256222"/>
                <a:gd name="connsiteX591" fmla="*/ 90488 w 178117"/>
                <a:gd name="connsiteY591" fmla="*/ 148590 h 256222"/>
                <a:gd name="connsiteX592" fmla="*/ 90488 w 178117"/>
                <a:gd name="connsiteY592" fmla="*/ 148590 h 256222"/>
                <a:gd name="connsiteX593" fmla="*/ 89535 w 178117"/>
                <a:gd name="connsiteY593" fmla="*/ 144780 h 256222"/>
                <a:gd name="connsiteX594" fmla="*/ 86678 w 178117"/>
                <a:gd name="connsiteY594" fmla="*/ 143828 h 256222"/>
                <a:gd name="connsiteX595" fmla="*/ 88583 w 178117"/>
                <a:gd name="connsiteY595" fmla="*/ 145732 h 256222"/>
                <a:gd name="connsiteX596" fmla="*/ 90488 w 178117"/>
                <a:gd name="connsiteY596" fmla="*/ 148590 h 256222"/>
                <a:gd name="connsiteX597" fmla="*/ 90488 w 178117"/>
                <a:gd name="connsiteY597" fmla="*/ 148590 h 256222"/>
                <a:gd name="connsiteX598" fmla="*/ 87630 w 178117"/>
                <a:gd name="connsiteY598" fmla="*/ 140017 h 256222"/>
                <a:gd name="connsiteX599" fmla="*/ 88583 w 178117"/>
                <a:gd name="connsiteY599" fmla="*/ 140970 h 256222"/>
                <a:gd name="connsiteX600" fmla="*/ 89535 w 178117"/>
                <a:gd name="connsiteY600" fmla="*/ 140970 h 256222"/>
                <a:gd name="connsiteX601" fmla="*/ 92393 w 178117"/>
                <a:gd name="connsiteY601" fmla="*/ 135255 h 256222"/>
                <a:gd name="connsiteX602" fmla="*/ 92393 w 178117"/>
                <a:gd name="connsiteY602" fmla="*/ 132397 h 256222"/>
                <a:gd name="connsiteX603" fmla="*/ 91440 w 178117"/>
                <a:gd name="connsiteY603" fmla="*/ 130492 h 256222"/>
                <a:gd name="connsiteX604" fmla="*/ 89535 w 178117"/>
                <a:gd name="connsiteY604" fmla="*/ 132397 h 256222"/>
                <a:gd name="connsiteX605" fmla="*/ 90488 w 178117"/>
                <a:gd name="connsiteY605" fmla="*/ 134303 h 256222"/>
                <a:gd name="connsiteX606" fmla="*/ 88583 w 178117"/>
                <a:gd name="connsiteY606" fmla="*/ 135255 h 256222"/>
                <a:gd name="connsiteX607" fmla="*/ 87630 w 178117"/>
                <a:gd name="connsiteY607" fmla="*/ 140017 h 256222"/>
                <a:gd name="connsiteX608" fmla="*/ 88583 w 178117"/>
                <a:gd name="connsiteY608" fmla="*/ 76200 h 256222"/>
                <a:gd name="connsiteX609" fmla="*/ 88583 w 178117"/>
                <a:gd name="connsiteY609" fmla="*/ 76200 h 256222"/>
                <a:gd name="connsiteX610" fmla="*/ 88583 w 178117"/>
                <a:gd name="connsiteY610" fmla="*/ 76200 h 256222"/>
                <a:gd name="connsiteX611" fmla="*/ 88583 w 178117"/>
                <a:gd name="connsiteY611" fmla="*/ 76200 h 256222"/>
                <a:gd name="connsiteX612" fmla="*/ 88583 w 178117"/>
                <a:gd name="connsiteY612" fmla="*/ 76200 h 256222"/>
                <a:gd name="connsiteX613" fmla="*/ 89535 w 178117"/>
                <a:gd name="connsiteY613" fmla="*/ 102870 h 256222"/>
                <a:gd name="connsiteX614" fmla="*/ 89535 w 178117"/>
                <a:gd name="connsiteY614" fmla="*/ 102870 h 256222"/>
                <a:gd name="connsiteX615" fmla="*/ 90488 w 178117"/>
                <a:gd name="connsiteY615" fmla="*/ 102870 h 256222"/>
                <a:gd name="connsiteX616" fmla="*/ 89535 w 178117"/>
                <a:gd name="connsiteY616" fmla="*/ 101917 h 256222"/>
                <a:gd name="connsiteX617" fmla="*/ 89535 w 178117"/>
                <a:gd name="connsiteY617" fmla="*/ 102870 h 256222"/>
                <a:gd name="connsiteX618" fmla="*/ 93345 w 178117"/>
                <a:gd name="connsiteY618" fmla="*/ 153353 h 256222"/>
                <a:gd name="connsiteX619" fmla="*/ 91440 w 178117"/>
                <a:gd name="connsiteY619" fmla="*/ 152400 h 256222"/>
                <a:gd name="connsiteX620" fmla="*/ 89535 w 178117"/>
                <a:gd name="connsiteY620" fmla="*/ 154305 h 256222"/>
                <a:gd name="connsiteX621" fmla="*/ 91440 w 178117"/>
                <a:gd name="connsiteY621" fmla="*/ 155257 h 256222"/>
                <a:gd name="connsiteX622" fmla="*/ 93345 w 178117"/>
                <a:gd name="connsiteY622" fmla="*/ 153353 h 256222"/>
                <a:gd name="connsiteX623" fmla="*/ 91440 w 178117"/>
                <a:gd name="connsiteY623" fmla="*/ 117157 h 256222"/>
                <a:gd name="connsiteX624" fmla="*/ 91440 w 178117"/>
                <a:gd name="connsiteY624" fmla="*/ 117157 h 256222"/>
                <a:gd name="connsiteX625" fmla="*/ 89535 w 178117"/>
                <a:gd name="connsiteY625" fmla="*/ 116205 h 256222"/>
                <a:gd name="connsiteX626" fmla="*/ 91440 w 178117"/>
                <a:gd name="connsiteY626" fmla="*/ 117157 h 256222"/>
                <a:gd name="connsiteX627" fmla="*/ 90488 w 178117"/>
                <a:gd name="connsiteY627" fmla="*/ 84772 h 256222"/>
                <a:gd name="connsiteX628" fmla="*/ 92393 w 178117"/>
                <a:gd name="connsiteY628" fmla="*/ 86678 h 256222"/>
                <a:gd name="connsiteX629" fmla="*/ 94297 w 178117"/>
                <a:gd name="connsiteY629" fmla="*/ 84772 h 256222"/>
                <a:gd name="connsiteX630" fmla="*/ 93345 w 178117"/>
                <a:gd name="connsiteY630" fmla="*/ 82867 h 256222"/>
                <a:gd name="connsiteX631" fmla="*/ 90488 w 178117"/>
                <a:gd name="connsiteY631" fmla="*/ 84772 h 256222"/>
                <a:gd name="connsiteX632" fmla="*/ 94297 w 178117"/>
                <a:gd name="connsiteY632" fmla="*/ 116205 h 256222"/>
                <a:gd name="connsiteX633" fmla="*/ 93345 w 178117"/>
                <a:gd name="connsiteY633" fmla="*/ 114300 h 256222"/>
                <a:gd name="connsiteX634" fmla="*/ 91440 w 178117"/>
                <a:gd name="connsiteY634" fmla="*/ 116205 h 256222"/>
                <a:gd name="connsiteX635" fmla="*/ 94297 w 178117"/>
                <a:gd name="connsiteY635" fmla="*/ 116205 h 256222"/>
                <a:gd name="connsiteX636" fmla="*/ 93345 w 178117"/>
                <a:gd name="connsiteY636" fmla="*/ 91440 h 256222"/>
                <a:gd name="connsiteX637" fmla="*/ 92393 w 178117"/>
                <a:gd name="connsiteY637" fmla="*/ 92392 h 256222"/>
                <a:gd name="connsiteX638" fmla="*/ 93345 w 178117"/>
                <a:gd name="connsiteY638" fmla="*/ 93345 h 256222"/>
                <a:gd name="connsiteX639" fmla="*/ 94297 w 178117"/>
                <a:gd name="connsiteY639" fmla="*/ 92392 h 256222"/>
                <a:gd name="connsiteX640" fmla="*/ 93345 w 178117"/>
                <a:gd name="connsiteY640" fmla="*/ 91440 h 256222"/>
                <a:gd name="connsiteX641" fmla="*/ 93345 w 178117"/>
                <a:gd name="connsiteY641" fmla="*/ 157163 h 256222"/>
                <a:gd name="connsiteX642" fmla="*/ 93345 w 178117"/>
                <a:gd name="connsiteY642" fmla="*/ 157163 h 256222"/>
                <a:gd name="connsiteX643" fmla="*/ 93345 w 178117"/>
                <a:gd name="connsiteY643" fmla="*/ 157163 h 256222"/>
                <a:gd name="connsiteX644" fmla="*/ 93345 w 178117"/>
                <a:gd name="connsiteY644" fmla="*/ 157163 h 256222"/>
                <a:gd name="connsiteX645" fmla="*/ 93345 w 178117"/>
                <a:gd name="connsiteY645" fmla="*/ 157163 h 256222"/>
                <a:gd name="connsiteX646" fmla="*/ 96203 w 178117"/>
                <a:gd name="connsiteY646" fmla="*/ 129540 h 256222"/>
                <a:gd name="connsiteX647" fmla="*/ 92393 w 178117"/>
                <a:gd name="connsiteY647" fmla="*/ 128588 h 256222"/>
                <a:gd name="connsiteX648" fmla="*/ 94297 w 178117"/>
                <a:gd name="connsiteY648" fmla="*/ 135255 h 256222"/>
                <a:gd name="connsiteX649" fmla="*/ 95250 w 178117"/>
                <a:gd name="connsiteY649" fmla="*/ 136207 h 256222"/>
                <a:gd name="connsiteX650" fmla="*/ 96203 w 178117"/>
                <a:gd name="connsiteY650" fmla="*/ 135255 h 256222"/>
                <a:gd name="connsiteX651" fmla="*/ 96203 w 178117"/>
                <a:gd name="connsiteY651" fmla="*/ 130492 h 256222"/>
                <a:gd name="connsiteX652" fmla="*/ 96203 w 178117"/>
                <a:gd name="connsiteY652" fmla="*/ 129540 h 256222"/>
                <a:gd name="connsiteX653" fmla="*/ 102870 w 178117"/>
                <a:gd name="connsiteY653" fmla="*/ 144780 h 256222"/>
                <a:gd name="connsiteX654" fmla="*/ 100965 w 178117"/>
                <a:gd name="connsiteY654" fmla="*/ 144780 h 256222"/>
                <a:gd name="connsiteX655" fmla="*/ 94297 w 178117"/>
                <a:gd name="connsiteY655" fmla="*/ 144780 h 256222"/>
                <a:gd name="connsiteX656" fmla="*/ 95250 w 178117"/>
                <a:gd name="connsiteY656" fmla="*/ 143828 h 256222"/>
                <a:gd name="connsiteX657" fmla="*/ 99060 w 178117"/>
                <a:gd name="connsiteY657" fmla="*/ 141922 h 256222"/>
                <a:gd name="connsiteX658" fmla="*/ 100965 w 178117"/>
                <a:gd name="connsiteY658" fmla="*/ 141922 h 256222"/>
                <a:gd name="connsiteX659" fmla="*/ 99060 w 178117"/>
                <a:gd name="connsiteY659" fmla="*/ 139065 h 256222"/>
                <a:gd name="connsiteX660" fmla="*/ 92393 w 178117"/>
                <a:gd name="connsiteY660" fmla="*/ 140970 h 256222"/>
                <a:gd name="connsiteX661" fmla="*/ 93345 w 178117"/>
                <a:gd name="connsiteY661" fmla="*/ 145732 h 256222"/>
                <a:gd name="connsiteX662" fmla="*/ 96203 w 178117"/>
                <a:gd name="connsiteY662" fmla="*/ 151447 h 256222"/>
                <a:gd name="connsiteX663" fmla="*/ 99060 w 178117"/>
                <a:gd name="connsiteY663" fmla="*/ 147638 h 256222"/>
                <a:gd name="connsiteX664" fmla="*/ 100965 w 178117"/>
                <a:gd name="connsiteY664" fmla="*/ 146685 h 256222"/>
                <a:gd name="connsiteX665" fmla="*/ 102870 w 178117"/>
                <a:gd name="connsiteY665" fmla="*/ 144780 h 256222"/>
                <a:gd name="connsiteX666" fmla="*/ 98108 w 178117"/>
                <a:gd name="connsiteY666" fmla="*/ 152400 h 256222"/>
                <a:gd name="connsiteX667" fmla="*/ 98108 w 178117"/>
                <a:gd name="connsiteY667" fmla="*/ 152400 h 256222"/>
                <a:gd name="connsiteX668" fmla="*/ 98108 w 178117"/>
                <a:gd name="connsiteY668" fmla="*/ 152400 h 256222"/>
                <a:gd name="connsiteX669" fmla="*/ 98108 w 178117"/>
                <a:gd name="connsiteY669" fmla="*/ 152400 h 256222"/>
                <a:gd name="connsiteX670" fmla="*/ 98108 w 178117"/>
                <a:gd name="connsiteY670" fmla="*/ 116205 h 256222"/>
                <a:gd name="connsiteX671" fmla="*/ 98108 w 178117"/>
                <a:gd name="connsiteY671" fmla="*/ 116205 h 256222"/>
                <a:gd name="connsiteX672" fmla="*/ 100013 w 178117"/>
                <a:gd name="connsiteY672" fmla="*/ 116205 h 256222"/>
                <a:gd name="connsiteX673" fmla="*/ 99060 w 178117"/>
                <a:gd name="connsiteY673" fmla="*/ 115253 h 256222"/>
                <a:gd name="connsiteX674" fmla="*/ 98108 w 178117"/>
                <a:gd name="connsiteY674" fmla="*/ 116205 h 256222"/>
                <a:gd name="connsiteX675" fmla="*/ 99060 w 178117"/>
                <a:gd name="connsiteY675" fmla="*/ 120015 h 256222"/>
                <a:gd name="connsiteX676" fmla="*/ 99060 w 178117"/>
                <a:gd name="connsiteY676" fmla="*/ 120015 h 256222"/>
                <a:gd name="connsiteX677" fmla="*/ 99060 w 178117"/>
                <a:gd name="connsiteY677" fmla="*/ 120015 h 256222"/>
                <a:gd name="connsiteX678" fmla="*/ 99060 w 178117"/>
                <a:gd name="connsiteY678" fmla="*/ 120015 h 256222"/>
                <a:gd name="connsiteX679" fmla="*/ 99060 w 178117"/>
                <a:gd name="connsiteY679" fmla="*/ 120015 h 256222"/>
                <a:gd name="connsiteX680" fmla="*/ 100013 w 178117"/>
                <a:gd name="connsiteY680" fmla="*/ 134303 h 256222"/>
                <a:gd name="connsiteX681" fmla="*/ 98108 w 178117"/>
                <a:gd name="connsiteY681" fmla="*/ 136207 h 256222"/>
                <a:gd name="connsiteX682" fmla="*/ 99060 w 178117"/>
                <a:gd name="connsiteY682" fmla="*/ 137160 h 256222"/>
                <a:gd name="connsiteX683" fmla="*/ 100013 w 178117"/>
                <a:gd name="connsiteY683" fmla="*/ 134303 h 256222"/>
                <a:gd name="connsiteX684" fmla="*/ 100013 w 178117"/>
                <a:gd name="connsiteY684" fmla="*/ 134303 h 256222"/>
                <a:gd name="connsiteX685" fmla="*/ 104775 w 178117"/>
                <a:gd name="connsiteY685" fmla="*/ 140970 h 256222"/>
                <a:gd name="connsiteX686" fmla="*/ 104775 w 178117"/>
                <a:gd name="connsiteY686" fmla="*/ 140970 h 256222"/>
                <a:gd name="connsiteX687" fmla="*/ 103822 w 178117"/>
                <a:gd name="connsiteY687" fmla="*/ 140970 h 256222"/>
                <a:gd name="connsiteX688" fmla="*/ 104775 w 178117"/>
                <a:gd name="connsiteY688" fmla="*/ 140970 h 256222"/>
                <a:gd name="connsiteX689" fmla="*/ 104775 w 178117"/>
                <a:gd name="connsiteY689" fmla="*/ 140970 h 256222"/>
                <a:gd name="connsiteX690" fmla="*/ 106680 w 178117"/>
                <a:gd name="connsiteY690" fmla="*/ 128588 h 256222"/>
                <a:gd name="connsiteX691" fmla="*/ 106680 w 178117"/>
                <a:gd name="connsiteY691" fmla="*/ 128588 h 256222"/>
                <a:gd name="connsiteX692" fmla="*/ 106680 w 178117"/>
                <a:gd name="connsiteY692" fmla="*/ 128588 h 256222"/>
                <a:gd name="connsiteX693" fmla="*/ 106680 w 178117"/>
                <a:gd name="connsiteY693" fmla="*/ 128588 h 256222"/>
                <a:gd name="connsiteX694" fmla="*/ 106680 w 178117"/>
                <a:gd name="connsiteY694" fmla="*/ 128588 h 256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</a:cxnLst>
              <a:rect l="l" t="t" r="r" b="b"/>
              <a:pathLst>
                <a:path w="178117" h="256222">
                  <a:moveTo>
                    <a:pt x="177165" y="9525"/>
                  </a:moveTo>
                  <a:cubicBezTo>
                    <a:pt x="175260" y="11430"/>
                    <a:pt x="174308" y="11430"/>
                    <a:pt x="171450" y="11430"/>
                  </a:cubicBezTo>
                  <a:cubicBezTo>
                    <a:pt x="162878" y="12382"/>
                    <a:pt x="157163" y="17145"/>
                    <a:pt x="153353" y="25717"/>
                  </a:cubicBezTo>
                  <a:cubicBezTo>
                    <a:pt x="146685" y="42863"/>
                    <a:pt x="140970" y="60960"/>
                    <a:pt x="136208" y="78105"/>
                  </a:cubicBezTo>
                  <a:cubicBezTo>
                    <a:pt x="131445" y="93345"/>
                    <a:pt x="124778" y="108585"/>
                    <a:pt x="120015" y="123825"/>
                  </a:cubicBezTo>
                  <a:cubicBezTo>
                    <a:pt x="113347" y="146685"/>
                    <a:pt x="104775" y="170497"/>
                    <a:pt x="96203" y="193357"/>
                  </a:cubicBezTo>
                  <a:cubicBezTo>
                    <a:pt x="91440" y="207645"/>
                    <a:pt x="84772" y="220980"/>
                    <a:pt x="79058" y="234315"/>
                  </a:cubicBezTo>
                  <a:cubicBezTo>
                    <a:pt x="75247" y="243840"/>
                    <a:pt x="68580" y="251460"/>
                    <a:pt x="58103" y="254317"/>
                  </a:cubicBezTo>
                  <a:cubicBezTo>
                    <a:pt x="55245" y="255270"/>
                    <a:pt x="52388" y="255270"/>
                    <a:pt x="49530" y="256222"/>
                  </a:cubicBezTo>
                  <a:lnTo>
                    <a:pt x="47625" y="256222"/>
                  </a:lnTo>
                  <a:cubicBezTo>
                    <a:pt x="41910" y="254317"/>
                    <a:pt x="35243" y="254317"/>
                    <a:pt x="29528" y="251460"/>
                  </a:cubicBezTo>
                  <a:cubicBezTo>
                    <a:pt x="25718" y="249555"/>
                    <a:pt x="22860" y="248603"/>
                    <a:pt x="20003" y="244792"/>
                  </a:cubicBezTo>
                  <a:cubicBezTo>
                    <a:pt x="10478" y="233363"/>
                    <a:pt x="5715" y="221932"/>
                    <a:pt x="9525" y="206692"/>
                  </a:cubicBezTo>
                  <a:cubicBezTo>
                    <a:pt x="11430" y="198120"/>
                    <a:pt x="18097" y="193357"/>
                    <a:pt x="26670" y="191453"/>
                  </a:cubicBezTo>
                  <a:lnTo>
                    <a:pt x="34290" y="190500"/>
                  </a:lnTo>
                  <a:cubicBezTo>
                    <a:pt x="47625" y="188595"/>
                    <a:pt x="60960" y="201930"/>
                    <a:pt x="57150" y="218122"/>
                  </a:cubicBezTo>
                  <a:cubicBezTo>
                    <a:pt x="55245" y="224790"/>
                    <a:pt x="50483" y="230505"/>
                    <a:pt x="43815" y="232410"/>
                  </a:cubicBezTo>
                  <a:cubicBezTo>
                    <a:pt x="40958" y="233363"/>
                    <a:pt x="39053" y="235267"/>
                    <a:pt x="38100" y="237172"/>
                  </a:cubicBezTo>
                  <a:cubicBezTo>
                    <a:pt x="36195" y="240030"/>
                    <a:pt x="37147" y="241935"/>
                    <a:pt x="40005" y="243840"/>
                  </a:cubicBezTo>
                  <a:cubicBezTo>
                    <a:pt x="45720" y="246697"/>
                    <a:pt x="50483" y="246697"/>
                    <a:pt x="56197" y="243840"/>
                  </a:cubicBezTo>
                  <a:cubicBezTo>
                    <a:pt x="60008" y="241935"/>
                    <a:pt x="63818" y="238125"/>
                    <a:pt x="65722" y="234315"/>
                  </a:cubicBezTo>
                  <a:cubicBezTo>
                    <a:pt x="69533" y="227647"/>
                    <a:pt x="73343" y="220980"/>
                    <a:pt x="76200" y="213360"/>
                  </a:cubicBezTo>
                  <a:cubicBezTo>
                    <a:pt x="79058" y="206692"/>
                    <a:pt x="80963" y="199072"/>
                    <a:pt x="83820" y="192405"/>
                  </a:cubicBezTo>
                  <a:cubicBezTo>
                    <a:pt x="84772" y="189547"/>
                    <a:pt x="84772" y="186690"/>
                    <a:pt x="83820" y="183832"/>
                  </a:cubicBezTo>
                  <a:cubicBezTo>
                    <a:pt x="77153" y="162878"/>
                    <a:pt x="69533" y="141922"/>
                    <a:pt x="60960" y="120967"/>
                  </a:cubicBezTo>
                  <a:cubicBezTo>
                    <a:pt x="52388" y="100013"/>
                    <a:pt x="44768" y="79057"/>
                    <a:pt x="36195" y="59055"/>
                  </a:cubicBezTo>
                  <a:cubicBezTo>
                    <a:pt x="34290" y="53340"/>
                    <a:pt x="31433" y="46672"/>
                    <a:pt x="29528" y="40957"/>
                  </a:cubicBezTo>
                  <a:cubicBezTo>
                    <a:pt x="27622" y="34290"/>
                    <a:pt x="24765" y="27622"/>
                    <a:pt x="21908" y="21907"/>
                  </a:cubicBezTo>
                  <a:cubicBezTo>
                    <a:pt x="19050" y="15240"/>
                    <a:pt x="12383" y="12382"/>
                    <a:pt x="6668" y="10478"/>
                  </a:cubicBezTo>
                  <a:cubicBezTo>
                    <a:pt x="5715" y="10478"/>
                    <a:pt x="4763" y="10478"/>
                    <a:pt x="3810" y="10478"/>
                  </a:cubicBezTo>
                  <a:cubicBezTo>
                    <a:pt x="953" y="9525"/>
                    <a:pt x="0" y="8572"/>
                    <a:pt x="0" y="5715"/>
                  </a:cubicBezTo>
                  <a:cubicBezTo>
                    <a:pt x="0" y="2857"/>
                    <a:pt x="1905" y="1905"/>
                    <a:pt x="3810" y="953"/>
                  </a:cubicBezTo>
                  <a:cubicBezTo>
                    <a:pt x="7620" y="0"/>
                    <a:pt x="12383" y="0"/>
                    <a:pt x="16193" y="0"/>
                  </a:cubicBezTo>
                  <a:cubicBezTo>
                    <a:pt x="25718" y="953"/>
                    <a:pt x="36195" y="953"/>
                    <a:pt x="45720" y="953"/>
                  </a:cubicBezTo>
                  <a:cubicBezTo>
                    <a:pt x="58103" y="953"/>
                    <a:pt x="70485" y="0"/>
                    <a:pt x="82868" y="0"/>
                  </a:cubicBezTo>
                  <a:lnTo>
                    <a:pt x="85725" y="0"/>
                  </a:lnTo>
                  <a:cubicBezTo>
                    <a:pt x="87630" y="0"/>
                    <a:pt x="88583" y="1905"/>
                    <a:pt x="89535" y="3810"/>
                  </a:cubicBezTo>
                  <a:cubicBezTo>
                    <a:pt x="90488" y="5715"/>
                    <a:pt x="88583" y="6667"/>
                    <a:pt x="87630" y="7620"/>
                  </a:cubicBezTo>
                  <a:cubicBezTo>
                    <a:pt x="85725" y="8572"/>
                    <a:pt x="84772" y="9525"/>
                    <a:pt x="81915" y="9525"/>
                  </a:cubicBezTo>
                  <a:cubicBezTo>
                    <a:pt x="77153" y="9525"/>
                    <a:pt x="74295" y="13335"/>
                    <a:pt x="74295" y="18097"/>
                  </a:cubicBezTo>
                  <a:cubicBezTo>
                    <a:pt x="73343" y="21907"/>
                    <a:pt x="74295" y="25717"/>
                    <a:pt x="76200" y="29528"/>
                  </a:cubicBezTo>
                  <a:cubicBezTo>
                    <a:pt x="78105" y="33338"/>
                    <a:pt x="79058" y="37147"/>
                    <a:pt x="80963" y="41910"/>
                  </a:cubicBezTo>
                  <a:cubicBezTo>
                    <a:pt x="90488" y="65722"/>
                    <a:pt x="99060" y="89535"/>
                    <a:pt x="107633" y="114300"/>
                  </a:cubicBezTo>
                  <a:cubicBezTo>
                    <a:pt x="107633" y="115253"/>
                    <a:pt x="108585" y="116205"/>
                    <a:pt x="108585" y="117157"/>
                  </a:cubicBezTo>
                  <a:cubicBezTo>
                    <a:pt x="109538" y="118110"/>
                    <a:pt x="110490" y="118110"/>
                    <a:pt x="111443" y="117157"/>
                  </a:cubicBezTo>
                  <a:cubicBezTo>
                    <a:pt x="112395" y="116205"/>
                    <a:pt x="113347" y="114300"/>
                    <a:pt x="113347" y="112395"/>
                  </a:cubicBezTo>
                  <a:cubicBezTo>
                    <a:pt x="120015" y="92392"/>
                    <a:pt x="126683" y="72390"/>
                    <a:pt x="132397" y="51435"/>
                  </a:cubicBezTo>
                  <a:cubicBezTo>
                    <a:pt x="134303" y="44767"/>
                    <a:pt x="137160" y="38100"/>
                    <a:pt x="139065" y="32385"/>
                  </a:cubicBezTo>
                  <a:cubicBezTo>
                    <a:pt x="139065" y="29528"/>
                    <a:pt x="140018" y="27622"/>
                    <a:pt x="139065" y="24765"/>
                  </a:cubicBezTo>
                  <a:cubicBezTo>
                    <a:pt x="138113" y="16192"/>
                    <a:pt x="135255" y="13335"/>
                    <a:pt x="126683" y="11430"/>
                  </a:cubicBezTo>
                  <a:cubicBezTo>
                    <a:pt x="124778" y="11430"/>
                    <a:pt x="122872" y="10478"/>
                    <a:pt x="121920" y="9525"/>
                  </a:cubicBezTo>
                  <a:cubicBezTo>
                    <a:pt x="120015" y="8572"/>
                    <a:pt x="119063" y="6667"/>
                    <a:pt x="120015" y="4763"/>
                  </a:cubicBezTo>
                  <a:cubicBezTo>
                    <a:pt x="120015" y="2857"/>
                    <a:pt x="121920" y="1905"/>
                    <a:pt x="123825" y="1905"/>
                  </a:cubicBezTo>
                  <a:lnTo>
                    <a:pt x="127635" y="1905"/>
                  </a:lnTo>
                  <a:cubicBezTo>
                    <a:pt x="141922" y="2857"/>
                    <a:pt x="156210" y="1905"/>
                    <a:pt x="170497" y="1905"/>
                  </a:cubicBezTo>
                  <a:cubicBezTo>
                    <a:pt x="172403" y="1905"/>
                    <a:pt x="173355" y="1905"/>
                    <a:pt x="175260" y="1905"/>
                  </a:cubicBezTo>
                  <a:cubicBezTo>
                    <a:pt x="177165" y="1905"/>
                    <a:pt x="178118" y="2857"/>
                    <a:pt x="178118" y="3810"/>
                  </a:cubicBezTo>
                  <a:cubicBezTo>
                    <a:pt x="178118" y="6667"/>
                    <a:pt x="178118" y="8572"/>
                    <a:pt x="177165" y="9525"/>
                  </a:cubicBezTo>
                  <a:close/>
                  <a:moveTo>
                    <a:pt x="36195" y="213360"/>
                  </a:moveTo>
                  <a:cubicBezTo>
                    <a:pt x="36195" y="211455"/>
                    <a:pt x="35243" y="213360"/>
                    <a:pt x="34290" y="213360"/>
                  </a:cubicBezTo>
                  <a:cubicBezTo>
                    <a:pt x="33338" y="213360"/>
                    <a:pt x="31433" y="212407"/>
                    <a:pt x="30480" y="211455"/>
                  </a:cubicBezTo>
                  <a:cubicBezTo>
                    <a:pt x="31433" y="211455"/>
                    <a:pt x="31433" y="211455"/>
                    <a:pt x="32385" y="210503"/>
                  </a:cubicBezTo>
                  <a:cubicBezTo>
                    <a:pt x="32385" y="209550"/>
                    <a:pt x="31433" y="209550"/>
                    <a:pt x="31433" y="209550"/>
                  </a:cubicBezTo>
                  <a:cubicBezTo>
                    <a:pt x="30480" y="209550"/>
                    <a:pt x="30480" y="210503"/>
                    <a:pt x="30480" y="210503"/>
                  </a:cubicBezTo>
                  <a:cubicBezTo>
                    <a:pt x="28575" y="211455"/>
                    <a:pt x="27622" y="212407"/>
                    <a:pt x="25718" y="213360"/>
                  </a:cubicBezTo>
                  <a:cubicBezTo>
                    <a:pt x="24765" y="214313"/>
                    <a:pt x="21908" y="214313"/>
                    <a:pt x="22860" y="216217"/>
                  </a:cubicBezTo>
                  <a:cubicBezTo>
                    <a:pt x="22860" y="217170"/>
                    <a:pt x="25718" y="216217"/>
                    <a:pt x="27622" y="216217"/>
                  </a:cubicBezTo>
                  <a:cubicBezTo>
                    <a:pt x="27622" y="216217"/>
                    <a:pt x="27622" y="216217"/>
                    <a:pt x="28575" y="215265"/>
                  </a:cubicBezTo>
                  <a:cubicBezTo>
                    <a:pt x="30480" y="214313"/>
                    <a:pt x="31433" y="213360"/>
                    <a:pt x="33338" y="215265"/>
                  </a:cubicBezTo>
                  <a:cubicBezTo>
                    <a:pt x="34290" y="216217"/>
                    <a:pt x="35243" y="216217"/>
                    <a:pt x="35243" y="216217"/>
                  </a:cubicBezTo>
                  <a:cubicBezTo>
                    <a:pt x="35243" y="215265"/>
                    <a:pt x="36195" y="214313"/>
                    <a:pt x="36195" y="213360"/>
                  </a:cubicBezTo>
                  <a:close/>
                  <a:moveTo>
                    <a:pt x="22860" y="203835"/>
                  </a:moveTo>
                  <a:cubicBezTo>
                    <a:pt x="22860" y="204788"/>
                    <a:pt x="22860" y="204788"/>
                    <a:pt x="22860" y="203835"/>
                  </a:cubicBezTo>
                  <a:cubicBezTo>
                    <a:pt x="24765" y="204788"/>
                    <a:pt x="24765" y="203835"/>
                    <a:pt x="24765" y="203835"/>
                  </a:cubicBezTo>
                  <a:cubicBezTo>
                    <a:pt x="24765" y="202882"/>
                    <a:pt x="24765" y="202882"/>
                    <a:pt x="23813" y="202882"/>
                  </a:cubicBezTo>
                  <a:cubicBezTo>
                    <a:pt x="22860" y="202882"/>
                    <a:pt x="22860" y="202882"/>
                    <a:pt x="22860" y="203835"/>
                  </a:cubicBezTo>
                  <a:close/>
                  <a:moveTo>
                    <a:pt x="24765" y="224790"/>
                  </a:moveTo>
                  <a:cubicBezTo>
                    <a:pt x="24765" y="224790"/>
                    <a:pt x="24765" y="224790"/>
                    <a:pt x="24765" y="224790"/>
                  </a:cubicBezTo>
                  <a:cubicBezTo>
                    <a:pt x="24765" y="224790"/>
                    <a:pt x="23813" y="224790"/>
                    <a:pt x="24765" y="224790"/>
                  </a:cubicBezTo>
                  <a:cubicBezTo>
                    <a:pt x="23813" y="225742"/>
                    <a:pt x="24765" y="225742"/>
                    <a:pt x="24765" y="224790"/>
                  </a:cubicBezTo>
                  <a:cubicBezTo>
                    <a:pt x="24765" y="225742"/>
                    <a:pt x="24765" y="225742"/>
                    <a:pt x="24765" y="224790"/>
                  </a:cubicBezTo>
                  <a:close/>
                  <a:moveTo>
                    <a:pt x="29528" y="237172"/>
                  </a:moveTo>
                  <a:cubicBezTo>
                    <a:pt x="28575" y="237172"/>
                    <a:pt x="28575" y="237172"/>
                    <a:pt x="29528" y="237172"/>
                  </a:cubicBezTo>
                  <a:cubicBezTo>
                    <a:pt x="27622" y="237172"/>
                    <a:pt x="27622" y="237172"/>
                    <a:pt x="29528" y="237172"/>
                  </a:cubicBezTo>
                  <a:lnTo>
                    <a:pt x="29528" y="237172"/>
                  </a:lnTo>
                  <a:cubicBezTo>
                    <a:pt x="28575" y="238125"/>
                    <a:pt x="29528" y="238125"/>
                    <a:pt x="29528" y="237172"/>
                  </a:cubicBezTo>
                  <a:close/>
                  <a:moveTo>
                    <a:pt x="28575" y="222885"/>
                  </a:moveTo>
                  <a:lnTo>
                    <a:pt x="28575" y="222885"/>
                  </a:lnTo>
                  <a:cubicBezTo>
                    <a:pt x="29528" y="221932"/>
                    <a:pt x="28575" y="221932"/>
                    <a:pt x="28575" y="222885"/>
                  </a:cubicBezTo>
                  <a:cubicBezTo>
                    <a:pt x="28575" y="221932"/>
                    <a:pt x="28575" y="221932"/>
                    <a:pt x="28575" y="222885"/>
                  </a:cubicBezTo>
                  <a:cubicBezTo>
                    <a:pt x="28575" y="222885"/>
                    <a:pt x="28575" y="222885"/>
                    <a:pt x="28575" y="222885"/>
                  </a:cubicBezTo>
                  <a:close/>
                  <a:moveTo>
                    <a:pt x="28575" y="205740"/>
                  </a:moveTo>
                  <a:cubicBezTo>
                    <a:pt x="28575" y="205740"/>
                    <a:pt x="29528" y="205740"/>
                    <a:pt x="29528" y="205740"/>
                  </a:cubicBezTo>
                  <a:cubicBezTo>
                    <a:pt x="29528" y="204788"/>
                    <a:pt x="29528" y="204788"/>
                    <a:pt x="28575" y="203835"/>
                  </a:cubicBezTo>
                  <a:cubicBezTo>
                    <a:pt x="27622" y="203835"/>
                    <a:pt x="27622" y="203835"/>
                    <a:pt x="27622" y="204788"/>
                  </a:cubicBezTo>
                  <a:cubicBezTo>
                    <a:pt x="28575" y="204788"/>
                    <a:pt x="28575" y="204788"/>
                    <a:pt x="28575" y="205740"/>
                  </a:cubicBezTo>
                  <a:close/>
                  <a:moveTo>
                    <a:pt x="30480" y="224790"/>
                  </a:moveTo>
                  <a:cubicBezTo>
                    <a:pt x="29528" y="224790"/>
                    <a:pt x="29528" y="224790"/>
                    <a:pt x="29528" y="225742"/>
                  </a:cubicBezTo>
                  <a:cubicBezTo>
                    <a:pt x="29528" y="226695"/>
                    <a:pt x="28575" y="226695"/>
                    <a:pt x="28575" y="226695"/>
                  </a:cubicBezTo>
                  <a:cubicBezTo>
                    <a:pt x="28575" y="227647"/>
                    <a:pt x="28575" y="229553"/>
                    <a:pt x="28575" y="230505"/>
                  </a:cubicBezTo>
                  <a:cubicBezTo>
                    <a:pt x="28575" y="230505"/>
                    <a:pt x="29528" y="230505"/>
                    <a:pt x="29528" y="230505"/>
                  </a:cubicBezTo>
                  <a:cubicBezTo>
                    <a:pt x="30480" y="229553"/>
                    <a:pt x="30480" y="227647"/>
                    <a:pt x="30480" y="225742"/>
                  </a:cubicBezTo>
                  <a:cubicBezTo>
                    <a:pt x="30480" y="225742"/>
                    <a:pt x="30480" y="225742"/>
                    <a:pt x="30480" y="224790"/>
                  </a:cubicBezTo>
                  <a:cubicBezTo>
                    <a:pt x="30480" y="225742"/>
                    <a:pt x="31433" y="225742"/>
                    <a:pt x="30480" y="224790"/>
                  </a:cubicBezTo>
                  <a:close/>
                  <a:moveTo>
                    <a:pt x="32385" y="219075"/>
                  </a:moveTo>
                  <a:cubicBezTo>
                    <a:pt x="32385" y="217170"/>
                    <a:pt x="31433" y="217170"/>
                    <a:pt x="30480" y="216217"/>
                  </a:cubicBezTo>
                  <a:cubicBezTo>
                    <a:pt x="29528" y="216217"/>
                    <a:pt x="29528" y="216217"/>
                    <a:pt x="29528" y="217170"/>
                  </a:cubicBezTo>
                  <a:cubicBezTo>
                    <a:pt x="29528" y="218122"/>
                    <a:pt x="30480" y="220028"/>
                    <a:pt x="31433" y="220028"/>
                  </a:cubicBezTo>
                  <a:cubicBezTo>
                    <a:pt x="31433" y="220028"/>
                    <a:pt x="32385" y="220028"/>
                    <a:pt x="32385" y="219075"/>
                  </a:cubicBezTo>
                  <a:close/>
                  <a:moveTo>
                    <a:pt x="30480" y="226695"/>
                  </a:moveTo>
                  <a:lnTo>
                    <a:pt x="30480" y="226695"/>
                  </a:lnTo>
                  <a:lnTo>
                    <a:pt x="30480" y="226695"/>
                  </a:lnTo>
                  <a:close/>
                  <a:moveTo>
                    <a:pt x="33338" y="206692"/>
                  </a:moveTo>
                  <a:cubicBezTo>
                    <a:pt x="33338" y="207645"/>
                    <a:pt x="33338" y="207645"/>
                    <a:pt x="33338" y="206692"/>
                  </a:cubicBezTo>
                  <a:lnTo>
                    <a:pt x="33338" y="206692"/>
                  </a:lnTo>
                  <a:cubicBezTo>
                    <a:pt x="34290" y="206692"/>
                    <a:pt x="34290" y="206692"/>
                    <a:pt x="33338" y="206692"/>
                  </a:cubicBezTo>
                  <a:cubicBezTo>
                    <a:pt x="34290" y="206692"/>
                    <a:pt x="33338" y="206692"/>
                    <a:pt x="33338" y="206692"/>
                  </a:cubicBezTo>
                  <a:close/>
                  <a:moveTo>
                    <a:pt x="35243" y="220980"/>
                  </a:moveTo>
                  <a:cubicBezTo>
                    <a:pt x="35243" y="220028"/>
                    <a:pt x="35243" y="220028"/>
                    <a:pt x="35243" y="220980"/>
                  </a:cubicBezTo>
                  <a:cubicBezTo>
                    <a:pt x="34290" y="220028"/>
                    <a:pt x="34290" y="220980"/>
                    <a:pt x="35243" y="220980"/>
                  </a:cubicBezTo>
                  <a:cubicBezTo>
                    <a:pt x="34290" y="220980"/>
                    <a:pt x="34290" y="221932"/>
                    <a:pt x="35243" y="220980"/>
                  </a:cubicBezTo>
                  <a:cubicBezTo>
                    <a:pt x="35243" y="220980"/>
                    <a:pt x="35243" y="220980"/>
                    <a:pt x="35243" y="220980"/>
                  </a:cubicBezTo>
                  <a:close/>
                  <a:moveTo>
                    <a:pt x="35243" y="19050"/>
                  </a:moveTo>
                  <a:cubicBezTo>
                    <a:pt x="35243" y="19050"/>
                    <a:pt x="36195" y="18097"/>
                    <a:pt x="35243" y="19050"/>
                  </a:cubicBezTo>
                  <a:cubicBezTo>
                    <a:pt x="36195" y="18097"/>
                    <a:pt x="36195" y="18097"/>
                    <a:pt x="35243" y="19050"/>
                  </a:cubicBezTo>
                  <a:cubicBezTo>
                    <a:pt x="35243" y="18097"/>
                    <a:pt x="35243" y="18097"/>
                    <a:pt x="35243" y="19050"/>
                  </a:cubicBezTo>
                  <a:cubicBezTo>
                    <a:pt x="35243" y="18097"/>
                    <a:pt x="35243" y="19050"/>
                    <a:pt x="35243" y="19050"/>
                  </a:cubicBezTo>
                  <a:close/>
                  <a:moveTo>
                    <a:pt x="37147" y="38100"/>
                  </a:moveTo>
                  <a:cubicBezTo>
                    <a:pt x="37147" y="37147"/>
                    <a:pt x="37147" y="37147"/>
                    <a:pt x="36195" y="37147"/>
                  </a:cubicBezTo>
                  <a:cubicBezTo>
                    <a:pt x="36195" y="37147"/>
                    <a:pt x="36195" y="37147"/>
                    <a:pt x="35243" y="37147"/>
                  </a:cubicBezTo>
                  <a:cubicBezTo>
                    <a:pt x="35243" y="38100"/>
                    <a:pt x="36195" y="39053"/>
                    <a:pt x="37147" y="38100"/>
                  </a:cubicBezTo>
                  <a:cubicBezTo>
                    <a:pt x="37147" y="39053"/>
                    <a:pt x="37147" y="39053"/>
                    <a:pt x="37147" y="38100"/>
                  </a:cubicBezTo>
                  <a:close/>
                  <a:moveTo>
                    <a:pt x="40005" y="25717"/>
                  </a:moveTo>
                  <a:cubicBezTo>
                    <a:pt x="40005" y="25717"/>
                    <a:pt x="40958" y="26670"/>
                    <a:pt x="40958" y="27622"/>
                  </a:cubicBezTo>
                  <a:cubicBezTo>
                    <a:pt x="40958" y="28575"/>
                    <a:pt x="40958" y="30480"/>
                    <a:pt x="42863" y="29528"/>
                  </a:cubicBezTo>
                  <a:cubicBezTo>
                    <a:pt x="43815" y="28575"/>
                    <a:pt x="44768" y="27622"/>
                    <a:pt x="43815" y="25717"/>
                  </a:cubicBezTo>
                  <a:cubicBezTo>
                    <a:pt x="43815" y="24765"/>
                    <a:pt x="42863" y="24765"/>
                    <a:pt x="41910" y="24765"/>
                  </a:cubicBezTo>
                  <a:cubicBezTo>
                    <a:pt x="40958" y="23813"/>
                    <a:pt x="40958" y="22860"/>
                    <a:pt x="40958" y="21907"/>
                  </a:cubicBezTo>
                  <a:cubicBezTo>
                    <a:pt x="42863" y="23813"/>
                    <a:pt x="45720" y="21907"/>
                    <a:pt x="46672" y="24765"/>
                  </a:cubicBezTo>
                  <a:lnTo>
                    <a:pt x="46672" y="24765"/>
                  </a:lnTo>
                  <a:cubicBezTo>
                    <a:pt x="48578" y="22860"/>
                    <a:pt x="46672" y="21907"/>
                    <a:pt x="44768" y="20955"/>
                  </a:cubicBezTo>
                  <a:cubicBezTo>
                    <a:pt x="42863" y="20003"/>
                    <a:pt x="41910" y="20955"/>
                    <a:pt x="40005" y="21907"/>
                  </a:cubicBezTo>
                  <a:cubicBezTo>
                    <a:pt x="38100" y="21907"/>
                    <a:pt x="34290" y="20955"/>
                    <a:pt x="35243" y="25717"/>
                  </a:cubicBezTo>
                  <a:cubicBezTo>
                    <a:pt x="37147" y="26670"/>
                    <a:pt x="38100" y="27622"/>
                    <a:pt x="40005" y="25717"/>
                  </a:cubicBezTo>
                  <a:close/>
                  <a:moveTo>
                    <a:pt x="39053" y="25717"/>
                  </a:moveTo>
                  <a:cubicBezTo>
                    <a:pt x="38100" y="25717"/>
                    <a:pt x="37147" y="25717"/>
                    <a:pt x="36195" y="24765"/>
                  </a:cubicBezTo>
                  <a:cubicBezTo>
                    <a:pt x="38100" y="24765"/>
                    <a:pt x="39053" y="24765"/>
                    <a:pt x="39053" y="25717"/>
                  </a:cubicBezTo>
                  <a:close/>
                  <a:moveTo>
                    <a:pt x="39053" y="222885"/>
                  </a:moveTo>
                  <a:cubicBezTo>
                    <a:pt x="40005" y="222885"/>
                    <a:pt x="41910" y="222885"/>
                    <a:pt x="40958" y="220980"/>
                  </a:cubicBezTo>
                  <a:cubicBezTo>
                    <a:pt x="40958" y="220028"/>
                    <a:pt x="40958" y="219075"/>
                    <a:pt x="40005" y="219075"/>
                  </a:cubicBezTo>
                  <a:cubicBezTo>
                    <a:pt x="39053" y="219075"/>
                    <a:pt x="37147" y="220980"/>
                    <a:pt x="37147" y="221932"/>
                  </a:cubicBezTo>
                  <a:cubicBezTo>
                    <a:pt x="37147" y="222885"/>
                    <a:pt x="38100" y="222885"/>
                    <a:pt x="39053" y="222885"/>
                  </a:cubicBezTo>
                  <a:close/>
                  <a:moveTo>
                    <a:pt x="38100" y="15240"/>
                  </a:moveTo>
                  <a:lnTo>
                    <a:pt x="38100" y="15240"/>
                  </a:lnTo>
                  <a:cubicBezTo>
                    <a:pt x="38100" y="15240"/>
                    <a:pt x="38100" y="15240"/>
                    <a:pt x="38100" y="15240"/>
                  </a:cubicBezTo>
                  <a:lnTo>
                    <a:pt x="38100" y="15240"/>
                  </a:lnTo>
                  <a:cubicBezTo>
                    <a:pt x="37147" y="15240"/>
                    <a:pt x="37147" y="15240"/>
                    <a:pt x="38100" y="15240"/>
                  </a:cubicBezTo>
                  <a:close/>
                  <a:moveTo>
                    <a:pt x="38100" y="205740"/>
                  </a:moveTo>
                  <a:cubicBezTo>
                    <a:pt x="38100" y="205740"/>
                    <a:pt x="39053" y="205740"/>
                    <a:pt x="38100" y="205740"/>
                  </a:cubicBezTo>
                  <a:cubicBezTo>
                    <a:pt x="39053" y="205740"/>
                    <a:pt x="39053" y="205740"/>
                    <a:pt x="39053" y="204788"/>
                  </a:cubicBezTo>
                  <a:cubicBezTo>
                    <a:pt x="39053" y="203835"/>
                    <a:pt x="39053" y="203835"/>
                    <a:pt x="38100" y="203835"/>
                  </a:cubicBezTo>
                  <a:cubicBezTo>
                    <a:pt x="38100" y="203835"/>
                    <a:pt x="38100" y="204788"/>
                    <a:pt x="38100" y="205740"/>
                  </a:cubicBezTo>
                  <a:close/>
                  <a:moveTo>
                    <a:pt x="39053" y="18097"/>
                  </a:moveTo>
                  <a:cubicBezTo>
                    <a:pt x="39053" y="19050"/>
                    <a:pt x="39053" y="19050"/>
                    <a:pt x="39053" y="18097"/>
                  </a:cubicBezTo>
                  <a:cubicBezTo>
                    <a:pt x="40005" y="19050"/>
                    <a:pt x="40958" y="19050"/>
                    <a:pt x="40958" y="19050"/>
                  </a:cubicBezTo>
                  <a:cubicBezTo>
                    <a:pt x="40958" y="18097"/>
                    <a:pt x="40005" y="18097"/>
                    <a:pt x="39053" y="18097"/>
                  </a:cubicBezTo>
                  <a:cubicBezTo>
                    <a:pt x="39053" y="18097"/>
                    <a:pt x="39053" y="18097"/>
                    <a:pt x="39053" y="18097"/>
                  </a:cubicBezTo>
                  <a:close/>
                  <a:moveTo>
                    <a:pt x="47625" y="38100"/>
                  </a:moveTo>
                  <a:cubicBezTo>
                    <a:pt x="48578" y="36195"/>
                    <a:pt x="49530" y="34290"/>
                    <a:pt x="50483" y="33338"/>
                  </a:cubicBezTo>
                  <a:cubicBezTo>
                    <a:pt x="50483" y="32385"/>
                    <a:pt x="50483" y="30480"/>
                    <a:pt x="49530" y="30480"/>
                  </a:cubicBezTo>
                  <a:cubicBezTo>
                    <a:pt x="47625" y="30480"/>
                    <a:pt x="48578" y="31432"/>
                    <a:pt x="48578" y="32385"/>
                  </a:cubicBezTo>
                  <a:cubicBezTo>
                    <a:pt x="47625" y="33338"/>
                    <a:pt x="47625" y="32385"/>
                    <a:pt x="46672" y="32385"/>
                  </a:cubicBezTo>
                  <a:cubicBezTo>
                    <a:pt x="45720" y="32385"/>
                    <a:pt x="44768" y="31432"/>
                    <a:pt x="43815" y="31432"/>
                  </a:cubicBezTo>
                  <a:cubicBezTo>
                    <a:pt x="41910" y="31432"/>
                    <a:pt x="40958" y="32385"/>
                    <a:pt x="40005" y="34290"/>
                  </a:cubicBezTo>
                  <a:cubicBezTo>
                    <a:pt x="39053" y="35242"/>
                    <a:pt x="40005" y="36195"/>
                    <a:pt x="40005" y="36195"/>
                  </a:cubicBezTo>
                  <a:cubicBezTo>
                    <a:pt x="40958" y="37147"/>
                    <a:pt x="41910" y="36195"/>
                    <a:pt x="42863" y="35242"/>
                  </a:cubicBezTo>
                  <a:cubicBezTo>
                    <a:pt x="43815" y="34290"/>
                    <a:pt x="45720" y="35242"/>
                    <a:pt x="46672" y="36195"/>
                  </a:cubicBezTo>
                  <a:cubicBezTo>
                    <a:pt x="47625" y="37147"/>
                    <a:pt x="44768" y="37147"/>
                    <a:pt x="44768" y="38100"/>
                  </a:cubicBezTo>
                  <a:lnTo>
                    <a:pt x="43815" y="39053"/>
                  </a:lnTo>
                  <a:cubicBezTo>
                    <a:pt x="42863" y="40005"/>
                    <a:pt x="43815" y="40957"/>
                    <a:pt x="44768" y="41910"/>
                  </a:cubicBezTo>
                  <a:cubicBezTo>
                    <a:pt x="45720" y="42863"/>
                    <a:pt x="46672" y="41910"/>
                    <a:pt x="46672" y="40957"/>
                  </a:cubicBezTo>
                  <a:cubicBezTo>
                    <a:pt x="45720" y="39053"/>
                    <a:pt x="46672" y="39053"/>
                    <a:pt x="47625" y="38100"/>
                  </a:cubicBezTo>
                  <a:close/>
                  <a:moveTo>
                    <a:pt x="40005" y="15240"/>
                  </a:moveTo>
                  <a:lnTo>
                    <a:pt x="40005" y="15240"/>
                  </a:lnTo>
                  <a:cubicBezTo>
                    <a:pt x="40958" y="15240"/>
                    <a:pt x="40958" y="15240"/>
                    <a:pt x="40005" y="15240"/>
                  </a:cubicBezTo>
                  <a:lnTo>
                    <a:pt x="40005" y="15240"/>
                  </a:lnTo>
                  <a:cubicBezTo>
                    <a:pt x="40005" y="14288"/>
                    <a:pt x="40005" y="15240"/>
                    <a:pt x="40005" y="15240"/>
                  </a:cubicBezTo>
                  <a:close/>
                  <a:moveTo>
                    <a:pt x="40958" y="215265"/>
                  </a:moveTo>
                  <a:cubicBezTo>
                    <a:pt x="41910" y="215265"/>
                    <a:pt x="41910" y="215265"/>
                    <a:pt x="41910" y="214313"/>
                  </a:cubicBezTo>
                  <a:cubicBezTo>
                    <a:pt x="41910" y="213360"/>
                    <a:pt x="41910" y="213360"/>
                    <a:pt x="40958" y="213360"/>
                  </a:cubicBezTo>
                  <a:cubicBezTo>
                    <a:pt x="40958" y="213360"/>
                    <a:pt x="40958" y="213360"/>
                    <a:pt x="40958" y="215265"/>
                  </a:cubicBezTo>
                  <a:cubicBezTo>
                    <a:pt x="40005" y="214313"/>
                    <a:pt x="40958" y="215265"/>
                    <a:pt x="40958" y="215265"/>
                  </a:cubicBezTo>
                  <a:close/>
                  <a:moveTo>
                    <a:pt x="43815" y="51435"/>
                  </a:moveTo>
                  <a:cubicBezTo>
                    <a:pt x="43815" y="51435"/>
                    <a:pt x="43815" y="51435"/>
                    <a:pt x="43815" y="51435"/>
                  </a:cubicBezTo>
                  <a:cubicBezTo>
                    <a:pt x="42863" y="51435"/>
                    <a:pt x="42863" y="51435"/>
                    <a:pt x="42863" y="51435"/>
                  </a:cubicBezTo>
                  <a:cubicBezTo>
                    <a:pt x="42863" y="51435"/>
                    <a:pt x="42863" y="52388"/>
                    <a:pt x="43815" y="51435"/>
                  </a:cubicBezTo>
                  <a:cubicBezTo>
                    <a:pt x="42863" y="52388"/>
                    <a:pt x="43815" y="52388"/>
                    <a:pt x="43815" y="51435"/>
                  </a:cubicBezTo>
                  <a:close/>
                  <a:moveTo>
                    <a:pt x="46672" y="19050"/>
                  </a:moveTo>
                  <a:cubicBezTo>
                    <a:pt x="47625" y="19050"/>
                    <a:pt x="48578" y="20003"/>
                    <a:pt x="48578" y="18097"/>
                  </a:cubicBezTo>
                  <a:cubicBezTo>
                    <a:pt x="48578" y="17145"/>
                    <a:pt x="47625" y="16192"/>
                    <a:pt x="46672" y="16192"/>
                  </a:cubicBezTo>
                  <a:cubicBezTo>
                    <a:pt x="45720" y="16192"/>
                    <a:pt x="44768" y="16192"/>
                    <a:pt x="44768" y="17145"/>
                  </a:cubicBezTo>
                  <a:cubicBezTo>
                    <a:pt x="44768" y="19050"/>
                    <a:pt x="45720" y="19050"/>
                    <a:pt x="46672" y="19050"/>
                  </a:cubicBezTo>
                  <a:close/>
                  <a:moveTo>
                    <a:pt x="45720" y="219075"/>
                  </a:moveTo>
                  <a:cubicBezTo>
                    <a:pt x="45720" y="219075"/>
                    <a:pt x="46672" y="219075"/>
                    <a:pt x="45720" y="219075"/>
                  </a:cubicBezTo>
                  <a:cubicBezTo>
                    <a:pt x="46672" y="218122"/>
                    <a:pt x="46672" y="218122"/>
                    <a:pt x="45720" y="218122"/>
                  </a:cubicBezTo>
                  <a:cubicBezTo>
                    <a:pt x="45720" y="218122"/>
                    <a:pt x="45720" y="218122"/>
                    <a:pt x="45720" y="219075"/>
                  </a:cubicBezTo>
                  <a:cubicBezTo>
                    <a:pt x="44768" y="219075"/>
                    <a:pt x="45720" y="219075"/>
                    <a:pt x="45720" y="219075"/>
                  </a:cubicBezTo>
                  <a:close/>
                  <a:moveTo>
                    <a:pt x="46672" y="48578"/>
                  </a:moveTo>
                  <a:cubicBezTo>
                    <a:pt x="46672" y="47625"/>
                    <a:pt x="45720" y="47625"/>
                    <a:pt x="46672" y="48578"/>
                  </a:cubicBezTo>
                  <a:lnTo>
                    <a:pt x="46672" y="48578"/>
                  </a:lnTo>
                  <a:cubicBezTo>
                    <a:pt x="45720" y="48578"/>
                    <a:pt x="45720" y="48578"/>
                    <a:pt x="46672" y="48578"/>
                  </a:cubicBezTo>
                  <a:cubicBezTo>
                    <a:pt x="46672" y="48578"/>
                    <a:pt x="46672" y="48578"/>
                    <a:pt x="46672" y="48578"/>
                  </a:cubicBezTo>
                  <a:close/>
                  <a:moveTo>
                    <a:pt x="45720" y="25717"/>
                  </a:moveTo>
                  <a:cubicBezTo>
                    <a:pt x="45720" y="25717"/>
                    <a:pt x="45720" y="26670"/>
                    <a:pt x="45720" y="25717"/>
                  </a:cubicBezTo>
                  <a:cubicBezTo>
                    <a:pt x="46672" y="25717"/>
                    <a:pt x="46672" y="25717"/>
                    <a:pt x="47625" y="24765"/>
                  </a:cubicBezTo>
                  <a:cubicBezTo>
                    <a:pt x="46672" y="24765"/>
                    <a:pt x="45720" y="24765"/>
                    <a:pt x="45720" y="25717"/>
                  </a:cubicBezTo>
                  <a:close/>
                  <a:moveTo>
                    <a:pt x="48578" y="58103"/>
                  </a:moveTo>
                  <a:cubicBezTo>
                    <a:pt x="48578" y="57150"/>
                    <a:pt x="48578" y="57150"/>
                    <a:pt x="47625" y="57150"/>
                  </a:cubicBezTo>
                  <a:cubicBezTo>
                    <a:pt x="46672" y="57150"/>
                    <a:pt x="46672" y="57150"/>
                    <a:pt x="46672" y="58103"/>
                  </a:cubicBezTo>
                  <a:cubicBezTo>
                    <a:pt x="47625" y="58103"/>
                    <a:pt x="47625" y="59055"/>
                    <a:pt x="48578" y="58103"/>
                  </a:cubicBezTo>
                  <a:cubicBezTo>
                    <a:pt x="48578" y="59055"/>
                    <a:pt x="48578" y="59055"/>
                    <a:pt x="48578" y="58103"/>
                  </a:cubicBezTo>
                  <a:close/>
                  <a:moveTo>
                    <a:pt x="56197" y="40957"/>
                  </a:moveTo>
                  <a:cubicBezTo>
                    <a:pt x="53340" y="42863"/>
                    <a:pt x="51435" y="42863"/>
                    <a:pt x="49530" y="40005"/>
                  </a:cubicBezTo>
                  <a:lnTo>
                    <a:pt x="48578" y="40005"/>
                  </a:lnTo>
                  <a:cubicBezTo>
                    <a:pt x="46672" y="41910"/>
                    <a:pt x="49530" y="43815"/>
                    <a:pt x="47625" y="45720"/>
                  </a:cubicBezTo>
                  <a:cubicBezTo>
                    <a:pt x="47625" y="45720"/>
                    <a:pt x="47625" y="46672"/>
                    <a:pt x="48578" y="46672"/>
                  </a:cubicBezTo>
                  <a:cubicBezTo>
                    <a:pt x="50483" y="44767"/>
                    <a:pt x="51435" y="45720"/>
                    <a:pt x="53340" y="46672"/>
                  </a:cubicBezTo>
                  <a:cubicBezTo>
                    <a:pt x="54293" y="46672"/>
                    <a:pt x="55245" y="46672"/>
                    <a:pt x="55245" y="45720"/>
                  </a:cubicBezTo>
                  <a:cubicBezTo>
                    <a:pt x="55245" y="42863"/>
                    <a:pt x="58103" y="42863"/>
                    <a:pt x="60008" y="42863"/>
                  </a:cubicBezTo>
                  <a:cubicBezTo>
                    <a:pt x="62865" y="42863"/>
                    <a:pt x="64770" y="43815"/>
                    <a:pt x="63818" y="46672"/>
                  </a:cubicBezTo>
                  <a:cubicBezTo>
                    <a:pt x="64770" y="47625"/>
                    <a:pt x="64770" y="48578"/>
                    <a:pt x="65722" y="48578"/>
                  </a:cubicBezTo>
                  <a:cubicBezTo>
                    <a:pt x="67628" y="48578"/>
                    <a:pt x="65722" y="46672"/>
                    <a:pt x="65722" y="46672"/>
                  </a:cubicBezTo>
                  <a:cubicBezTo>
                    <a:pt x="65722" y="45720"/>
                    <a:pt x="65722" y="44767"/>
                    <a:pt x="66675" y="43815"/>
                  </a:cubicBezTo>
                  <a:cubicBezTo>
                    <a:pt x="66675" y="42863"/>
                    <a:pt x="65722" y="41910"/>
                    <a:pt x="64770" y="41910"/>
                  </a:cubicBezTo>
                  <a:cubicBezTo>
                    <a:pt x="61913" y="40957"/>
                    <a:pt x="59055" y="39053"/>
                    <a:pt x="56197" y="40957"/>
                  </a:cubicBezTo>
                  <a:close/>
                  <a:moveTo>
                    <a:pt x="50483" y="53340"/>
                  </a:moveTo>
                  <a:cubicBezTo>
                    <a:pt x="51435" y="53340"/>
                    <a:pt x="52388" y="52388"/>
                    <a:pt x="51435" y="51435"/>
                  </a:cubicBezTo>
                  <a:cubicBezTo>
                    <a:pt x="51435" y="50482"/>
                    <a:pt x="50483" y="50482"/>
                    <a:pt x="50483" y="50482"/>
                  </a:cubicBezTo>
                  <a:cubicBezTo>
                    <a:pt x="49530" y="51435"/>
                    <a:pt x="49530" y="52388"/>
                    <a:pt x="50483" y="53340"/>
                  </a:cubicBezTo>
                  <a:cubicBezTo>
                    <a:pt x="49530" y="53340"/>
                    <a:pt x="49530" y="54292"/>
                    <a:pt x="50483" y="53340"/>
                  </a:cubicBezTo>
                  <a:close/>
                  <a:moveTo>
                    <a:pt x="49530" y="25717"/>
                  </a:moveTo>
                  <a:cubicBezTo>
                    <a:pt x="49530" y="26670"/>
                    <a:pt x="50483" y="28575"/>
                    <a:pt x="51435" y="27622"/>
                  </a:cubicBezTo>
                  <a:cubicBezTo>
                    <a:pt x="52388" y="26670"/>
                    <a:pt x="55245" y="27622"/>
                    <a:pt x="54293" y="25717"/>
                  </a:cubicBezTo>
                  <a:cubicBezTo>
                    <a:pt x="54293" y="24765"/>
                    <a:pt x="54293" y="24765"/>
                    <a:pt x="55245" y="23813"/>
                  </a:cubicBezTo>
                  <a:cubicBezTo>
                    <a:pt x="56197" y="23813"/>
                    <a:pt x="57150" y="24765"/>
                    <a:pt x="57150" y="25717"/>
                  </a:cubicBezTo>
                  <a:cubicBezTo>
                    <a:pt x="57150" y="26670"/>
                    <a:pt x="58103" y="27622"/>
                    <a:pt x="59055" y="26670"/>
                  </a:cubicBezTo>
                  <a:cubicBezTo>
                    <a:pt x="61913" y="25717"/>
                    <a:pt x="60960" y="22860"/>
                    <a:pt x="62865" y="20955"/>
                  </a:cubicBezTo>
                  <a:cubicBezTo>
                    <a:pt x="62865" y="20955"/>
                    <a:pt x="61913" y="20003"/>
                    <a:pt x="61913" y="20003"/>
                  </a:cubicBezTo>
                  <a:cubicBezTo>
                    <a:pt x="59055" y="18097"/>
                    <a:pt x="58103" y="20955"/>
                    <a:pt x="56197" y="20955"/>
                  </a:cubicBezTo>
                  <a:cubicBezTo>
                    <a:pt x="55245" y="20955"/>
                    <a:pt x="54293" y="22860"/>
                    <a:pt x="53340" y="21907"/>
                  </a:cubicBezTo>
                  <a:cubicBezTo>
                    <a:pt x="51435" y="20955"/>
                    <a:pt x="53340" y="20003"/>
                    <a:pt x="53340" y="18097"/>
                  </a:cubicBezTo>
                  <a:cubicBezTo>
                    <a:pt x="53340" y="17145"/>
                    <a:pt x="53340" y="16192"/>
                    <a:pt x="52388" y="16192"/>
                  </a:cubicBezTo>
                  <a:cubicBezTo>
                    <a:pt x="50483" y="20003"/>
                    <a:pt x="50483" y="22860"/>
                    <a:pt x="49530" y="25717"/>
                  </a:cubicBezTo>
                  <a:close/>
                  <a:moveTo>
                    <a:pt x="51435" y="73342"/>
                  </a:moveTo>
                  <a:cubicBezTo>
                    <a:pt x="52388" y="73342"/>
                    <a:pt x="53340" y="72390"/>
                    <a:pt x="54293" y="72390"/>
                  </a:cubicBezTo>
                  <a:cubicBezTo>
                    <a:pt x="54293" y="74295"/>
                    <a:pt x="55245" y="75247"/>
                    <a:pt x="57150" y="73342"/>
                  </a:cubicBezTo>
                  <a:cubicBezTo>
                    <a:pt x="58103" y="72390"/>
                    <a:pt x="59055" y="71438"/>
                    <a:pt x="59055" y="71438"/>
                  </a:cubicBezTo>
                  <a:cubicBezTo>
                    <a:pt x="59055" y="71438"/>
                    <a:pt x="60008" y="72390"/>
                    <a:pt x="60008" y="73342"/>
                  </a:cubicBezTo>
                  <a:cubicBezTo>
                    <a:pt x="60960" y="76200"/>
                    <a:pt x="62865" y="74295"/>
                    <a:pt x="63818" y="74295"/>
                  </a:cubicBezTo>
                  <a:cubicBezTo>
                    <a:pt x="65722" y="74295"/>
                    <a:pt x="64770" y="72390"/>
                    <a:pt x="63818" y="71438"/>
                  </a:cubicBezTo>
                  <a:lnTo>
                    <a:pt x="65722" y="71438"/>
                  </a:lnTo>
                  <a:cubicBezTo>
                    <a:pt x="64770" y="69532"/>
                    <a:pt x="62865" y="68580"/>
                    <a:pt x="60960" y="67628"/>
                  </a:cubicBezTo>
                  <a:lnTo>
                    <a:pt x="61913" y="71438"/>
                  </a:lnTo>
                  <a:cubicBezTo>
                    <a:pt x="60960" y="70485"/>
                    <a:pt x="59055" y="70485"/>
                    <a:pt x="58103" y="70485"/>
                  </a:cubicBezTo>
                  <a:cubicBezTo>
                    <a:pt x="58103" y="69532"/>
                    <a:pt x="57150" y="68580"/>
                    <a:pt x="58103" y="67628"/>
                  </a:cubicBezTo>
                  <a:lnTo>
                    <a:pt x="60960" y="66675"/>
                  </a:lnTo>
                  <a:cubicBezTo>
                    <a:pt x="61913" y="65722"/>
                    <a:pt x="63818" y="64770"/>
                    <a:pt x="61913" y="62865"/>
                  </a:cubicBezTo>
                  <a:cubicBezTo>
                    <a:pt x="61913" y="62865"/>
                    <a:pt x="62865" y="62865"/>
                    <a:pt x="62865" y="61913"/>
                  </a:cubicBezTo>
                  <a:lnTo>
                    <a:pt x="61913" y="62865"/>
                  </a:lnTo>
                  <a:cubicBezTo>
                    <a:pt x="60960" y="63817"/>
                    <a:pt x="60008" y="64770"/>
                    <a:pt x="59055" y="64770"/>
                  </a:cubicBezTo>
                  <a:cubicBezTo>
                    <a:pt x="58103" y="64770"/>
                    <a:pt x="58103" y="65722"/>
                    <a:pt x="58103" y="66675"/>
                  </a:cubicBezTo>
                  <a:cubicBezTo>
                    <a:pt x="56197" y="67628"/>
                    <a:pt x="54293" y="69532"/>
                    <a:pt x="53340" y="71438"/>
                  </a:cubicBezTo>
                  <a:cubicBezTo>
                    <a:pt x="53340" y="69532"/>
                    <a:pt x="51435" y="71438"/>
                    <a:pt x="50483" y="70485"/>
                  </a:cubicBezTo>
                  <a:cubicBezTo>
                    <a:pt x="49530" y="69532"/>
                    <a:pt x="49530" y="70485"/>
                    <a:pt x="48578" y="71438"/>
                  </a:cubicBezTo>
                  <a:cubicBezTo>
                    <a:pt x="48578" y="72390"/>
                    <a:pt x="48578" y="73342"/>
                    <a:pt x="48578" y="74295"/>
                  </a:cubicBezTo>
                  <a:cubicBezTo>
                    <a:pt x="51435" y="75247"/>
                    <a:pt x="51435" y="74295"/>
                    <a:pt x="51435" y="73342"/>
                  </a:cubicBezTo>
                  <a:close/>
                  <a:moveTo>
                    <a:pt x="52388" y="17145"/>
                  </a:moveTo>
                  <a:cubicBezTo>
                    <a:pt x="52388" y="16192"/>
                    <a:pt x="52388" y="16192"/>
                    <a:pt x="52388" y="17145"/>
                  </a:cubicBezTo>
                  <a:cubicBezTo>
                    <a:pt x="53340" y="16192"/>
                    <a:pt x="55245" y="17145"/>
                    <a:pt x="55245" y="16192"/>
                  </a:cubicBezTo>
                  <a:cubicBezTo>
                    <a:pt x="55245" y="15240"/>
                    <a:pt x="54293" y="15240"/>
                    <a:pt x="54293" y="15240"/>
                  </a:cubicBezTo>
                  <a:cubicBezTo>
                    <a:pt x="53340" y="14288"/>
                    <a:pt x="51435" y="15240"/>
                    <a:pt x="51435" y="16192"/>
                  </a:cubicBezTo>
                  <a:cubicBezTo>
                    <a:pt x="49530" y="16192"/>
                    <a:pt x="51435" y="17145"/>
                    <a:pt x="52388" y="17145"/>
                  </a:cubicBezTo>
                  <a:close/>
                  <a:moveTo>
                    <a:pt x="53340" y="63817"/>
                  </a:moveTo>
                  <a:cubicBezTo>
                    <a:pt x="54293" y="61913"/>
                    <a:pt x="56197" y="62865"/>
                    <a:pt x="57150" y="61913"/>
                  </a:cubicBezTo>
                  <a:cubicBezTo>
                    <a:pt x="58103" y="61913"/>
                    <a:pt x="59055" y="62865"/>
                    <a:pt x="59055" y="60960"/>
                  </a:cubicBezTo>
                  <a:cubicBezTo>
                    <a:pt x="59055" y="60007"/>
                    <a:pt x="58103" y="59055"/>
                    <a:pt x="57150" y="59055"/>
                  </a:cubicBezTo>
                  <a:cubicBezTo>
                    <a:pt x="55245" y="59055"/>
                    <a:pt x="52388" y="59055"/>
                    <a:pt x="51435" y="61913"/>
                  </a:cubicBezTo>
                  <a:cubicBezTo>
                    <a:pt x="51435" y="62865"/>
                    <a:pt x="52388" y="62865"/>
                    <a:pt x="53340" y="63817"/>
                  </a:cubicBezTo>
                  <a:cubicBezTo>
                    <a:pt x="53340" y="64770"/>
                    <a:pt x="52388" y="64770"/>
                    <a:pt x="52388" y="65722"/>
                  </a:cubicBezTo>
                  <a:cubicBezTo>
                    <a:pt x="52388" y="66675"/>
                    <a:pt x="51435" y="66675"/>
                    <a:pt x="51435" y="67628"/>
                  </a:cubicBezTo>
                  <a:lnTo>
                    <a:pt x="52388" y="67628"/>
                  </a:lnTo>
                  <a:cubicBezTo>
                    <a:pt x="53340" y="67628"/>
                    <a:pt x="53340" y="66675"/>
                    <a:pt x="53340" y="65722"/>
                  </a:cubicBezTo>
                  <a:cubicBezTo>
                    <a:pt x="54293" y="64770"/>
                    <a:pt x="54293" y="63817"/>
                    <a:pt x="53340" y="63817"/>
                  </a:cubicBezTo>
                  <a:close/>
                  <a:moveTo>
                    <a:pt x="53340" y="57150"/>
                  </a:moveTo>
                  <a:cubicBezTo>
                    <a:pt x="53340" y="57150"/>
                    <a:pt x="54293" y="57150"/>
                    <a:pt x="53340" y="57150"/>
                  </a:cubicBezTo>
                  <a:cubicBezTo>
                    <a:pt x="54293" y="56197"/>
                    <a:pt x="53340" y="55245"/>
                    <a:pt x="53340" y="55245"/>
                  </a:cubicBezTo>
                  <a:cubicBezTo>
                    <a:pt x="52388" y="55245"/>
                    <a:pt x="52388" y="55245"/>
                    <a:pt x="52388" y="56197"/>
                  </a:cubicBezTo>
                  <a:cubicBezTo>
                    <a:pt x="52388" y="57150"/>
                    <a:pt x="52388" y="57150"/>
                    <a:pt x="53340" y="57150"/>
                  </a:cubicBezTo>
                  <a:close/>
                  <a:moveTo>
                    <a:pt x="54293" y="37147"/>
                  </a:moveTo>
                  <a:cubicBezTo>
                    <a:pt x="54293" y="37147"/>
                    <a:pt x="54293" y="38100"/>
                    <a:pt x="55245" y="38100"/>
                  </a:cubicBezTo>
                  <a:cubicBezTo>
                    <a:pt x="57150" y="38100"/>
                    <a:pt x="58103" y="37147"/>
                    <a:pt x="59055" y="36195"/>
                  </a:cubicBezTo>
                  <a:cubicBezTo>
                    <a:pt x="59055" y="35242"/>
                    <a:pt x="59055" y="35242"/>
                    <a:pt x="58103" y="35242"/>
                  </a:cubicBezTo>
                  <a:cubicBezTo>
                    <a:pt x="56197" y="36195"/>
                    <a:pt x="54293" y="35242"/>
                    <a:pt x="54293" y="37147"/>
                  </a:cubicBezTo>
                  <a:close/>
                  <a:moveTo>
                    <a:pt x="54293" y="81915"/>
                  </a:moveTo>
                  <a:cubicBezTo>
                    <a:pt x="54293" y="82867"/>
                    <a:pt x="55245" y="84772"/>
                    <a:pt x="57150" y="83820"/>
                  </a:cubicBezTo>
                  <a:cubicBezTo>
                    <a:pt x="59055" y="82867"/>
                    <a:pt x="56197" y="81915"/>
                    <a:pt x="57150" y="80963"/>
                  </a:cubicBezTo>
                  <a:cubicBezTo>
                    <a:pt x="57150" y="80963"/>
                    <a:pt x="57150" y="80010"/>
                    <a:pt x="57150" y="80010"/>
                  </a:cubicBezTo>
                  <a:lnTo>
                    <a:pt x="58103" y="79057"/>
                  </a:lnTo>
                  <a:cubicBezTo>
                    <a:pt x="58103" y="79057"/>
                    <a:pt x="58103" y="79057"/>
                    <a:pt x="58103" y="79057"/>
                  </a:cubicBezTo>
                  <a:cubicBezTo>
                    <a:pt x="58103" y="79057"/>
                    <a:pt x="58103" y="80010"/>
                    <a:pt x="57150" y="80010"/>
                  </a:cubicBezTo>
                  <a:cubicBezTo>
                    <a:pt x="55245" y="80010"/>
                    <a:pt x="53340" y="80010"/>
                    <a:pt x="54293" y="81915"/>
                  </a:cubicBezTo>
                  <a:close/>
                  <a:moveTo>
                    <a:pt x="71438" y="98107"/>
                  </a:moveTo>
                  <a:cubicBezTo>
                    <a:pt x="70485" y="97155"/>
                    <a:pt x="69533" y="98107"/>
                    <a:pt x="68580" y="98107"/>
                  </a:cubicBezTo>
                  <a:cubicBezTo>
                    <a:pt x="68580" y="97155"/>
                    <a:pt x="67628" y="96203"/>
                    <a:pt x="67628" y="95250"/>
                  </a:cubicBezTo>
                  <a:cubicBezTo>
                    <a:pt x="66675" y="93345"/>
                    <a:pt x="67628" y="92392"/>
                    <a:pt x="69533" y="91440"/>
                  </a:cubicBezTo>
                  <a:cubicBezTo>
                    <a:pt x="70485" y="91440"/>
                    <a:pt x="71438" y="92392"/>
                    <a:pt x="71438" y="90488"/>
                  </a:cubicBezTo>
                  <a:cubicBezTo>
                    <a:pt x="71438" y="89535"/>
                    <a:pt x="70485" y="89535"/>
                    <a:pt x="69533" y="89535"/>
                  </a:cubicBezTo>
                  <a:cubicBezTo>
                    <a:pt x="67628" y="89535"/>
                    <a:pt x="66675" y="89535"/>
                    <a:pt x="64770" y="90488"/>
                  </a:cubicBezTo>
                  <a:cubicBezTo>
                    <a:pt x="63818" y="89535"/>
                    <a:pt x="63818" y="89535"/>
                    <a:pt x="62865" y="89535"/>
                  </a:cubicBezTo>
                  <a:cubicBezTo>
                    <a:pt x="61913" y="89535"/>
                    <a:pt x="60960" y="89535"/>
                    <a:pt x="60960" y="88582"/>
                  </a:cubicBezTo>
                  <a:cubicBezTo>
                    <a:pt x="60960" y="87630"/>
                    <a:pt x="61913" y="87630"/>
                    <a:pt x="62865" y="86678"/>
                  </a:cubicBezTo>
                  <a:cubicBezTo>
                    <a:pt x="65722" y="85725"/>
                    <a:pt x="67628" y="86678"/>
                    <a:pt x="69533" y="86678"/>
                  </a:cubicBezTo>
                  <a:cubicBezTo>
                    <a:pt x="69533" y="86678"/>
                    <a:pt x="70485" y="86678"/>
                    <a:pt x="70485" y="85725"/>
                  </a:cubicBezTo>
                  <a:cubicBezTo>
                    <a:pt x="70485" y="84772"/>
                    <a:pt x="70485" y="85725"/>
                    <a:pt x="70485" y="84772"/>
                  </a:cubicBezTo>
                  <a:cubicBezTo>
                    <a:pt x="66675" y="83820"/>
                    <a:pt x="66675" y="80963"/>
                    <a:pt x="65722" y="78105"/>
                  </a:cubicBezTo>
                  <a:cubicBezTo>
                    <a:pt x="65722" y="77153"/>
                    <a:pt x="65722" y="76200"/>
                    <a:pt x="64770" y="77153"/>
                  </a:cubicBezTo>
                  <a:cubicBezTo>
                    <a:pt x="63818" y="79057"/>
                    <a:pt x="60960" y="78105"/>
                    <a:pt x="60960" y="80010"/>
                  </a:cubicBezTo>
                  <a:cubicBezTo>
                    <a:pt x="60008" y="82867"/>
                    <a:pt x="58103" y="84772"/>
                    <a:pt x="56197" y="86678"/>
                  </a:cubicBezTo>
                  <a:cubicBezTo>
                    <a:pt x="55245" y="87630"/>
                    <a:pt x="54293" y="89535"/>
                    <a:pt x="56197" y="90488"/>
                  </a:cubicBezTo>
                  <a:cubicBezTo>
                    <a:pt x="57150" y="91440"/>
                    <a:pt x="58103" y="92392"/>
                    <a:pt x="60008" y="91440"/>
                  </a:cubicBezTo>
                  <a:cubicBezTo>
                    <a:pt x="61913" y="89535"/>
                    <a:pt x="62865" y="91440"/>
                    <a:pt x="64770" y="92392"/>
                  </a:cubicBezTo>
                  <a:cubicBezTo>
                    <a:pt x="64770" y="94297"/>
                    <a:pt x="67628" y="95250"/>
                    <a:pt x="66675" y="97155"/>
                  </a:cubicBezTo>
                  <a:cubicBezTo>
                    <a:pt x="66675" y="98107"/>
                    <a:pt x="66675" y="99060"/>
                    <a:pt x="67628" y="100013"/>
                  </a:cubicBezTo>
                  <a:cubicBezTo>
                    <a:pt x="69533" y="100013"/>
                    <a:pt x="69533" y="99060"/>
                    <a:pt x="70485" y="98107"/>
                  </a:cubicBezTo>
                  <a:cubicBezTo>
                    <a:pt x="71438" y="98107"/>
                    <a:pt x="72390" y="98107"/>
                    <a:pt x="72390" y="100013"/>
                  </a:cubicBezTo>
                  <a:cubicBezTo>
                    <a:pt x="72390" y="100965"/>
                    <a:pt x="71438" y="100965"/>
                    <a:pt x="72390" y="101917"/>
                  </a:cubicBezTo>
                  <a:cubicBezTo>
                    <a:pt x="73343" y="101917"/>
                    <a:pt x="74295" y="100965"/>
                    <a:pt x="74295" y="100965"/>
                  </a:cubicBezTo>
                  <a:cubicBezTo>
                    <a:pt x="72390" y="100013"/>
                    <a:pt x="72390" y="99060"/>
                    <a:pt x="71438" y="98107"/>
                  </a:cubicBezTo>
                  <a:close/>
                  <a:moveTo>
                    <a:pt x="55245" y="30480"/>
                  </a:moveTo>
                  <a:cubicBezTo>
                    <a:pt x="56197" y="31432"/>
                    <a:pt x="56197" y="32385"/>
                    <a:pt x="57150" y="32385"/>
                  </a:cubicBezTo>
                  <a:cubicBezTo>
                    <a:pt x="58103" y="32385"/>
                    <a:pt x="58103" y="32385"/>
                    <a:pt x="58103" y="31432"/>
                  </a:cubicBezTo>
                  <a:cubicBezTo>
                    <a:pt x="58103" y="30480"/>
                    <a:pt x="57150" y="29528"/>
                    <a:pt x="55245" y="30480"/>
                  </a:cubicBezTo>
                  <a:cubicBezTo>
                    <a:pt x="55245" y="29528"/>
                    <a:pt x="55245" y="29528"/>
                    <a:pt x="55245" y="30480"/>
                  </a:cubicBezTo>
                  <a:close/>
                  <a:moveTo>
                    <a:pt x="57150" y="48578"/>
                  </a:moveTo>
                  <a:cubicBezTo>
                    <a:pt x="57150" y="48578"/>
                    <a:pt x="57150" y="48578"/>
                    <a:pt x="57150" y="48578"/>
                  </a:cubicBezTo>
                  <a:cubicBezTo>
                    <a:pt x="58103" y="47625"/>
                    <a:pt x="57150" y="47625"/>
                    <a:pt x="57150" y="47625"/>
                  </a:cubicBezTo>
                  <a:cubicBezTo>
                    <a:pt x="56197" y="47625"/>
                    <a:pt x="56197" y="47625"/>
                    <a:pt x="57150" y="48578"/>
                  </a:cubicBezTo>
                  <a:cubicBezTo>
                    <a:pt x="56197" y="48578"/>
                    <a:pt x="56197" y="48578"/>
                    <a:pt x="57150" y="48578"/>
                  </a:cubicBezTo>
                  <a:close/>
                  <a:moveTo>
                    <a:pt x="57150" y="89535"/>
                  </a:moveTo>
                  <a:cubicBezTo>
                    <a:pt x="57150" y="89535"/>
                    <a:pt x="57150" y="89535"/>
                    <a:pt x="57150" y="89535"/>
                  </a:cubicBezTo>
                  <a:lnTo>
                    <a:pt x="57150" y="89535"/>
                  </a:lnTo>
                  <a:cubicBezTo>
                    <a:pt x="57150" y="90488"/>
                    <a:pt x="56197" y="90488"/>
                    <a:pt x="57150" y="89535"/>
                  </a:cubicBezTo>
                  <a:cubicBezTo>
                    <a:pt x="56197" y="89535"/>
                    <a:pt x="57150" y="89535"/>
                    <a:pt x="57150" y="89535"/>
                  </a:cubicBezTo>
                  <a:close/>
                  <a:moveTo>
                    <a:pt x="59055" y="55245"/>
                  </a:moveTo>
                  <a:cubicBezTo>
                    <a:pt x="59055" y="56197"/>
                    <a:pt x="60008" y="56197"/>
                    <a:pt x="59055" y="55245"/>
                  </a:cubicBezTo>
                  <a:cubicBezTo>
                    <a:pt x="60008" y="56197"/>
                    <a:pt x="60008" y="55245"/>
                    <a:pt x="59055" y="55245"/>
                  </a:cubicBezTo>
                  <a:cubicBezTo>
                    <a:pt x="60008" y="55245"/>
                    <a:pt x="59055" y="55245"/>
                    <a:pt x="59055" y="55245"/>
                  </a:cubicBezTo>
                  <a:cubicBezTo>
                    <a:pt x="59055" y="55245"/>
                    <a:pt x="59055" y="55245"/>
                    <a:pt x="59055" y="55245"/>
                  </a:cubicBezTo>
                  <a:close/>
                  <a:moveTo>
                    <a:pt x="60960" y="48578"/>
                  </a:moveTo>
                  <a:cubicBezTo>
                    <a:pt x="62865" y="48578"/>
                    <a:pt x="62865" y="46672"/>
                    <a:pt x="62865" y="45720"/>
                  </a:cubicBezTo>
                  <a:lnTo>
                    <a:pt x="62865" y="45720"/>
                  </a:lnTo>
                  <a:cubicBezTo>
                    <a:pt x="60960" y="44767"/>
                    <a:pt x="60008" y="45720"/>
                    <a:pt x="60960" y="48578"/>
                  </a:cubicBezTo>
                  <a:cubicBezTo>
                    <a:pt x="60008" y="48578"/>
                    <a:pt x="60008" y="48578"/>
                    <a:pt x="60960" y="48578"/>
                  </a:cubicBezTo>
                  <a:close/>
                  <a:moveTo>
                    <a:pt x="61913" y="77153"/>
                  </a:moveTo>
                  <a:cubicBezTo>
                    <a:pt x="60960" y="77153"/>
                    <a:pt x="60960" y="78105"/>
                    <a:pt x="60960" y="78105"/>
                  </a:cubicBezTo>
                  <a:cubicBezTo>
                    <a:pt x="60960" y="78105"/>
                    <a:pt x="60960" y="79057"/>
                    <a:pt x="61913" y="79057"/>
                  </a:cubicBezTo>
                  <a:cubicBezTo>
                    <a:pt x="61913" y="79057"/>
                    <a:pt x="62865" y="79057"/>
                    <a:pt x="61913" y="77153"/>
                  </a:cubicBezTo>
                  <a:cubicBezTo>
                    <a:pt x="62865" y="78105"/>
                    <a:pt x="62865" y="77153"/>
                    <a:pt x="61913" y="77153"/>
                  </a:cubicBezTo>
                  <a:close/>
                  <a:moveTo>
                    <a:pt x="62865" y="93345"/>
                  </a:moveTo>
                  <a:cubicBezTo>
                    <a:pt x="62865" y="92392"/>
                    <a:pt x="63818" y="91440"/>
                    <a:pt x="64770" y="91440"/>
                  </a:cubicBezTo>
                  <a:cubicBezTo>
                    <a:pt x="64770" y="92392"/>
                    <a:pt x="64770" y="93345"/>
                    <a:pt x="62865" y="93345"/>
                  </a:cubicBezTo>
                  <a:close/>
                  <a:moveTo>
                    <a:pt x="64770" y="55245"/>
                  </a:moveTo>
                  <a:cubicBezTo>
                    <a:pt x="64770" y="54292"/>
                    <a:pt x="64770" y="53340"/>
                    <a:pt x="63818" y="53340"/>
                  </a:cubicBezTo>
                  <a:cubicBezTo>
                    <a:pt x="63818" y="53340"/>
                    <a:pt x="63818" y="53340"/>
                    <a:pt x="63818" y="54292"/>
                  </a:cubicBezTo>
                  <a:cubicBezTo>
                    <a:pt x="63818" y="55245"/>
                    <a:pt x="64770" y="55245"/>
                    <a:pt x="64770" y="55245"/>
                  </a:cubicBezTo>
                  <a:cubicBezTo>
                    <a:pt x="65722" y="56197"/>
                    <a:pt x="67628" y="58103"/>
                    <a:pt x="68580" y="57150"/>
                  </a:cubicBezTo>
                  <a:cubicBezTo>
                    <a:pt x="69533" y="57150"/>
                    <a:pt x="69533" y="55245"/>
                    <a:pt x="69533" y="54292"/>
                  </a:cubicBezTo>
                  <a:cubicBezTo>
                    <a:pt x="69533" y="54292"/>
                    <a:pt x="70485" y="54292"/>
                    <a:pt x="70485" y="54292"/>
                  </a:cubicBezTo>
                  <a:cubicBezTo>
                    <a:pt x="70485" y="54292"/>
                    <a:pt x="71438" y="54292"/>
                    <a:pt x="71438" y="53340"/>
                  </a:cubicBezTo>
                  <a:cubicBezTo>
                    <a:pt x="71438" y="53340"/>
                    <a:pt x="71438" y="52388"/>
                    <a:pt x="71438" y="52388"/>
                  </a:cubicBezTo>
                  <a:lnTo>
                    <a:pt x="70485" y="53340"/>
                  </a:lnTo>
                  <a:lnTo>
                    <a:pt x="69533" y="54292"/>
                  </a:lnTo>
                  <a:cubicBezTo>
                    <a:pt x="68580" y="55245"/>
                    <a:pt x="66675" y="54292"/>
                    <a:pt x="64770" y="55245"/>
                  </a:cubicBezTo>
                  <a:close/>
                  <a:moveTo>
                    <a:pt x="63818" y="23813"/>
                  </a:moveTo>
                  <a:cubicBezTo>
                    <a:pt x="63818" y="24765"/>
                    <a:pt x="63818" y="24765"/>
                    <a:pt x="63818" y="23813"/>
                  </a:cubicBezTo>
                  <a:cubicBezTo>
                    <a:pt x="64770" y="24765"/>
                    <a:pt x="64770" y="23813"/>
                    <a:pt x="64770" y="23813"/>
                  </a:cubicBezTo>
                  <a:cubicBezTo>
                    <a:pt x="64770" y="23813"/>
                    <a:pt x="63818" y="23813"/>
                    <a:pt x="63818" y="23813"/>
                  </a:cubicBezTo>
                  <a:lnTo>
                    <a:pt x="63818" y="23813"/>
                  </a:lnTo>
                  <a:close/>
                  <a:moveTo>
                    <a:pt x="64770" y="57150"/>
                  </a:moveTo>
                  <a:cubicBezTo>
                    <a:pt x="63818" y="57150"/>
                    <a:pt x="63818" y="58103"/>
                    <a:pt x="64770" y="57150"/>
                  </a:cubicBezTo>
                  <a:cubicBezTo>
                    <a:pt x="63818" y="59055"/>
                    <a:pt x="63818" y="59055"/>
                    <a:pt x="64770" y="59055"/>
                  </a:cubicBezTo>
                  <a:cubicBezTo>
                    <a:pt x="64770" y="60007"/>
                    <a:pt x="65722" y="59055"/>
                    <a:pt x="64770" y="57150"/>
                  </a:cubicBezTo>
                  <a:cubicBezTo>
                    <a:pt x="65722" y="58103"/>
                    <a:pt x="64770" y="58103"/>
                    <a:pt x="64770" y="57150"/>
                  </a:cubicBezTo>
                  <a:close/>
                  <a:moveTo>
                    <a:pt x="64770" y="28575"/>
                  </a:moveTo>
                  <a:cubicBezTo>
                    <a:pt x="64770" y="28575"/>
                    <a:pt x="63818" y="28575"/>
                    <a:pt x="64770" y="28575"/>
                  </a:cubicBezTo>
                  <a:cubicBezTo>
                    <a:pt x="63818" y="30480"/>
                    <a:pt x="63818" y="30480"/>
                    <a:pt x="64770" y="30480"/>
                  </a:cubicBezTo>
                  <a:cubicBezTo>
                    <a:pt x="65722" y="30480"/>
                    <a:pt x="65722" y="29528"/>
                    <a:pt x="64770" y="28575"/>
                  </a:cubicBezTo>
                  <a:cubicBezTo>
                    <a:pt x="65722" y="28575"/>
                    <a:pt x="65722" y="28575"/>
                    <a:pt x="64770" y="28575"/>
                  </a:cubicBezTo>
                  <a:close/>
                  <a:moveTo>
                    <a:pt x="68580" y="112395"/>
                  </a:moveTo>
                  <a:cubicBezTo>
                    <a:pt x="67628" y="112395"/>
                    <a:pt x="66675" y="112395"/>
                    <a:pt x="65722" y="113347"/>
                  </a:cubicBezTo>
                  <a:cubicBezTo>
                    <a:pt x="65722" y="114300"/>
                    <a:pt x="66675" y="114300"/>
                    <a:pt x="67628" y="114300"/>
                  </a:cubicBezTo>
                  <a:cubicBezTo>
                    <a:pt x="68580" y="114300"/>
                    <a:pt x="70485" y="115253"/>
                    <a:pt x="70485" y="113347"/>
                  </a:cubicBezTo>
                  <a:cubicBezTo>
                    <a:pt x="70485" y="112395"/>
                    <a:pt x="69533" y="112395"/>
                    <a:pt x="68580" y="112395"/>
                  </a:cubicBezTo>
                  <a:close/>
                  <a:moveTo>
                    <a:pt x="74295" y="76200"/>
                  </a:moveTo>
                  <a:lnTo>
                    <a:pt x="72390" y="76200"/>
                  </a:lnTo>
                  <a:cubicBezTo>
                    <a:pt x="72390" y="74295"/>
                    <a:pt x="75247" y="73342"/>
                    <a:pt x="74295" y="71438"/>
                  </a:cubicBezTo>
                  <a:cubicBezTo>
                    <a:pt x="73343" y="69532"/>
                    <a:pt x="72390" y="68580"/>
                    <a:pt x="70485" y="67628"/>
                  </a:cubicBezTo>
                  <a:cubicBezTo>
                    <a:pt x="68580" y="66675"/>
                    <a:pt x="69533" y="69532"/>
                    <a:pt x="67628" y="70485"/>
                  </a:cubicBezTo>
                  <a:cubicBezTo>
                    <a:pt x="67628" y="70485"/>
                    <a:pt x="66675" y="70485"/>
                    <a:pt x="66675" y="70485"/>
                  </a:cubicBezTo>
                  <a:cubicBezTo>
                    <a:pt x="67628" y="72390"/>
                    <a:pt x="67628" y="73342"/>
                    <a:pt x="65722" y="74295"/>
                  </a:cubicBezTo>
                  <a:cubicBezTo>
                    <a:pt x="65722" y="74295"/>
                    <a:pt x="65722" y="75247"/>
                    <a:pt x="65722" y="75247"/>
                  </a:cubicBezTo>
                  <a:cubicBezTo>
                    <a:pt x="65722" y="75247"/>
                    <a:pt x="66675" y="75247"/>
                    <a:pt x="66675" y="75247"/>
                  </a:cubicBezTo>
                  <a:cubicBezTo>
                    <a:pt x="68580" y="74295"/>
                    <a:pt x="69533" y="74295"/>
                    <a:pt x="71438" y="75247"/>
                  </a:cubicBezTo>
                  <a:cubicBezTo>
                    <a:pt x="73343" y="76200"/>
                    <a:pt x="73343" y="76200"/>
                    <a:pt x="74295" y="76200"/>
                  </a:cubicBezTo>
                  <a:cubicBezTo>
                    <a:pt x="75247" y="77153"/>
                    <a:pt x="76200" y="77153"/>
                    <a:pt x="76200" y="77153"/>
                  </a:cubicBezTo>
                  <a:cubicBezTo>
                    <a:pt x="76200" y="76200"/>
                    <a:pt x="74295" y="76200"/>
                    <a:pt x="74295" y="76200"/>
                  </a:cubicBezTo>
                  <a:close/>
                  <a:moveTo>
                    <a:pt x="66675" y="52388"/>
                  </a:moveTo>
                  <a:lnTo>
                    <a:pt x="66675" y="52388"/>
                  </a:lnTo>
                  <a:cubicBezTo>
                    <a:pt x="67628" y="52388"/>
                    <a:pt x="67628" y="52388"/>
                    <a:pt x="66675" y="52388"/>
                  </a:cubicBezTo>
                  <a:cubicBezTo>
                    <a:pt x="67628" y="51435"/>
                    <a:pt x="67628" y="51435"/>
                    <a:pt x="66675" y="52388"/>
                  </a:cubicBezTo>
                  <a:cubicBezTo>
                    <a:pt x="66675" y="51435"/>
                    <a:pt x="66675" y="51435"/>
                    <a:pt x="66675" y="52388"/>
                  </a:cubicBezTo>
                  <a:close/>
                  <a:moveTo>
                    <a:pt x="71438" y="108585"/>
                  </a:moveTo>
                  <a:cubicBezTo>
                    <a:pt x="71438" y="107632"/>
                    <a:pt x="71438" y="106680"/>
                    <a:pt x="70485" y="106680"/>
                  </a:cubicBezTo>
                  <a:cubicBezTo>
                    <a:pt x="69533" y="106680"/>
                    <a:pt x="67628" y="107632"/>
                    <a:pt x="67628" y="108585"/>
                  </a:cubicBezTo>
                  <a:cubicBezTo>
                    <a:pt x="67628" y="109538"/>
                    <a:pt x="68580" y="109538"/>
                    <a:pt x="69533" y="109538"/>
                  </a:cubicBezTo>
                  <a:cubicBezTo>
                    <a:pt x="70485" y="109538"/>
                    <a:pt x="71438" y="109538"/>
                    <a:pt x="71438" y="108585"/>
                  </a:cubicBezTo>
                  <a:close/>
                  <a:moveTo>
                    <a:pt x="69533" y="80010"/>
                  </a:moveTo>
                  <a:cubicBezTo>
                    <a:pt x="68580" y="80010"/>
                    <a:pt x="67628" y="80963"/>
                    <a:pt x="67628" y="81915"/>
                  </a:cubicBezTo>
                  <a:cubicBezTo>
                    <a:pt x="67628" y="82867"/>
                    <a:pt x="67628" y="82867"/>
                    <a:pt x="68580" y="83820"/>
                  </a:cubicBezTo>
                  <a:cubicBezTo>
                    <a:pt x="70485" y="82867"/>
                    <a:pt x="69533" y="81915"/>
                    <a:pt x="69533" y="80010"/>
                  </a:cubicBezTo>
                  <a:cubicBezTo>
                    <a:pt x="70485" y="80010"/>
                    <a:pt x="69533" y="80010"/>
                    <a:pt x="69533" y="80010"/>
                  </a:cubicBezTo>
                  <a:close/>
                  <a:moveTo>
                    <a:pt x="69533" y="29528"/>
                  </a:moveTo>
                  <a:cubicBezTo>
                    <a:pt x="69533" y="30480"/>
                    <a:pt x="70485" y="29528"/>
                    <a:pt x="69533" y="29528"/>
                  </a:cubicBezTo>
                  <a:lnTo>
                    <a:pt x="69533" y="27622"/>
                  </a:lnTo>
                  <a:cubicBezTo>
                    <a:pt x="69533" y="27622"/>
                    <a:pt x="68580" y="28575"/>
                    <a:pt x="69533" y="29528"/>
                  </a:cubicBezTo>
                  <a:cubicBezTo>
                    <a:pt x="68580" y="29528"/>
                    <a:pt x="68580" y="29528"/>
                    <a:pt x="69533" y="29528"/>
                  </a:cubicBezTo>
                  <a:close/>
                  <a:moveTo>
                    <a:pt x="68580" y="20955"/>
                  </a:moveTo>
                  <a:cubicBezTo>
                    <a:pt x="68580" y="21907"/>
                    <a:pt x="68580" y="21907"/>
                    <a:pt x="68580" y="20955"/>
                  </a:cubicBezTo>
                  <a:cubicBezTo>
                    <a:pt x="69533" y="21907"/>
                    <a:pt x="69533" y="21907"/>
                    <a:pt x="68580" y="20955"/>
                  </a:cubicBezTo>
                  <a:cubicBezTo>
                    <a:pt x="70485" y="20955"/>
                    <a:pt x="70485" y="20003"/>
                    <a:pt x="68580" y="20955"/>
                  </a:cubicBezTo>
                  <a:cubicBezTo>
                    <a:pt x="69533" y="20003"/>
                    <a:pt x="68580" y="20955"/>
                    <a:pt x="68580" y="20955"/>
                  </a:cubicBezTo>
                  <a:close/>
                  <a:moveTo>
                    <a:pt x="71438" y="40005"/>
                  </a:moveTo>
                  <a:cubicBezTo>
                    <a:pt x="71438" y="40957"/>
                    <a:pt x="71438" y="40957"/>
                    <a:pt x="72390" y="40957"/>
                  </a:cubicBezTo>
                  <a:cubicBezTo>
                    <a:pt x="73343" y="40957"/>
                    <a:pt x="73343" y="40957"/>
                    <a:pt x="73343" y="40005"/>
                  </a:cubicBezTo>
                  <a:cubicBezTo>
                    <a:pt x="73343" y="40005"/>
                    <a:pt x="73343" y="40005"/>
                    <a:pt x="71438" y="40005"/>
                  </a:cubicBezTo>
                  <a:cubicBezTo>
                    <a:pt x="72390" y="40005"/>
                    <a:pt x="71438" y="40005"/>
                    <a:pt x="71438" y="40005"/>
                  </a:cubicBezTo>
                  <a:close/>
                  <a:moveTo>
                    <a:pt x="74295" y="61913"/>
                  </a:moveTo>
                  <a:cubicBezTo>
                    <a:pt x="73343" y="61913"/>
                    <a:pt x="72390" y="62865"/>
                    <a:pt x="72390" y="63817"/>
                  </a:cubicBezTo>
                  <a:cubicBezTo>
                    <a:pt x="72390" y="64770"/>
                    <a:pt x="72390" y="65722"/>
                    <a:pt x="73343" y="65722"/>
                  </a:cubicBezTo>
                  <a:cubicBezTo>
                    <a:pt x="75247" y="65722"/>
                    <a:pt x="75247" y="64770"/>
                    <a:pt x="75247" y="63817"/>
                  </a:cubicBezTo>
                  <a:cubicBezTo>
                    <a:pt x="75247" y="62865"/>
                    <a:pt x="75247" y="61913"/>
                    <a:pt x="74295" y="61913"/>
                  </a:cubicBezTo>
                  <a:close/>
                  <a:moveTo>
                    <a:pt x="74295" y="113347"/>
                  </a:moveTo>
                  <a:cubicBezTo>
                    <a:pt x="75247" y="113347"/>
                    <a:pt x="77153" y="114300"/>
                    <a:pt x="78105" y="113347"/>
                  </a:cubicBezTo>
                  <a:cubicBezTo>
                    <a:pt x="78105" y="113347"/>
                    <a:pt x="78105" y="112395"/>
                    <a:pt x="78105" y="112395"/>
                  </a:cubicBezTo>
                  <a:cubicBezTo>
                    <a:pt x="77153" y="110490"/>
                    <a:pt x="76200" y="112395"/>
                    <a:pt x="75247" y="112395"/>
                  </a:cubicBezTo>
                  <a:cubicBezTo>
                    <a:pt x="74295" y="112395"/>
                    <a:pt x="74295" y="111442"/>
                    <a:pt x="73343" y="112395"/>
                  </a:cubicBezTo>
                  <a:cubicBezTo>
                    <a:pt x="73343" y="112395"/>
                    <a:pt x="73343" y="113347"/>
                    <a:pt x="74295" y="113347"/>
                  </a:cubicBezTo>
                  <a:close/>
                  <a:moveTo>
                    <a:pt x="79058" y="73342"/>
                  </a:moveTo>
                  <a:cubicBezTo>
                    <a:pt x="78105" y="73342"/>
                    <a:pt x="77153" y="73342"/>
                    <a:pt x="77153" y="74295"/>
                  </a:cubicBezTo>
                  <a:cubicBezTo>
                    <a:pt x="78105" y="79057"/>
                    <a:pt x="74295" y="82867"/>
                    <a:pt x="73343" y="86678"/>
                  </a:cubicBezTo>
                  <a:cubicBezTo>
                    <a:pt x="73343" y="86678"/>
                    <a:pt x="72390" y="87630"/>
                    <a:pt x="73343" y="87630"/>
                  </a:cubicBezTo>
                  <a:cubicBezTo>
                    <a:pt x="73343" y="87630"/>
                    <a:pt x="74295" y="87630"/>
                    <a:pt x="74295" y="87630"/>
                  </a:cubicBezTo>
                  <a:cubicBezTo>
                    <a:pt x="76200" y="85725"/>
                    <a:pt x="77153" y="86678"/>
                    <a:pt x="79058" y="88582"/>
                  </a:cubicBezTo>
                  <a:cubicBezTo>
                    <a:pt x="80963" y="89535"/>
                    <a:pt x="81915" y="88582"/>
                    <a:pt x="82868" y="85725"/>
                  </a:cubicBezTo>
                  <a:cubicBezTo>
                    <a:pt x="81915" y="83820"/>
                    <a:pt x="85725" y="82867"/>
                    <a:pt x="83820" y="80963"/>
                  </a:cubicBezTo>
                  <a:cubicBezTo>
                    <a:pt x="83820" y="78105"/>
                    <a:pt x="83820" y="78105"/>
                    <a:pt x="81915" y="79057"/>
                  </a:cubicBezTo>
                  <a:cubicBezTo>
                    <a:pt x="80010" y="80010"/>
                    <a:pt x="79058" y="78105"/>
                    <a:pt x="79058" y="77153"/>
                  </a:cubicBezTo>
                  <a:cubicBezTo>
                    <a:pt x="79058" y="76200"/>
                    <a:pt x="80010" y="76200"/>
                    <a:pt x="80010" y="75247"/>
                  </a:cubicBezTo>
                  <a:cubicBezTo>
                    <a:pt x="80963" y="74295"/>
                    <a:pt x="80010" y="73342"/>
                    <a:pt x="79058" y="73342"/>
                  </a:cubicBezTo>
                  <a:close/>
                  <a:moveTo>
                    <a:pt x="80010" y="124778"/>
                  </a:moveTo>
                  <a:cubicBezTo>
                    <a:pt x="80010" y="123825"/>
                    <a:pt x="79058" y="123825"/>
                    <a:pt x="80010" y="124778"/>
                  </a:cubicBezTo>
                  <a:cubicBezTo>
                    <a:pt x="76200" y="124778"/>
                    <a:pt x="76200" y="122872"/>
                    <a:pt x="75247" y="120967"/>
                  </a:cubicBezTo>
                  <a:cubicBezTo>
                    <a:pt x="75247" y="120967"/>
                    <a:pt x="76200" y="121920"/>
                    <a:pt x="76200" y="121920"/>
                  </a:cubicBezTo>
                  <a:cubicBezTo>
                    <a:pt x="76200" y="121920"/>
                    <a:pt x="77153" y="122872"/>
                    <a:pt x="78105" y="121920"/>
                  </a:cubicBezTo>
                  <a:cubicBezTo>
                    <a:pt x="78105" y="121920"/>
                    <a:pt x="78105" y="121920"/>
                    <a:pt x="78105" y="120967"/>
                  </a:cubicBezTo>
                  <a:cubicBezTo>
                    <a:pt x="78105" y="120015"/>
                    <a:pt x="77153" y="120015"/>
                    <a:pt x="76200" y="120015"/>
                  </a:cubicBezTo>
                  <a:cubicBezTo>
                    <a:pt x="75247" y="120015"/>
                    <a:pt x="75247" y="120015"/>
                    <a:pt x="75247" y="120967"/>
                  </a:cubicBezTo>
                  <a:cubicBezTo>
                    <a:pt x="74295" y="120967"/>
                    <a:pt x="73343" y="120967"/>
                    <a:pt x="73343" y="121920"/>
                  </a:cubicBezTo>
                  <a:cubicBezTo>
                    <a:pt x="73343" y="123825"/>
                    <a:pt x="77153" y="126682"/>
                    <a:pt x="80010" y="124778"/>
                  </a:cubicBezTo>
                  <a:cubicBezTo>
                    <a:pt x="79058" y="125730"/>
                    <a:pt x="80010" y="124778"/>
                    <a:pt x="80010" y="124778"/>
                  </a:cubicBezTo>
                  <a:close/>
                  <a:moveTo>
                    <a:pt x="76200" y="100965"/>
                  </a:moveTo>
                  <a:cubicBezTo>
                    <a:pt x="76200" y="100013"/>
                    <a:pt x="75247" y="100013"/>
                    <a:pt x="74295" y="100013"/>
                  </a:cubicBezTo>
                  <a:cubicBezTo>
                    <a:pt x="73343" y="100013"/>
                    <a:pt x="74295" y="100965"/>
                    <a:pt x="74295" y="101917"/>
                  </a:cubicBezTo>
                  <a:cubicBezTo>
                    <a:pt x="74295" y="104775"/>
                    <a:pt x="76200" y="106680"/>
                    <a:pt x="78105" y="106680"/>
                  </a:cubicBezTo>
                  <a:cubicBezTo>
                    <a:pt x="79058" y="106680"/>
                    <a:pt x="79058" y="105728"/>
                    <a:pt x="79058" y="104775"/>
                  </a:cubicBezTo>
                  <a:cubicBezTo>
                    <a:pt x="80963" y="101917"/>
                    <a:pt x="77153" y="102870"/>
                    <a:pt x="76200" y="100965"/>
                  </a:cubicBezTo>
                  <a:close/>
                  <a:moveTo>
                    <a:pt x="83820" y="92392"/>
                  </a:moveTo>
                  <a:cubicBezTo>
                    <a:pt x="81915" y="92392"/>
                    <a:pt x="80010" y="93345"/>
                    <a:pt x="78105" y="91440"/>
                  </a:cubicBezTo>
                  <a:cubicBezTo>
                    <a:pt x="77153" y="90488"/>
                    <a:pt x="76200" y="90488"/>
                    <a:pt x="75247" y="91440"/>
                  </a:cubicBezTo>
                  <a:cubicBezTo>
                    <a:pt x="74295" y="92392"/>
                    <a:pt x="74295" y="93345"/>
                    <a:pt x="75247" y="94297"/>
                  </a:cubicBezTo>
                  <a:cubicBezTo>
                    <a:pt x="75247" y="95250"/>
                    <a:pt x="74295" y="96203"/>
                    <a:pt x="76200" y="96203"/>
                  </a:cubicBezTo>
                  <a:cubicBezTo>
                    <a:pt x="77153" y="96203"/>
                    <a:pt x="77153" y="96203"/>
                    <a:pt x="78105" y="95250"/>
                  </a:cubicBezTo>
                  <a:cubicBezTo>
                    <a:pt x="79058" y="95250"/>
                    <a:pt x="79058" y="94297"/>
                    <a:pt x="80010" y="95250"/>
                  </a:cubicBezTo>
                  <a:cubicBezTo>
                    <a:pt x="80963" y="96203"/>
                    <a:pt x="80010" y="97155"/>
                    <a:pt x="79058" y="97155"/>
                  </a:cubicBezTo>
                  <a:cubicBezTo>
                    <a:pt x="79058" y="97155"/>
                    <a:pt x="79058" y="97155"/>
                    <a:pt x="78105" y="98107"/>
                  </a:cubicBezTo>
                  <a:cubicBezTo>
                    <a:pt x="77153" y="98107"/>
                    <a:pt x="77153" y="99060"/>
                    <a:pt x="77153" y="100013"/>
                  </a:cubicBezTo>
                  <a:cubicBezTo>
                    <a:pt x="78105" y="100965"/>
                    <a:pt x="79058" y="100013"/>
                    <a:pt x="79058" y="100013"/>
                  </a:cubicBezTo>
                  <a:cubicBezTo>
                    <a:pt x="80010" y="98107"/>
                    <a:pt x="81915" y="97155"/>
                    <a:pt x="82868" y="95250"/>
                  </a:cubicBezTo>
                  <a:cubicBezTo>
                    <a:pt x="85725" y="93345"/>
                    <a:pt x="85725" y="92392"/>
                    <a:pt x="83820" y="92392"/>
                  </a:cubicBezTo>
                  <a:close/>
                  <a:moveTo>
                    <a:pt x="76200" y="116205"/>
                  </a:moveTo>
                  <a:cubicBezTo>
                    <a:pt x="76200" y="115253"/>
                    <a:pt x="75247" y="116205"/>
                    <a:pt x="76200" y="116205"/>
                  </a:cubicBezTo>
                  <a:cubicBezTo>
                    <a:pt x="75247" y="117157"/>
                    <a:pt x="75247" y="117157"/>
                    <a:pt x="75247" y="117157"/>
                  </a:cubicBezTo>
                  <a:cubicBezTo>
                    <a:pt x="76200" y="117157"/>
                    <a:pt x="76200" y="117157"/>
                    <a:pt x="76200" y="116205"/>
                  </a:cubicBezTo>
                  <a:cubicBezTo>
                    <a:pt x="76200" y="116205"/>
                    <a:pt x="76200" y="116205"/>
                    <a:pt x="76200" y="116205"/>
                  </a:cubicBezTo>
                  <a:close/>
                  <a:moveTo>
                    <a:pt x="75247" y="94297"/>
                  </a:moveTo>
                  <a:cubicBezTo>
                    <a:pt x="75247" y="93345"/>
                    <a:pt x="75247" y="93345"/>
                    <a:pt x="76200" y="93345"/>
                  </a:cubicBezTo>
                  <a:cubicBezTo>
                    <a:pt x="76200" y="93345"/>
                    <a:pt x="76200" y="93345"/>
                    <a:pt x="75247" y="94297"/>
                  </a:cubicBezTo>
                  <a:cubicBezTo>
                    <a:pt x="76200" y="94297"/>
                    <a:pt x="76200" y="94297"/>
                    <a:pt x="75247" y="94297"/>
                  </a:cubicBezTo>
                  <a:close/>
                  <a:moveTo>
                    <a:pt x="78105" y="68580"/>
                  </a:moveTo>
                  <a:cubicBezTo>
                    <a:pt x="78105" y="68580"/>
                    <a:pt x="79058" y="68580"/>
                    <a:pt x="78105" y="68580"/>
                  </a:cubicBezTo>
                  <a:cubicBezTo>
                    <a:pt x="80010" y="67628"/>
                    <a:pt x="78105" y="67628"/>
                    <a:pt x="78105" y="66675"/>
                  </a:cubicBezTo>
                  <a:lnTo>
                    <a:pt x="78105" y="65722"/>
                  </a:lnTo>
                  <a:cubicBezTo>
                    <a:pt x="78105" y="64770"/>
                    <a:pt x="79058" y="64770"/>
                    <a:pt x="78105" y="63817"/>
                  </a:cubicBezTo>
                  <a:cubicBezTo>
                    <a:pt x="78105" y="63817"/>
                    <a:pt x="77153" y="64770"/>
                    <a:pt x="77153" y="64770"/>
                  </a:cubicBezTo>
                  <a:cubicBezTo>
                    <a:pt x="77153" y="64770"/>
                    <a:pt x="76200" y="65722"/>
                    <a:pt x="76200" y="65722"/>
                  </a:cubicBezTo>
                  <a:cubicBezTo>
                    <a:pt x="76200" y="66675"/>
                    <a:pt x="78105" y="67628"/>
                    <a:pt x="78105" y="68580"/>
                  </a:cubicBezTo>
                  <a:close/>
                  <a:moveTo>
                    <a:pt x="80010" y="143828"/>
                  </a:moveTo>
                  <a:cubicBezTo>
                    <a:pt x="79058" y="142875"/>
                    <a:pt x="79058" y="142875"/>
                    <a:pt x="80010" y="143828"/>
                  </a:cubicBezTo>
                  <a:cubicBezTo>
                    <a:pt x="78105" y="142875"/>
                    <a:pt x="78105" y="143828"/>
                    <a:pt x="78105" y="143828"/>
                  </a:cubicBezTo>
                  <a:cubicBezTo>
                    <a:pt x="78105" y="144780"/>
                    <a:pt x="78105" y="144780"/>
                    <a:pt x="79058" y="144780"/>
                  </a:cubicBezTo>
                  <a:cubicBezTo>
                    <a:pt x="79058" y="144780"/>
                    <a:pt x="80010" y="143828"/>
                    <a:pt x="80010" y="143828"/>
                  </a:cubicBezTo>
                  <a:close/>
                  <a:moveTo>
                    <a:pt x="81915" y="81915"/>
                  </a:moveTo>
                  <a:cubicBezTo>
                    <a:pt x="82868" y="81915"/>
                    <a:pt x="83820" y="81915"/>
                    <a:pt x="84772" y="81915"/>
                  </a:cubicBezTo>
                  <a:cubicBezTo>
                    <a:pt x="80963" y="83820"/>
                    <a:pt x="80963" y="83820"/>
                    <a:pt x="83820" y="86678"/>
                  </a:cubicBezTo>
                  <a:cubicBezTo>
                    <a:pt x="81915" y="87630"/>
                    <a:pt x="80963" y="86678"/>
                    <a:pt x="80010" y="85725"/>
                  </a:cubicBezTo>
                  <a:cubicBezTo>
                    <a:pt x="79058" y="83820"/>
                    <a:pt x="80010" y="82867"/>
                    <a:pt x="81915" y="81915"/>
                  </a:cubicBezTo>
                  <a:close/>
                  <a:moveTo>
                    <a:pt x="81915" y="117157"/>
                  </a:moveTo>
                  <a:cubicBezTo>
                    <a:pt x="83820" y="118110"/>
                    <a:pt x="85725" y="117157"/>
                    <a:pt x="86678" y="118110"/>
                  </a:cubicBezTo>
                  <a:cubicBezTo>
                    <a:pt x="87630" y="118110"/>
                    <a:pt x="87630" y="120015"/>
                    <a:pt x="88583" y="118110"/>
                  </a:cubicBezTo>
                  <a:cubicBezTo>
                    <a:pt x="88583" y="117157"/>
                    <a:pt x="88583" y="116205"/>
                    <a:pt x="88583" y="116205"/>
                  </a:cubicBezTo>
                  <a:cubicBezTo>
                    <a:pt x="89535" y="116205"/>
                    <a:pt x="89535" y="116205"/>
                    <a:pt x="90488" y="116205"/>
                  </a:cubicBezTo>
                  <a:cubicBezTo>
                    <a:pt x="90488" y="115253"/>
                    <a:pt x="90488" y="115253"/>
                    <a:pt x="91440" y="114300"/>
                  </a:cubicBezTo>
                  <a:cubicBezTo>
                    <a:pt x="92393" y="113347"/>
                    <a:pt x="92393" y="112395"/>
                    <a:pt x="91440" y="112395"/>
                  </a:cubicBezTo>
                  <a:cubicBezTo>
                    <a:pt x="90488" y="111442"/>
                    <a:pt x="89535" y="112395"/>
                    <a:pt x="89535" y="113347"/>
                  </a:cubicBezTo>
                  <a:cubicBezTo>
                    <a:pt x="89535" y="114300"/>
                    <a:pt x="89535" y="115253"/>
                    <a:pt x="88583" y="116205"/>
                  </a:cubicBezTo>
                  <a:cubicBezTo>
                    <a:pt x="86678" y="114300"/>
                    <a:pt x="84772" y="114300"/>
                    <a:pt x="81915" y="115253"/>
                  </a:cubicBezTo>
                  <a:cubicBezTo>
                    <a:pt x="80963" y="115253"/>
                    <a:pt x="80963" y="115253"/>
                    <a:pt x="80963" y="116205"/>
                  </a:cubicBezTo>
                  <a:cubicBezTo>
                    <a:pt x="80010" y="117157"/>
                    <a:pt x="80963" y="117157"/>
                    <a:pt x="81915" y="117157"/>
                  </a:cubicBezTo>
                  <a:close/>
                  <a:moveTo>
                    <a:pt x="83820" y="139065"/>
                  </a:moveTo>
                  <a:cubicBezTo>
                    <a:pt x="83820" y="138113"/>
                    <a:pt x="82868" y="137160"/>
                    <a:pt x="81915" y="137160"/>
                  </a:cubicBezTo>
                  <a:cubicBezTo>
                    <a:pt x="80963" y="137160"/>
                    <a:pt x="80010" y="138113"/>
                    <a:pt x="80963" y="138113"/>
                  </a:cubicBezTo>
                  <a:cubicBezTo>
                    <a:pt x="80963" y="139065"/>
                    <a:pt x="80963" y="140970"/>
                    <a:pt x="82868" y="140970"/>
                  </a:cubicBezTo>
                  <a:cubicBezTo>
                    <a:pt x="82868" y="141922"/>
                    <a:pt x="83820" y="140970"/>
                    <a:pt x="83820" y="139065"/>
                  </a:cubicBezTo>
                  <a:close/>
                  <a:moveTo>
                    <a:pt x="82868" y="106680"/>
                  </a:moveTo>
                  <a:cubicBezTo>
                    <a:pt x="81915" y="106680"/>
                    <a:pt x="80963" y="106680"/>
                    <a:pt x="80963" y="107632"/>
                  </a:cubicBezTo>
                  <a:cubicBezTo>
                    <a:pt x="80963" y="108585"/>
                    <a:pt x="82868" y="109538"/>
                    <a:pt x="83820" y="109538"/>
                  </a:cubicBezTo>
                  <a:cubicBezTo>
                    <a:pt x="85725" y="108585"/>
                    <a:pt x="86678" y="107632"/>
                    <a:pt x="88583" y="108585"/>
                  </a:cubicBezTo>
                  <a:cubicBezTo>
                    <a:pt x="88583" y="108585"/>
                    <a:pt x="89535" y="109538"/>
                    <a:pt x="89535" y="109538"/>
                  </a:cubicBezTo>
                  <a:cubicBezTo>
                    <a:pt x="90488" y="109538"/>
                    <a:pt x="91440" y="109538"/>
                    <a:pt x="90488" y="108585"/>
                  </a:cubicBezTo>
                  <a:cubicBezTo>
                    <a:pt x="90488" y="108585"/>
                    <a:pt x="89535" y="108585"/>
                    <a:pt x="88583" y="108585"/>
                  </a:cubicBezTo>
                  <a:cubicBezTo>
                    <a:pt x="88583" y="108585"/>
                    <a:pt x="88583" y="108585"/>
                    <a:pt x="87630" y="108585"/>
                  </a:cubicBezTo>
                  <a:cubicBezTo>
                    <a:pt x="86678" y="106680"/>
                    <a:pt x="84772" y="107632"/>
                    <a:pt x="82868" y="106680"/>
                  </a:cubicBezTo>
                  <a:close/>
                  <a:moveTo>
                    <a:pt x="92393" y="128588"/>
                  </a:moveTo>
                  <a:cubicBezTo>
                    <a:pt x="92393" y="127635"/>
                    <a:pt x="91440" y="126682"/>
                    <a:pt x="90488" y="125730"/>
                  </a:cubicBezTo>
                  <a:lnTo>
                    <a:pt x="90488" y="122872"/>
                  </a:lnTo>
                  <a:cubicBezTo>
                    <a:pt x="90488" y="121920"/>
                    <a:pt x="89535" y="121920"/>
                    <a:pt x="88583" y="121920"/>
                  </a:cubicBezTo>
                  <a:cubicBezTo>
                    <a:pt x="87630" y="123825"/>
                    <a:pt x="84772" y="123825"/>
                    <a:pt x="84772" y="126682"/>
                  </a:cubicBezTo>
                  <a:cubicBezTo>
                    <a:pt x="83820" y="126682"/>
                    <a:pt x="82868" y="124778"/>
                    <a:pt x="81915" y="125730"/>
                  </a:cubicBezTo>
                  <a:cubicBezTo>
                    <a:pt x="80963" y="126682"/>
                    <a:pt x="80963" y="127635"/>
                    <a:pt x="82868" y="128588"/>
                  </a:cubicBezTo>
                  <a:lnTo>
                    <a:pt x="83820" y="129540"/>
                  </a:lnTo>
                  <a:cubicBezTo>
                    <a:pt x="83820" y="130492"/>
                    <a:pt x="81915" y="131445"/>
                    <a:pt x="80963" y="132397"/>
                  </a:cubicBezTo>
                  <a:cubicBezTo>
                    <a:pt x="80010" y="133350"/>
                    <a:pt x="80963" y="134303"/>
                    <a:pt x="80963" y="134303"/>
                  </a:cubicBezTo>
                  <a:cubicBezTo>
                    <a:pt x="80963" y="134303"/>
                    <a:pt x="81915" y="135255"/>
                    <a:pt x="81915" y="135255"/>
                  </a:cubicBezTo>
                  <a:cubicBezTo>
                    <a:pt x="82868" y="134303"/>
                    <a:pt x="83820" y="133350"/>
                    <a:pt x="84772" y="131445"/>
                  </a:cubicBezTo>
                  <a:cubicBezTo>
                    <a:pt x="85725" y="130492"/>
                    <a:pt x="83820" y="129540"/>
                    <a:pt x="82868" y="129540"/>
                  </a:cubicBezTo>
                  <a:lnTo>
                    <a:pt x="83820" y="126682"/>
                  </a:lnTo>
                  <a:cubicBezTo>
                    <a:pt x="85725" y="128588"/>
                    <a:pt x="86678" y="128588"/>
                    <a:pt x="88583" y="126682"/>
                  </a:cubicBezTo>
                  <a:lnTo>
                    <a:pt x="89535" y="125730"/>
                  </a:lnTo>
                  <a:cubicBezTo>
                    <a:pt x="90488" y="127635"/>
                    <a:pt x="91440" y="128588"/>
                    <a:pt x="92393" y="128588"/>
                  </a:cubicBezTo>
                  <a:close/>
                  <a:moveTo>
                    <a:pt x="86678" y="98107"/>
                  </a:moveTo>
                  <a:cubicBezTo>
                    <a:pt x="85725" y="99060"/>
                    <a:pt x="83820" y="99060"/>
                    <a:pt x="81915" y="100013"/>
                  </a:cubicBezTo>
                  <a:lnTo>
                    <a:pt x="81915" y="100965"/>
                  </a:lnTo>
                  <a:cubicBezTo>
                    <a:pt x="81915" y="101917"/>
                    <a:pt x="82868" y="100965"/>
                    <a:pt x="82868" y="100965"/>
                  </a:cubicBezTo>
                  <a:cubicBezTo>
                    <a:pt x="83820" y="100013"/>
                    <a:pt x="84772" y="99060"/>
                    <a:pt x="86678" y="99060"/>
                  </a:cubicBezTo>
                  <a:cubicBezTo>
                    <a:pt x="86678" y="99060"/>
                    <a:pt x="87630" y="99060"/>
                    <a:pt x="86678" y="98107"/>
                  </a:cubicBezTo>
                  <a:cubicBezTo>
                    <a:pt x="86678" y="98107"/>
                    <a:pt x="86678" y="98107"/>
                    <a:pt x="86678" y="98107"/>
                  </a:cubicBezTo>
                  <a:close/>
                  <a:moveTo>
                    <a:pt x="84772" y="105728"/>
                  </a:moveTo>
                  <a:cubicBezTo>
                    <a:pt x="85725" y="105728"/>
                    <a:pt x="85725" y="105728"/>
                    <a:pt x="86678" y="104775"/>
                  </a:cubicBezTo>
                  <a:cubicBezTo>
                    <a:pt x="85725" y="104775"/>
                    <a:pt x="84772" y="103822"/>
                    <a:pt x="83820" y="103822"/>
                  </a:cubicBezTo>
                  <a:cubicBezTo>
                    <a:pt x="82868" y="103822"/>
                    <a:pt x="82868" y="103822"/>
                    <a:pt x="82868" y="104775"/>
                  </a:cubicBezTo>
                  <a:cubicBezTo>
                    <a:pt x="82868" y="104775"/>
                    <a:pt x="83820" y="105728"/>
                    <a:pt x="84772" y="105728"/>
                  </a:cubicBezTo>
                  <a:close/>
                  <a:moveTo>
                    <a:pt x="83820" y="150495"/>
                  </a:moveTo>
                  <a:cubicBezTo>
                    <a:pt x="83820" y="150495"/>
                    <a:pt x="83820" y="150495"/>
                    <a:pt x="83820" y="150495"/>
                  </a:cubicBezTo>
                  <a:cubicBezTo>
                    <a:pt x="83820" y="150495"/>
                    <a:pt x="83820" y="150495"/>
                    <a:pt x="83820" y="150495"/>
                  </a:cubicBezTo>
                  <a:cubicBezTo>
                    <a:pt x="83820" y="151447"/>
                    <a:pt x="83820" y="151447"/>
                    <a:pt x="83820" y="150495"/>
                  </a:cubicBezTo>
                  <a:lnTo>
                    <a:pt x="83820" y="150495"/>
                  </a:lnTo>
                  <a:close/>
                  <a:moveTo>
                    <a:pt x="86678" y="147638"/>
                  </a:moveTo>
                  <a:cubicBezTo>
                    <a:pt x="86678" y="146685"/>
                    <a:pt x="85725" y="146685"/>
                    <a:pt x="85725" y="146685"/>
                  </a:cubicBezTo>
                  <a:cubicBezTo>
                    <a:pt x="84772" y="146685"/>
                    <a:pt x="84772" y="147638"/>
                    <a:pt x="84772" y="147638"/>
                  </a:cubicBezTo>
                  <a:cubicBezTo>
                    <a:pt x="84772" y="147638"/>
                    <a:pt x="85725" y="148590"/>
                    <a:pt x="86678" y="147638"/>
                  </a:cubicBezTo>
                  <a:cubicBezTo>
                    <a:pt x="86678" y="148590"/>
                    <a:pt x="86678" y="147638"/>
                    <a:pt x="86678" y="147638"/>
                  </a:cubicBezTo>
                  <a:close/>
                  <a:moveTo>
                    <a:pt x="90488" y="148590"/>
                  </a:moveTo>
                  <a:cubicBezTo>
                    <a:pt x="90488" y="148590"/>
                    <a:pt x="90488" y="148590"/>
                    <a:pt x="90488" y="148590"/>
                  </a:cubicBezTo>
                  <a:cubicBezTo>
                    <a:pt x="91440" y="146685"/>
                    <a:pt x="90488" y="145732"/>
                    <a:pt x="89535" y="144780"/>
                  </a:cubicBezTo>
                  <a:cubicBezTo>
                    <a:pt x="88583" y="143828"/>
                    <a:pt x="87630" y="142875"/>
                    <a:pt x="86678" y="143828"/>
                  </a:cubicBezTo>
                  <a:cubicBezTo>
                    <a:pt x="86678" y="144780"/>
                    <a:pt x="88583" y="144780"/>
                    <a:pt x="88583" y="145732"/>
                  </a:cubicBezTo>
                  <a:cubicBezTo>
                    <a:pt x="89535" y="146685"/>
                    <a:pt x="89535" y="146685"/>
                    <a:pt x="90488" y="148590"/>
                  </a:cubicBezTo>
                  <a:cubicBezTo>
                    <a:pt x="89535" y="147638"/>
                    <a:pt x="90488" y="147638"/>
                    <a:pt x="90488" y="148590"/>
                  </a:cubicBezTo>
                  <a:close/>
                  <a:moveTo>
                    <a:pt x="87630" y="140017"/>
                  </a:moveTo>
                  <a:cubicBezTo>
                    <a:pt x="87630" y="140017"/>
                    <a:pt x="87630" y="140970"/>
                    <a:pt x="88583" y="140970"/>
                  </a:cubicBezTo>
                  <a:cubicBezTo>
                    <a:pt x="88583" y="140970"/>
                    <a:pt x="89535" y="140970"/>
                    <a:pt x="89535" y="140970"/>
                  </a:cubicBezTo>
                  <a:cubicBezTo>
                    <a:pt x="90488" y="139065"/>
                    <a:pt x="93345" y="138113"/>
                    <a:pt x="92393" y="135255"/>
                  </a:cubicBezTo>
                  <a:cubicBezTo>
                    <a:pt x="92393" y="134303"/>
                    <a:pt x="92393" y="133350"/>
                    <a:pt x="92393" y="132397"/>
                  </a:cubicBezTo>
                  <a:cubicBezTo>
                    <a:pt x="92393" y="131445"/>
                    <a:pt x="92393" y="130492"/>
                    <a:pt x="91440" y="130492"/>
                  </a:cubicBezTo>
                  <a:cubicBezTo>
                    <a:pt x="90488" y="130492"/>
                    <a:pt x="90488" y="131445"/>
                    <a:pt x="89535" y="132397"/>
                  </a:cubicBezTo>
                  <a:cubicBezTo>
                    <a:pt x="88583" y="133350"/>
                    <a:pt x="90488" y="133350"/>
                    <a:pt x="90488" y="134303"/>
                  </a:cubicBezTo>
                  <a:cubicBezTo>
                    <a:pt x="90488" y="136207"/>
                    <a:pt x="87630" y="134303"/>
                    <a:pt x="88583" y="135255"/>
                  </a:cubicBezTo>
                  <a:cubicBezTo>
                    <a:pt x="88583" y="138113"/>
                    <a:pt x="88583" y="139065"/>
                    <a:pt x="87630" y="140017"/>
                  </a:cubicBezTo>
                  <a:close/>
                  <a:moveTo>
                    <a:pt x="88583" y="76200"/>
                  </a:moveTo>
                  <a:cubicBezTo>
                    <a:pt x="88583" y="76200"/>
                    <a:pt x="88583" y="76200"/>
                    <a:pt x="88583" y="76200"/>
                  </a:cubicBezTo>
                  <a:cubicBezTo>
                    <a:pt x="88583" y="76200"/>
                    <a:pt x="88583" y="76200"/>
                    <a:pt x="88583" y="76200"/>
                  </a:cubicBezTo>
                  <a:cubicBezTo>
                    <a:pt x="88583" y="76200"/>
                    <a:pt x="88583" y="76200"/>
                    <a:pt x="88583" y="76200"/>
                  </a:cubicBezTo>
                  <a:cubicBezTo>
                    <a:pt x="88583" y="76200"/>
                    <a:pt x="88583" y="76200"/>
                    <a:pt x="88583" y="76200"/>
                  </a:cubicBezTo>
                  <a:close/>
                  <a:moveTo>
                    <a:pt x="89535" y="102870"/>
                  </a:moveTo>
                  <a:cubicBezTo>
                    <a:pt x="89535" y="102870"/>
                    <a:pt x="90488" y="103822"/>
                    <a:pt x="89535" y="102870"/>
                  </a:cubicBezTo>
                  <a:cubicBezTo>
                    <a:pt x="90488" y="103822"/>
                    <a:pt x="90488" y="102870"/>
                    <a:pt x="90488" y="102870"/>
                  </a:cubicBezTo>
                  <a:cubicBezTo>
                    <a:pt x="90488" y="101917"/>
                    <a:pt x="90488" y="101917"/>
                    <a:pt x="89535" y="101917"/>
                  </a:cubicBezTo>
                  <a:cubicBezTo>
                    <a:pt x="89535" y="101917"/>
                    <a:pt x="89535" y="102870"/>
                    <a:pt x="89535" y="102870"/>
                  </a:cubicBezTo>
                  <a:close/>
                  <a:moveTo>
                    <a:pt x="93345" y="153353"/>
                  </a:moveTo>
                  <a:cubicBezTo>
                    <a:pt x="93345" y="152400"/>
                    <a:pt x="92393" y="152400"/>
                    <a:pt x="91440" y="152400"/>
                  </a:cubicBezTo>
                  <a:cubicBezTo>
                    <a:pt x="90488" y="152400"/>
                    <a:pt x="89535" y="153353"/>
                    <a:pt x="89535" y="154305"/>
                  </a:cubicBezTo>
                  <a:cubicBezTo>
                    <a:pt x="89535" y="155257"/>
                    <a:pt x="90488" y="155257"/>
                    <a:pt x="91440" y="155257"/>
                  </a:cubicBezTo>
                  <a:cubicBezTo>
                    <a:pt x="92393" y="155257"/>
                    <a:pt x="93345" y="154305"/>
                    <a:pt x="93345" y="153353"/>
                  </a:cubicBezTo>
                  <a:close/>
                  <a:moveTo>
                    <a:pt x="91440" y="117157"/>
                  </a:moveTo>
                  <a:lnTo>
                    <a:pt x="91440" y="117157"/>
                  </a:lnTo>
                  <a:lnTo>
                    <a:pt x="89535" y="116205"/>
                  </a:lnTo>
                  <a:cubicBezTo>
                    <a:pt x="90488" y="117157"/>
                    <a:pt x="90488" y="119063"/>
                    <a:pt x="91440" y="117157"/>
                  </a:cubicBezTo>
                  <a:close/>
                  <a:moveTo>
                    <a:pt x="90488" y="84772"/>
                  </a:moveTo>
                  <a:cubicBezTo>
                    <a:pt x="90488" y="85725"/>
                    <a:pt x="90488" y="86678"/>
                    <a:pt x="92393" y="86678"/>
                  </a:cubicBezTo>
                  <a:cubicBezTo>
                    <a:pt x="93345" y="86678"/>
                    <a:pt x="94297" y="85725"/>
                    <a:pt x="94297" y="84772"/>
                  </a:cubicBezTo>
                  <a:cubicBezTo>
                    <a:pt x="94297" y="83820"/>
                    <a:pt x="94297" y="82867"/>
                    <a:pt x="93345" y="82867"/>
                  </a:cubicBezTo>
                  <a:cubicBezTo>
                    <a:pt x="90488" y="82867"/>
                    <a:pt x="90488" y="83820"/>
                    <a:pt x="90488" y="84772"/>
                  </a:cubicBezTo>
                  <a:close/>
                  <a:moveTo>
                    <a:pt x="94297" y="116205"/>
                  </a:moveTo>
                  <a:cubicBezTo>
                    <a:pt x="94297" y="115253"/>
                    <a:pt x="94297" y="114300"/>
                    <a:pt x="93345" y="114300"/>
                  </a:cubicBezTo>
                  <a:cubicBezTo>
                    <a:pt x="91440" y="114300"/>
                    <a:pt x="92393" y="115253"/>
                    <a:pt x="91440" y="116205"/>
                  </a:cubicBezTo>
                  <a:cubicBezTo>
                    <a:pt x="93345" y="117157"/>
                    <a:pt x="94297" y="118110"/>
                    <a:pt x="94297" y="116205"/>
                  </a:cubicBezTo>
                  <a:close/>
                  <a:moveTo>
                    <a:pt x="93345" y="91440"/>
                  </a:moveTo>
                  <a:cubicBezTo>
                    <a:pt x="93345" y="91440"/>
                    <a:pt x="92393" y="91440"/>
                    <a:pt x="92393" y="92392"/>
                  </a:cubicBezTo>
                  <a:cubicBezTo>
                    <a:pt x="92393" y="93345"/>
                    <a:pt x="92393" y="93345"/>
                    <a:pt x="93345" y="93345"/>
                  </a:cubicBezTo>
                  <a:cubicBezTo>
                    <a:pt x="94297" y="93345"/>
                    <a:pt x="94297" y="93345"/>
                    <a:pt x="94297" y="92392"/>
                  </a:cubicBezTo>
                  <a:cubicBezTo>
                    <a:pt x="94297" y="91440"/>
                    <a:pt x="94297" y="91440"/>
                    <a:pt x="93345" y="91440"/>
                  </a:cubicBezTo>
                  <a:close/>
                  <a:moveTo>
                    <a:pt x="93345" y="157163"/>
                  </a:moveTo>
                  <a:cubicBezTo>
                    <a:pt x="93345" y="157163"/>
                    <a:pt x="92393" y="157163"/>
                    <a:pt x="93345" y="157163"/>
                  </a:cubicBezTo>
                  <a:lnTo>
                    <a:pt x="93345" y="157163"/>
                  </a:lnTo>
                  <a:lnTo>
                    <a:pt x="93345" y="157163"/>
                  </a:lnTo>
                  <a:cubicBezTo>
                    <a:pt x="92393" y="158115"/>
                    <a:pt x="93345" y="158115"/>
                    <a:pt x="93345" y="157163"/>
                  </a:cubicBezTo>
                  <a:close/>
                  <a:moveTo>
                    <a:pt x="96203" y="129540"/>
                  </a:moveTo>
                  <a:cubicBezTo>
                    <a:pt x="95250" y="129540"/>
                    <a:pt x="93345" y="128588"/>
                    <a:pt x="92393" y="128588"/>
                  </a:cubicBezTo>
                  <a:cubicBezTo>
                    <a:pt x="93345" y="131445"/>
                    <a:pt x="94297" y="133350"/>
                    <a:pt x="94297" y="135255"/>
                  </a:cubicBezTo>
                  <a:cubicBezTo>
                    <a:pt x="94297" y="135255"/>
                    <a:pt x="95250" y="136207"/>
                    <a:pt x="95250" y="136207"/>
                  </a:cubicBezTo>
                  <a:cubicBezTo>
                    <a:pt x="96203" y="136207"/>
                    <a:pt x="96203" y="135255"/>
                    <a:pt x="96203" y="135255"/>
                  </a:cubicBezTo>
                  <a:cubicBezTo>
                    <a:pt x="98108" y="133350"/>
                    <a:pt x="95250" y="132397"/>
                    <a:pt x="96203" y="130492"/>
                  </a:cubicBezTo>
                  <a:cubicBezTo>
                    <a:pt x="99060" y="129540"/>
                    <a:pt x="99060" y="129540"/>
                    <a:pt x="96203" y="129540"/>
                  </a:cubicBezTo>
                  <a:close/>
                  <a:moveTo>
                    <a:pt x="102870" y="144780"/>
                  </a:moveTo>
                  <a:cubicBezTo>
                    <a:pt x="102870" y="143828"/>
                    <a:pt x="101918" y="143828"/>
                    <a:pt x="100965" y="144780"/>
                  </a:cubicBezTo>
                  <a:cubicBezTo>
                    <a:pt x="98108" y="145732"/>
                    <a:pt x="96203" y="146685"/>
                    <a:pt x="94297" y="144780"/>
                  </a:cubicBezTo>
                  <a:cubicBezTo>
                    <a:pt x="95250" y="144780"/>
                    <a:pt x="95250" y="144780"/>
                    <a:pt x="95250" y="143828"/>
                  </a:cubicBezTo>
                  <a:cubicBezTo>
                    <a:pt x="95250" y="141922"/>
                    <a:pt x="96203" y="140017"/>
                    <a:pt x="99060" y="141922"/>
                  </a:cubicBezTo>
                  <a:cubicBezTo>
                    <a:pt x="99060" y="141922"/>
                    <a:pt x="100965" y="142875"/>
                    <a:pt x="100965" y="141922"/>
                  </a:cubicBezTo>
                  <a:cubicBezTo>
                    <a:pt x="100965" y="140970"/>
                    <a:pt x="100965" y="139065"/>
                    <a:pt x="99060" y="139065"/>
                  </a:cubicBezTo>
                  <a:cubicBezTo>
                    <a:pt x="97155" y="139065"/>
                    <a:pt x="94297" y="139065"/>
                    <a:pt x="92393" y="140970"/>
                  </a:cubicBezTo>
                  <a:cubicBezTo>
                    <a:pt x="91440" y="142875"/>
                    <a:pt x="93345" y="143828"/>
                    <a:pt x="93345" y="145732"/>
                  </a:cubicBezTo>
                  <a:cubicBezTo>
                    <a:pt x="93345" y="148590"/>
                    <a:pt x="94297" y="150495"/>
                    <a:pt x="96203" y="151447"/>
                  </a:cubicBezTo>
                  <a:cubicBezTo>
                    <a:pt x="95250" y="149542"/>
                    <a:pt x="96203" y="148590"/>
                    <a:pt x="99060" y="147638"/>
                  </a:cubicBezTo>
                  <a:cubicBezTo>
                    <a:pt x="100013" y="147638"/>
                    <a:pt x="100013" y="147638"/>
                    <a:pt x="100965" y="146685"/>
                  </a:cubicBezTo>
                  <a:cubicBezTo>
                    <a:pt x="102870" y="146685"/>
                    <a:pt x="103822" y="146685"/>
                    <a:pt x="102870" y="144780"/>
                  </a:cubicBezTo>
                  <a:close/>
                  <a:moveTo>
                    <a:pt x="98108" y="152400"/>
                  </a:moveTo>
                  <a:cubicBezTo>
                    <a:pt x="98108" y="151447"/>
                    <a:pt x="98108" y="151447"/>
                    <a:pt x="98108" y="152400"/>
                  </a:cubicBezTo>
                  <a:cubicBezTo>
                    <a:pt x="97155" y="152400"/>
                    <a:pt x="97155" y="152400"/>
                    <a:pt x="98108" y="152400"/>
                  </a:cubicBezTo>
                  <a:cubicBezTo>
                    <a:pt x="98108" y="152400"/>
                    <a:pt x="98108" y="152400"/>
                    <a:pt x="98108" y="152400"/>
                  </a:cubicBezTo>
                  <a:close/>
                  <a:moveTo>
                    <a:pt x="98108" y="116205"/>
                  </a:moveTo>
                  <a:cubicBezTo>
                    <a:pt x="98108" y="116205"/>
                    <a:pt x="98108" y="117157"/>
                    <a:pt x="98108" y="116205"/>
                  </a:cubicBezTo>
                  <a:cubicBezTo>
                    <a:pt x="100013" y="117157"/>
                    <a:pt x="100013" y="116205"/>
                    <a:pt x="100013" y="116205"/>
                  </a:cubicBezTo>
                  <a:cubicBezTo>
                    <a:pt x="100013" y="115253"/>
                    <a:pt x="100013" y="115253"/>
                    <a:pt x="99060" y="115253"/>
                  </a:cubicBezTo>
                  <a:cubicBezTo>
                    <a:pt x="98108" y="115253"/>
                    <a:pt x="98108" y="115253"/>
                    <a:pt x="98108" y="116205"/>
                  </a:cubicBezTo>
                  <a:close/>
                  <a:moveTo>
                    <a:pt x="99060" y="120015"/>
                  </a:moveTo>
                  <a:cubicBezTo>
                    <a:pt x="99060" y="120967"/>
                    <a:pt x="99060" y="120015"/>
                    <a:pt x="99060" y="120015"/>
                  </a:cubicBezTo>
                  <a:cubicBezTo>
                    <a:pt x="99060" y="120015"/>
                    <a:pt x="99060" y="120015"/>
                    <a:pt x="99060" y="120015"/>
                  </a:cubicBezTo>
                  <a:lnTo>
                    <a:pt x="99060" y="120015"/>
                  </a:lnTo>
                  <a:cubicBezTo>
                    <a:pt x="98108" y="120015"/>
                    <a:pt x="99060" y="120015"/>
                    <a:pt x="99060" y="120015"/>
                  </a:cubicBezTo>
                  <a:close/>
                  <a:moveTo>
                    <a:pt x="100013" y="134303"/>
                  </a:moveTo>
                  <a:cubicBezTo>
                    <a:pt x="99060" y="134303"/>
                    <a:pt x="98108" y="134303"/>
                    <a:pt x="98108" y="136207"/>
                  </a:cubicBezTo>
                  <a:cubicBezTo>
                    <a:pt x="98108" y="137160"/>
                    <a:pt x="99060" y="137160"/>
                    <a:pt x="99060" y="137160"/>
                  </a:cubicBezTo>
                  <a:cubicBezTo>
                    <a:pt x="100013" y="136207"/>
                    <a:pt x="100965" y="136207"/>
                    <a:pt x="100013" y="134303"/>
                  </a:cubicBezTo>
                  <a:cubicBezTo>
                    <a:pt x="100965" y="134303"/>
                    <a:pt x="100965" y="134303"/>
                    <a:pt x="100013" y="134303"/>
                  </a:cubicBezTo>
                  <a:close/>
                  <a:moveTo>
                    <a:pt x="104775" y="140970"/>
                  </a:moveTo>
                  <a:cubicBezTo>
                    <a:pt x="104775" y="140970"/>
                    <a:pt x="104775" y="140970"/>
                    <a:pt x="104775" y="140970"/>
                  </a:cubicBezTo>
                  <a:cubicBezTo>
                    <a:pt x="103822" y="140970"/>
                    <a:pt x="102870" y="140970"/>
                    <a:pt x="103822" y="140970"/>
                  </a:cubicBezTo>
                  <a:cubicBezTo>
                    <a:pt x="103822" y="141922"/>
                    <a:pt x="104775" y="141922"/>
                    <a:pt x="104775" y="140970"/>
                  </a:cubicBezTo>
                  <a:cubicBezTo>
                    <a:pt x="104775" y="141922"/>
                    <a:pt x="104775" y="141922"/>
                    <a:pt x="104775" y="140970"/>
                  </a:cubicBezTo>
                  <a:close/>
                  <a:moveTo>
                    <a:pt x="106680" y="128588"/>
                  </a:moveTo>
                  <a:cubicBezTo>
                    <a:pt x="106680" y="128588"/>
                    <a:pt x="106680" y="127635"/>
                    <a:pt x="106680" y="128588"/>
                  </a:cubicBezTo>
                  <a:cubicBezTo>
                    <a:pt x="105728" y="128588"/>
                    <a:pt x="105728" y="128588"/>
                    <a:pt x="106680" y="128588"/>
                  </a:cubicBezTo>
                  <a:lnTo>
                    <a:pt x="106680" y="128588"/>
                  </a:lnTo>
                  <a:cubicBezTo>
                    <a:pt x="106680" y="128588"/>
                    <a:pt x="106680" y="128588"/>
                    <a:pt x="106680" y="128588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451" name="Freeform 450">
              <a:extLst>
                <a:ext uri="{FF2B5EF4-FFF2-40B4-BE49-F238E27FC236}">
                  <a16:creationId xmlns:a16="http://schemas.microsoft.com/office/drawing/2014/main" id="{A79BD98E-BF1B-67B1-4DCE-136B86F9667E}"/>
                </a:ext>
              </a:extLst>
            </p:cNvPr>
            <p:cNvSpPr/>
            <p:nvPr/>
          </p:nvSpPr>
          <p:spPr>
            <a:xfrm>
              <a:off x="13492752" y="1044576"/>
              <a:ext cx="124152" cy="169517"/>
            </a:xfrm>
            <a:custGeom>
              <a:avLst/>
              <a:gdLst>
                <a:gd name="connsiteX0" fmla="*/ 105728 w 132799"/>
                <a:gd name="connsiteY0" fmla="*/ 172721 h 181439"/>
                <a:gd name="connsiteX1" fmla="*/ 63818 w 132799"/>
                <a:gd name="connsiteY1" fmla="*/ 181294 h 181439"/>
                <a:gd name="connsiteX2" fmla="*/ 10478 w 132799"/>
                <a:gd name="connsiteY2" fmla="*/ 158434 h 181439"/>
                <a:gd name="connsiteX3" fmla="*/ 0 w 132799"/>
                <a:gd name="connsiteY3" fmla="*/ 132716 h 181439"/>
                <a:gd name="connsiteX4" fmla="*/ 20955 w 132799"/>
                <a:gd name="connsiteY4" fmla="*/ 108904 h 181439"/>
                <a:gd name="connsiteX5" fmla="*/ 39053 w 132799"/>
                <a:gd name="connsiteY5" fmla="*/ 111761 h 181439"/>
                <a:gd name="connsiteX6" fmla="*/ 40005 w 132799"/>
                <a:gd name="connsiteY6" fmla="*/ 147956 h 181439"/>
                <a:gd name="connsiteX7" fmla="*/ 35243 w 132799"/>
                <a:gd name="connsiteY7" fmla="*/ 150814 h 181439"/>
                <a:gd name="connsiteX8" fmla="*/ 34290 w 132799"/>
                <a:gd name="connsiteY8" fmla="*/ 160339 h 181439"/>
                <a:gd name="connsiteX9" fmla="*/ 43815 w 132799"/>
                <a:gd name="connsiteY9" fmla="*/ 167006 h 181439"/>
                <a:gd name="connsiteX10" fmla="*/ 53340 w 132799"/>
                <a:gd name="connsiteY10" fmla="*/ 170816 h 181439"/>
                <a:gd name="connsiteX11" fmla="*/ 88583 w 132799"/>
                <a:gd name="connsiteY11" fmla="*/ 165101 h 181439"/>
                <a:gd name="connsiteX12" fmla="*/ 94297 w 132799"/>
                <a:gd name="connsiteY12" fmla="*/ 157481 h 181439"/>
                <a:gd name="connsiteX13" fmla="*/ 96203 w 132799"/>
                <a:gd name="connsiteY13" fmla="*/ 151766 h 181439"/>
                <a:gd name="connsiteX14" fmla="*/ 89535 w 132799"/>
                <a:gd name="connsiteY14" fmla="*/ 128906 h 181439"/>
                <a:gd name="connsiteX15" fmla="*/ 66675 w 132799"/>
                <a:gd name="connsiteY15" fmla="*/ 111761 h 181439"/>
                <a:gd name="connsiteX16" fmla="*/ 29528 w 132799"/>
                <a:gd name="connsiteY16" fmla="*/ 86044 h 181439"/>
                <a:gd name="connsiteX17" fmla="*/ 8572 w 132799"/>
                <a:gd name="connsiteY17" fmla="*/ 56516 h 181439"/>
                <a:gd name="connsiteX18" fmla="*/ 18097 w 132799"/>
                <a:gd name="connsiteY18" fmla="*/ 19369 h 181439"/>
                <a:gd name="connsiteX19" fmla="*/ 68580 w 132799"/>
                <a:gd name="connsiteY19" fmla="*/ 319 h 181439"/>
                <a:gd name="connsiteX20" fmla="*/ 100965 w 132799"/>
                <a:gd name="connsiteY20" fmla="*/ 6986 h 181439"/>
                <a:gd name="connsiteX21" fmla="*/ 127635 w 132799"/>
                <a:gd name="connsiteY21" fmla="*/ 37466 h 181439"/>
                <a:gd name="connsiteX22" fmla="*/ 127635 w 132799"/>
                <a:gd name="connsiteY22" fmla="*/ 49849 h 181439"/>
                <a:gd name="connsiteX23" fmla="*/ 103822 w 132799"/>
                <a:gd name="connsiteY23" fmla="*/ 63184 h 181439"/>
                <a:gd name="connsiteX24" fmla="*/ 96203 w 132799"/>
                <a:gd name="connsiteY24" fmla="*/ 60326 h 181439"/>
                <a:gd name="connsiteX25" fmla="*/ 91440 w 132799"/>
                <a:gd name="connsiteY25" fmla="*/ 27941 h 181439"/>
                <a:gd name="connsiteX26" fmla="*/ 95250 w 132799"/>
                <a:gd name="connsiteY26" fmla="*/ 24131 h 181439"/>
                <a:gd name="connsiteX27" fmla="*/ 95250 w 132799"/>
                <a:gd name="connsiteY27" fmla="*/ 17464 h 181439"/>
                <a:gd name="connsiteX28" fmla="*/ 89535 w 132799"/>
                <a:gd name="connsiteY28" fmla="*/ 13654 h 181439"/>
                <a:gd name="connsiteX29" fmla="*/ 60008 w 132799"/>
                <a:gd name="connsiteY29" fmla="*/ 8891 h 181439"/>
                <a:gd name="connsiteX30" fmla="*/ 45720 w 132799"/>
                <a:gd name="connsiteY30" fmla="*/ 15559 h 181439"/>
                <a:gd name="connsiteX31" fmla="*/ 41910 w 132799"/>
                <a:gd name="connsiteY31" fmla="*/ 38419 h 181439"/>
                <a:gd name="connsiteX32" fmla="*/ 58103 w 132799"/>
                <a:gd name="connsiteY32" fmla="*/ 54611 h 181439"/>
                <a:gd name="connsiteX33" fmla="*/ 70485 w 132799"/>
                <a:gd name="connsiteY33" fmla="*/ 63184 h 181439"/>
                <a:gd name="connsiteX34" fmla="*/ 74295 w 132799"/>
                <a:gd name="connsiteY34" fmla="*/ 66041 h 181439"/>
                <a:gd name="connsiteX35" fmla="*/ 88583 w 132799"/>
                <a:gd name="connsiteY35" fmla="*/ 74614 h 181439"/>
                <a:gd name="connsiteX36" fmla="*/ 100013 w 132799"/>
                <a:gd name="connsiteY36" fmla="*/ 83186 h 181439"/>
                <a:gd name="connsiteX37" fmla="*/ 114300 w 132799"/>
                <a:gd name="connsiteY37" fmla="*/ 93664 h 181439"/>
                <a:gd name="connsiteX38" fmla="*/ 131445 w 132799"/>
                <a:gd name="connsiteY38" fmla="*/ 120334 h 181439"/>
                <a:gd name="connsiteX39" fmla="*/ 105728 w 132799"/>
                <a:gd name="connsiteY39" fmla="*/ 172721 h 181439"/>
                <a:gd name="connsiteX40" fmla="*/ 17145 w 132799"/>
                <a:gd name="connsiteY40" fmla="*/ 130811 h 181439"/>
                <a:gd name="connsiteX41" fmla="*/ 12383 w 132799"/>
                <a:gd name="connsiteY41" fmla="*/ 128906 h 181439"/>
                <a:gd name="connsiteX42" fmla="*/ 11430 w 132799"/>
                <a:gd name="connsiteY42" fmla="*/ 129859 h 181439"/>
                <a:gd name="connsiteX43" fmla="*/ 16193 w 132799"/>
                <a:gd name="connsiteY43" fmla="*/ 133669 h 181439"/>
                <a:gd name="connsiteX44" fmla="*/ 18097 w 132799"/>
                <a:gd name="connsiteY44" fmla="*/ 131764 h 181439"/>
                <a:gd name="connsiteX45" fmla="*/ 17145 w 132799"/>
                <a:gd name="connsiteY45" fmla="*/ 130811 h 181439"/>
                <a:gd name="connsiteX46" fmla="*/ 14288 w 132799"/>
                <a:gd name="connsiteY46" fmla="*/ 124144 h 181439"/>
                <a:gd name="connsiteX47" fmla="*/ 16193 w 132799"/>
                <a:gd name="connsiteY47" fmla="*/ 127001 h 181439"/>
                <a:gd name="connsiteX48" fmla="*/ 16193 w 132799"/>
                <a:gd name="connsiteY48" fmla="*/ 125096 h 181439"/>
                <a:gd name="connsiteX49" fmla="*/ 17145 w 132799"/>
                <a:gd name="connsiteY49" fmla="*/ 123191 h 181439"/>
                <a:gd name="connsiteX50" fmla="*/ 17145 w 132799"/>
                <a:gd name="connsiteY50" fmla="*/ 121286 h 181439"/>
                <a:gd name="connsiteX51" fmla="*/ 15240 w 132799"/>
                <a:gd name="connsiteY51" fmla="*/ 123191 h 181439"/>
                <a:gd name="connsiteX52" fmla="*/ 14288 w 132799"/>
                <a:gd name="connsiteY52" fmla="*/ 124144 h 181439"/>
                <a:gd name="connsiteX53" fmla="*/ 21908 w 132799"/>
                <a:gd name="connsiteY53" fmla="*/ 117476 h 181439"/>
                <a:gd name="connsiteX54" fmla="*/ 21908 w 132799"/>
                <a:gd name="connsiteY54" fmla="*/ 115571 h 181439"/>
                <a:gd name="connsiteX55" fmla="*/ 20003 w 132799"/>
                <a:gd name="connsiteY55" fmla="*/ 117476 h 181439"/>
                <a:gd name="connsiteX56" fmla="*/ 20003 w 132799"/>
                <a:gd name="connsiteY56" fmla="*/ 120334 h 181439"/>
                <a:gd name="connsiteX57" fmla="*/ 21908 w 132799"/>
                <a:gd name="connsiteY57" fmla="*/ 117476 h 181439"/>
                <a:gd name="connsiteX58" fmla="*/ 21908 w 132799"/>
                <a:gd name="connsiteY58" fmla="*/ 131764 h 181439"/>
                <a:gd name="connsiteX59" fmla="*/ 21908 w 132799"/>
                <a:gd name="connsiteY59" fmla="*/ 131764 h 181439"/>
                <a:gd name="connsiteX60" fmla="*/ 20955 w 132799"/>
                <a:gd name="connsiteY60" fmla="*/ 131764 h 181439"/>
                <a:gd name="connsiteX61" fmla="*/ 21908 w 132799"/>
                <a:gd name="connsiteY61" fmla="*/ 131764 h 181439"/>
                <a:gd name="connsiteX62" fmla="*/ 21908 w 132799"/>
                <a:gd name="connsiteY62" fmla="*/ 131764 h 181439"/>
                <a:gd name="connsiteX63" fmla="*/ 22860 w 132799"/>
                <a:gd name="connsiteY63" fmla="*/ 123191 h 181439"/>
                <a:gd name="connsiteX64" fmla="*/ 23813 w 132799"/>
                <a:gd name="connsiteY64" fmla="*/ 122239 h 181439"/>
                <a:gd name="connsiteX65" fmla="*/ 23813 w 132799"/>
                <a:gd name="connsiteY65" fmla="*/ 121286 h 181439"/>
                <a:gd name="connsiteX66" fmla="*/ 22860 w 132799"/>
                <a:gd name="connsiteY66" fmla="*/ 123191 h 181439"/>
                <a:gd name="connsiteX67" fmla="*/ 22860 w 132799"/>
                <a:gd name="connsiteY67" fmla="*/ 123191 h 181439"/>
                <a:gd name="connsiteX68" fmla="*/ 23813 w 132799"/>
                <a:gd name="connsiteY68" fmla="*/ 135574 h 181439"/>
                <a:gd name="connsiteX69" fmla="*/ 23813 w 132799"/>
                <a:gd name="connsiteY69" fmla="*/ 135574 h 181439"/>
                <a:gd name="connsiteX70" fmla="*/ 23813 w 132799"/>
                <a:gd name="connsiteY70" fmla="*/ 134621 h 181439"/>
                <a:gd name="connsiteX71" fmla="*/ 23813 w 132799"/>
                <a:gd name="connsiteY71" fmla="*/ 135574 h 181439"/>
                <a:gd name="connsiteX72" fmla="*/ 23813 w 132799"/>
                <a:gd name="connsiteY72" fmla="*/ 135574 h 181439"/>
                <a:gd name="connsiteX73" fmla="*/ 26670 w 132799"/>
                <a:gd name="connsiteY73" fmla="*/ 117476 h 181439"/>
                <a:gd name="connsiteX74" fmla="*/ 25718 w 132799"/>
                <a:gd name="connsiteY74" fmla="*/ 116524 h 181439"/>
                <a:gd name="connsiteX75" fmla="*/ 23813 w 132799"/>
                <a:gd name="connsiteY75" fmla="*/ 119381 h 181439"/>
                <a:gd name="connsiteX76" fmla="*/ 24765 w 132799"/>
                <a:gd name="connsiteY76" fmla="*/ 120334 h 181439"/>
                <a:gd name="connsiteX77" fmla="*/ 26670 w 132799"/>
                <a:gd name="connsiteY77" fmla="*/ 117476 h 181439"/>
                <a:gd name="connsiteX78" fmla="*/ 24765 w 132799"/>
                <a:gd name="connsiteY78" fmla="*/ 139384 h 181439"/>
                <a:gd name="connsiteX79" fmla="*/ 23813 w 132799"/>
                <a:gd name="connsiteY79" fmla="*/ 138431 h 181439"/>
                <a:gd name="connsiteX80" fmla="*/ 22860 w 132799"/>
                <a:gd name="connsiteY80" fmla="*/ 139384 h 181439"/>
                <a:gd name="connsiteX81" fmla="*/ 24765 w 132799"/>
                <a:gd name="connsiteY81" fmla="*/ 139384 h 181439"/>
                <a:gd name="connsiteX82" fmla="*/ 24765 w 132799"/>
                <a:gd name="connsiteY82" fmla="*/ 139384 h 181439"/>
                <a:gd name="connsiteX83" fmla="*/ 23813 w 132799"/>
                <a:gd name="connsiteY83" fmla="*/ 126049 h 181439"/>
                <a:gd name="connsiteX84" fmla="*/ 23813 w 132799"/>
                <a:gd name="connsiteY84" fmla="*/ 126049 h 181439"/>
                <a:gd name="connsiteX85" fmla="*/ 23813 w 132799"/>
                <a:gd name="connsiteY85" fmla="*/ 127954 h 181439"/>
                <a:gd name="connsiteX86" fmla="*/ 23813 w 132799"/>
                <a:gd name="connsiteY86" fmla="*/ 126049 h 181439"/>
                <a:gd name="connsiteX87" fmla="*/ 23813 w 132799"/>
                <a:gd name="connsiteY87" fmla="*/ 126049 h 181439"/>
                <a:gd name="connsiteX88" fmla="*/ 26670 w 132799"/>
                <a:gd name="connsiteY88" fmla="*/ 129859 h 181439"/>
                <a:gd name="connsiteX89" fmla="*/ 25718 w 132799"/>
                <a:gd name="connsiteY89" fmla="*/ 132716 h 181439"/>
                <a:gd name="connsiteX90" fmla="*/ 26670 w 132799"/>
                <a:gd name="connsiteY90" fmla="*/ 133669 h 181439"/>
                <a:gd name="connsiteX91" fmla="*/ 27622 w 132799"/>
                <a:gd name="connsiteY91" fmla="*/ 132716 h 181439"/>
                <a:gd name="connsiteX92" fmla="*/ 26670 w 132799"/>
                <a:gd name="connsiteY92" fmla="*/ 129859 h 181439"/>
                <a:gd name="connsiteX93" fmla="*/ 30480 w 132799"/>
                <a:gd name="connsiteY93" fmla="*/ 44134 h 181439"/>
                <a:gd name="connsiteX94" fmla="*/ 30480 w 132799"/>
                <a:gd name="connsiteY94" fmla="*/ 44134 h 181439"/>
                <a:gd name="connsiteX95" fmla="*/ 30480 w 132799"/>
                <a:gd name="connsiteY95" fmla="*/ 44134 h 181439"/>
                <a:gd name="connsiteX96" fmla="*/ 28575 w 132799"/>
                <a:gd name="connsiteY96" fmla="*/ 39371 h 181439"/>
                <a:gd name="connsiteX97" fmla="*/ 27622 w 132799"/>
                <a:gd name="connsiteY97" fmla="*/ 38419 h 181439"/>
                <a:gd name="connsiteX98" fmla="*/ 27622 w 132799"/>
                <a:gd name="connsiteY98" fmla="*/ 39371 h 181439"/>
                <a:gd name="connsiteX99" fmla="*/ 30480 w 132799"/>
                <a:gd name="connsiteY99" fmla="*/ 44134 h 181439"/>
                <a:gd name="connsiteX100" fmla="*/ 31433 w 132799"/>
                <a:gd name="connsiteY100" fmla="*/ 124144 h 181439"/>
                <a:gd name="connsiteX101" fmla="*/ 31433 w 132799"/>
                <a:gd name="connsiteY101" fmla="*/ 124144 h 181439"/>
                <a:gd name="connsiteX102" fmla="*/ 28575 w 132799"/>
                <a:gd name="connsiteY102" fmla="*/ 124144 h 181439"/>
                <a:gd name="connsiteX103" fmla="*/ 31433 w 132799"/>
                <a:gd name="connsiteY103" fmla="*/ 127001 h 181439"/>
                <a:gd name="connsiteX104" fmla="*/ 31433 w 132799"/>
                <a:gd name="connsiteY104" fmla="*/ 124144 h 181439"/>
                <a:gd name="connsiteX105" fmla="*/ 31433 w 132799"/>
                <a:gd name="connsiteY105" fmla="*/ 66994 h 181439"/>
                <a:gd name="connsiteX106" fmla="*/ 31433 w 132799"/>
                <a:gd name="connsiteY106" fmla="*/ 66994 h 181439"/>
                <a:gd name="connsiteX107" fmla="*/ 31433 w 132799"/>
                <a:gd name="connsiteY107" fmla="*/ 66994 h 181439"/>
                <a:gd name="connsiteX108" fmla="*/ 31433 w 132799"/>
                <a:gd name="connsiteY108" fmla="*/ 66994 h 181439"/>
                <a:gd name="connsiteX109" fmla="*/ 31433 w 132799"/>
                <a:gd name="connsiteY109" fmla="*/ 66994 h 181439"/>
                <a:gd name="connsiteX110" fmla="*/ 32385 w 132799"/>
                <a:gd name="connsiteY110" fmla="*/ 48896 h 181439"/>
                <a:gd name="connsiteX111" fmla="*/ 32385 w 132799"/>
                <a:gd name="connsiteY111" fmla="*/ 48896 h 181439"/>
                <a:gd name="connsiteX112" fmla="*/ 32385 w 132799"/>
                <a:gd name="connsiteY112" fmla="*/ 49849 h 181439"/>
                <a:gd name="connsiteX113" fmla="*/ 32385 w 132799"/>
                <a:gd name="connsiteY113" fmla="*/ 48896 h 181439"/>
                <a:gd name="connsiteX114" fmla="*/ 32385 w 132799"/>
                <a:gd name="connsiteY114" fmla="*/ 48896 h 181439"/>
                <a:gd name="connsiteX115" fmla="*/ 33338 w 132799"/>
                <a:gd name="connsiteY115" fmla="*/ 53659 h 181439"/>
                <a:gd name="connsiteX116" fmla="*/ 31433 w 132799"/>
                <a:gd name="connsiteY116" fmla="*/ 55564 h 181439"/>
                <a:gd name="connsiteX117" fmla="*/ 32385 w 132799"/>
                <a:gd name="connsiteY117" fmla="*/ 56516 h 181439"/>
                <a:gd name="connsiteX118" fmla="*/ 36195 w 132799"/>
                <a:gd name="connsiteY118" fmla="*/ 54611 h 181439"/>
                <a:gd name="connsiteX119" fmla="*/ 33338 w 132799"/>
                <a:gd name="connsiteY119" fmla="*/ 53659 h 181439"/>
                <a:gd name="connsiteX120" fmla="*/ 42863 w 132799"/>
                <a:gd name="connsiteY120" fmla="*/ 60326 h 181439"/>
                <a:gd name="connsiteX121" fmla="*/ 43815 w 132799"/>
                <a:gd name="connsiteY121" fmla="*/ 58421 h 181439"/>
                <a:gd name="connsiteX122" fmla="*/ 41910 w 132799"/>
                <a:gd name="connsiteY122" fmla="*/ 58421 h 181439"/>
                <a:gd name="connsiteX123" fmla="*/ 35243 w 132799"/>
                <a:gd name="connsiteY123" fmla="*/ 65089 h 181439"/>
                <a:gd name="connsiteX124" fmla="*/ 33338 w 132799"/>
                <a:gd name="connsiteY124" fmla="*/ 60326 h 181439"/>
                <a:gd name="connsiteX125" fmla="*/ 32385 w 132799"/>
                <a:gd name="connsiteY125" fmla="*/ 59374 h 181439"/>
                <a:gd name="connsiteX126" fmla="*/ 31433 w 132799"/>
                <a:gd name="connsiteY126" fmla="*/ 60326 h 181439"/>
                <a:gd name="connsiteX127" fmla="*/ 35243 w 132799"/>
                <a:gd name="connsiteY127" fmla="*/ 65089 h 181439"/>
                <a:gd name="connsiteX128" fmla="*/ 40005 w 132799"/>
                <a:gd name="connsiteY128" fmla="*/ 63184 h 181439"/>
                <a:gd name="connsiteX129" fmla="*/ 42863 w 132799"/>
                <a:gd name="connsiteY129" fmla="*/ 60326 h 181439"/>
                <a:gd name="connsiteX130" fmla="*/ 38100 w 132799"/>
                <a:gd name="connsiteY130" fmla="*/ 73661 h 181439"/>
                <a:gd name="connsiteX131" fmla="*/ 36195 w 132799"/>
                <a:gd name="connsiteY131" fmla="*/ 70804 h 181439"/>
                <a:gd name="connsiteX132" fmla="*/ 35243 w 132799"/>
                <a:gd name="connsiteY132" fmla="*/ 71756 h 181439"/>
                <a:gd name="connsiteX133" fmla="*/ 37147 w 132799"/>
                <a:gd name="connsiteY133" fmla="*/ 74614 h 181439"/>
                <a:gd name="connsiteX134" fmla="*/ 38100 w 132799"/>
                <a:gd name="connsiteY134" fmla="*/ 73661 h 181439"/>
                <a:gd name="connsiteX135" fmla="*/ 39053 w 132799"/>
                <a:gd name="connsiteY135" fmla="*/ 59374 h 181439"/>
                <a:gd name="connsiteX136" fmla="*/ 39053 w 132799"/>
                <a:gd name="connsiteY136" fmla="*/ 59374 h 181439"/>
                <a:gd name="connsiteX137" fmla="*/ 39053 w 132799"/>
                <a:gd name="connsiteY137" fmla="*/ 58421 h 181439"/>
                <a:gd name="connsiteX138" fmla="*/ 39053 w 132799"/>
                <a:gd name="connsiteY138" fmla="*/ 59374 h 181439"/>
                <a:gd name="connsiteX139" fmla="*/ 39053 w 132799"/>
                <a:gd name="connsiteY139" fmla="*/ 59374 h 181439"/>
                <a:gd name="connsiteX140" fmla="*/ 39053 w 132799"/>
                <a:gd name="connsiteY140" fmla="*/ 53659 h 181439"/>
                <a:gd name="connsiteX141" fmla="*/ 39053 w 132799"/>
                <a:gd name="connsiteY141" fmla="*/ 53659 h 181439"/>
                <a:gd name="connsiteX142" fmla="*/ 39053 w 132799"/>
                <a:gd name="connsiteY142" fmla="*/ 52706 h 181439"/>
                <a:gd name="connsiteX143" fmla="*/ 39053 w 132799"/>
                <a:gd name="connsiteY143" fmla="*/ 53659 h 181439"/>
                <a:gd name="connsiteX144" fmla="*/ 39053 w 132799"/>
                <a:gd name="connsiteY144" fmla="*/ 53659 h 181439"/>
                <a:gd name="connsiteX145" fmla="*/ 40958 w 132799"/>
                <a:gd name="connsiteY145" fmla="*/ 48896 h 181439"/>
                <a:gd name="connsiteX146" fmla="*/ 40958 w 132799"/>
                <a:gd name="connsiteY146" fmla="*/ 48896 h 181439"/>
                <a:gd name="connsiteX147" fmla="*/ 40958 w 132799"/>
                <a:gd name="connsiteY147" fmla="*/ 48896 h 181439"/>
                <a:gd name="connsiteX148" fmla="*/ 40958 w 132799"/>
                <a:gd name="connsiteY148" fmla="*/ 48896 h 181439"/>
                <a:gd name="connsiteX149" fmla="*/ 40958 w 132799"/>
                <a:gd name="connsiteY149" fmla="*/ 48896 h 181439"/>
                <a:gd name="connsiteX150" fmla="*/ 44768 w 132799"/>
                <a:gd name="connsiteY150" fmla="*/ 87949 h 181439"/>
                <a:gd name="connsiteX151" fmla="*/ 44768 w 132799"/>
                <a:gd name="connsiteY151" fmla="*/ 87949 h 181439"/>
                <a:gd name="connsiteX152" fmla="*/ 42863 w 132799"/>
                <a:gd name="connsiteY152" fmla="*/ 87949 h 181439"/>
                <a:gd name="connsiteX153" fmla="*/ 44768 w 132799"/>
                <a:gd name="connsiteY153" fmla="*/ 87949 h 181439"/>
                <a:gd name="connsiteX154" fmla="*/ 44768 w 132799"/>
                <a:gd name="connsiteY154" fmla="*/ 87949 h 181439"/>
                <a:gd name="connsiteX155" fmla="*/ 89535 w 132799"/>
                <a:gd name="connsiteY155" fmla="*/ 107951 h 181439"/>
                <a:gd name="connsiteX156" fmla="*/ 90488 w 132799"/>
                <a:gd name="connsiteY156" fmla="*/ 107951 h 181439"/>
                <a:gd name="connsiteX157" fmla="*/ 90488 w 132799"/>
                <a:gd name="connsiteY157" fmla="*/ 111761 h 181439"/>
                <a:gd name="connsiteX158" fmla="*/ 98108 w 132799"/>
                <a:gd name="connsiteY158" fmla="*/ 115571 h 181439"/>
                <a:gd name="connsiteX159" fmla="*/ 100013 w 132799"/>
                <a:gd name="connsiteY159" fmla="*/ 114619 h 181439"/>
                <a:gd name="connsiteX160" fmla="*/ 100965 w 132799"/>
                <a:gd name="connsiteY160" fmla="*/ 113666 h 181439"/>
                <a:gd name="connsiteX161" fmla="*/ 101918 w 132799"/>
                <a:gd name="connsiteY161" fmla="*/ 110809 h 181439"/>
                <a:gd name="connsiteX162" fmla="*/ 101918 w 132799"/>
                <a:gd name="connsiteY162" fmla="*/ 106999 h 181439"/>
                <a:gd name="connsiteX163" fmla="*/ 106680 w 132799"/>
                <a:gd name="connsiteY163" fmla="*/ 108904 h 181439"/>
                <a:gd name="connsiteX164" fmla="*/ 106680 w 132799"/>
                <a:gd name="connsiteY164" fmla="*/ 110809 h 181439"/>
                <a:gd name="connsiteX165" fmla="*/ 108585 w 132799"/>
                <a:gd name="connsiteY165" fmla="*/ 109856 h 181439"/>
                <a:gd name="connsiteX166" fmla="*/ 109538 w 132799"/>
                <a:gd name="connsiteY166" fmla="*/ 107951 h 181439"/>
                <a:gd name="connsiteX167" fmla="*/ 111443 w 132799"/>
                <a:gd name="connsiteY167" fmla="*/ 102236 h 181439"/>
                <a:gd name="connsiteX168" fmla="*/ 110490 w 132799"/>
                <a:gd name="connsiteY168" fmla="*/ 97474 h 181439"/>
                <a:gd name="connsiteX169" fmla="*/ 107633 w 132799"/>
                <a:gd name="connsiteY169" fmla="*/ 96521 h 181439"/>
                <a:gd name="connsiteX170" fmla="*/ 97155 w 132799"/>
                <a:gd name="connsiteY170" fmla="*/ 101284 h 181439"/>
                <a:gd name="connsiteX171" fmla="*/ 102870 w 132799"/>
                <a:gd name="connsiteY171" fmla="*/ 95569 h 181439"/>
                <a:gd name="connsiteX172" fmla="*/ 104775 w 132799"/>
                <a:gd name="connsiteY172" fmla="*/ 95569 h 181439"/>
                <a:gd name="connsiteX173" fmla="*/ 104775 w 132799"/>
                <a:gd name="connsiteY173" fmla="*/ 93664 h 181439"/>
                <a:gd name="connsiteX174" fmla="*/ 102870 w 132799"/>
                <a:gd name="connsiteY174" fmla="*/ 94616 h 181439"/>
                <a:gd name="connsiteX175" fmla="*/ 101918 w 132799"/>
                <a:gd name="connsiteY175" fmla="*/ 95569 h 181439"/>
                <a:gd name="connsiteX176" fmla="*/ 102870 w 132799"/>
                <a:gd name="connsiteY176" fmla="*/ 93664 h 181439"/>
                <a:gd name="connsiteX177" fmla="*/ 102870 w 132799"/>
                <a:gd name="connsiteY177" fmla="*/ 92711 h 181439"/>
                <a:gd name="connsiteX178" fmla="*/ 101918 w 132799"/>
                <a:gd name="connsiteY178" fmla="*/ 92711 h 181439"/>
                <a:gd name="connsiteX179" fmla="*/ 94297 w 132799"/>
                <a:gd name="connsiteY179" fmla="*/ 98426 h 181439"/>
                <a:gd name="connsiteX180" fmla="*/ 90488 w 132799"/>
                <a:gd name="connsiteY180" fmla="*/ 99379 h 181439"/>
                <a:gd name="connsiteX181" fmla="*/ 90488 w 132799"/>
                <a:gd name="connsiteY181" fmla="*/ 96521 h 181439"/>
                <a:gd name="connsiteX182" fmla="*/ 98108 w 132799"/>
                <a:gd name="connsiteY182" fmla="*/ 92711 h 181439"/>
                <a:gd name="connsiteX183" fmla="*/ 98108 w 132799"/>
                <a:gd name="connsiteY183" fmla="*/ 91759 h 181439"/>
                <a:gd name="connsiteX184" fmla="*/ 92393 w 132799"/>
                <a:gd name="connsiteY184" fmla="*/ 91759 h 181439"/>
                <a:gd name="connsiteX185" fmla="*/ 93345 w 132799"/>
                <a:gd name="connsiteY185" fmla="*/ 87949 h 181439"/>
                <a:gd name="connsiteX186" fmla="*/ 93345 w 132799"/>
                <a:gd name="connsiteY186" fmla="*/ 86044 h 181439"/>
                <a:gd name="connsiteX187" fmla="*/ 91440 w 132799"/>
                <a:gd name="connsiteY187" fmla="*/ 86996 h 181439"/>
                <a:gd name="connsiteX188" fmla="*/ 90488 w 132799"/>
                <a:gd name="connsiteY188" fmla="*/ 88901 h 181439"/>
                <a:gd name="connsiteX189" fmla="*/ 88583 w 132799"/>
                <a:gd name="connsiteY189" fmla="*/ 90806 h 181439"/>
                <a:gd name="connsiteX190" fmla="*/ 86678 w 132799"/>
                <a:gd name="connsiteY190" fmla="*/ 88901 h 181439"/>
                <a:gd name="connsiteX191" fmla="*/ 84772 w 132799"/>
                <a:gd name="connsiteY191" fmla="*/ 87949 h 181439"/>
                <a:gd name="connsiteX192" fmla="*/ 79058 w 132799"/>
                <a:gd name="connsiteY192" fmla="*/ 86996 h 181439"/>
                <a:gd name="connsiteX193" fmla="*/ 76200 w 132799"/>
                <a:gd name="connsiteY193" fmla="*/ 85091 h 181439"/>
                <a:gd name="connsiteX194" fmla="*/ 74295 w 132799"/>
                <a:gd name="connsiteY194" fmla="*/ 87949 h 181439"/>
                <a:gd name="connsiteX195" fmla="*/ 70485 w 132799"/>
                <a:gd name="connsiteY195" fmla="*/ 89854 h 181439"/>
                <a:gd name="connsiteX196" fmla="*/ 64770 w 132799"/>
                <a:gd name="connsiteY196" fmla="*/ 91759 h 181439"/>
                <a:gd name="connsiteX197" fmla="*/ 61913 w 132799"/>
                <a:gd name="connsiteY197" fmla="*/ 87949 h 181439"/>
                <a:gd name="connsiteX198" fmla="*/ 61913 w 132799"/>
                <a:gd name="connsiteY198" fmla="*/ 86996 h 181439"/>
                <a:gd name="connsiteX199" fmla="*/ 62865 w 132799"/>
                <a:gd name="connsiteY199" fmla="*/ 86996 h 181439"/>
                <a:gd name="connsiteX200" fmla="*/ 65722 w 132799"/>
                <a:gd name="connsiteY200" fmla="*/ 88901 h 181439"/>
                <a:gd name="connsiteX201" fmla="*/ 67628 w 132799"/>
                <a:gd name="connsiteY201" fmla="*/ 88901 h 181439"/>
                <a:gd name="connsiteX202" fmla="*/ 67628 w 132799"/>
                <a:gd name="connsiteY202" fmla="*/ 86996 h 181439"/>
                <a:gd name="connsiteX203" fmla="*/ 65722 w 132799"/>
                <a:gd name="connsiteY203" fmla="*/ 86044 h 181439"/>
                <a:gd name="connsiteX204" fmla="*/ 64770 w 132799"/>
                <a:gd name="connsiteY204" fmla="*/ 80329 h 181439"/>
                <a:gd name="connsiteX205" fmla="*/ 60008 w 132799"/>
                <a:gd name="connsiteY205" fmla="*/ 77471 h 181439"/>
                <a:gd name="connsiteX206" fmla="*/ 59055 w 132799"/>
                <a:gd name="connsiteY206" fmla="*/ 75566 h 181439"/>
                <a:gd name="connsiteX207" fmla="*/ 58103 w 132799"/>
                <a:gd name="connsiteY207" fmla="*/ 73661 h 181439"/>
                <a:gd name="connsiteX208" fmla="*/ 56197 w 132799"/>
                <a:gd name="connsiteY208" fmla="*/ 75566 h 181439"/>
                <a:gd name="connsiteX209" fmla="*/ 58103 w 132799"/>
                <a:gd name="connsiteY209" fmla="*/ 81281 h 181439"/>
                <a:gd name="connsiteX210" fmla="*/ 55245 w 132799"/>
                <a:gd name="connsiteY210" fmla="*/ 82234 h 181439"/>
                <a:gd name="connsiteX211" fmla="*/ 51435 w 132799"/>
                <a:gd name="connsiteY211" fmla="*/ 80329 h 181439"/>
                <a:gd name="connsiteX212" fmla="*/ 49530 w 132799"/>
                <a:gd name="connsiteY212" fmla="*/ 78424 h 181439"/>
                <a:gd name="connsiteX213" fmla="*/ 52388 w 132799"/>
                <a:gd name="connsiteY213" fmla="*/ 76519 h 181439"/>
                <a:gd name="connsiteX214" fmla="*/ 54293 w 132799"/>
                <a:gd name="connsiteY214" fmla="*/ 74614 h 181439"/>
                <a:gd name="connsiteX215" fmla="*/ 55245 w 132799"/>
                <a:gd name="connsiteY215" fmla="*/ 70804 h 181439"/>
                <a:gd name="connsiteX216" fmla="*/ 55245 w 132799"/>
                <a:gd name="connsiteY216" fmla="*/ 68899 h 181439"/>
                <a:gd name="connsiteX217" fmla="*/ 54293 w 132799"/>
                <a:gd name="connsiteY217" fmla="*/ 66994 h 181439"/>
                <a:gd name="connsiteX218" fmla="*/ 53340 w 132799"/>
                <a:gd name="connsiteY218" fmla="*/ 68899 h 181439"/>
                <a:gd name="connsiteX219" fmla="*/ 51435 w 132799"/>
                <a:gd name="connsiteY219" fmla="*/ 73661 h 181439"/>
                <a:gd name="connsiteX220" fmla="*/ 49530 w 132799"/>
                <a:gd name="connsiteY220" fmla="*/ 74614 h 181439"/>
                <a:gd name="connsiteX221" fmla="*/ 49530 w 132799"/>
                <a:gd name="connsiteY221" fmla="*/ 72709 h 181439"/>
                <a:gd name="connsiteX222" fmla="*/ 49530 w 132799"/>
                <a:gd name="connsiteY222" fmla="*/ 67946 h 181439"/>
                <a:gd name="connsiteX223" fmla="*/ 48578 w 132799"/>
                <a:gd name="connsiteY223" fmla="*/ 65089 h 181439"/>
                <a:gd name="connsiteX224" fmla="*/ 45720 w 132799"/>
                <a:gd name="connsiteY224" fmla="*/ 66994 h 181439"/>
                <a:gd name="connsiteX225" fmla="*/ 43815 w 132799"/>
                <a:gd name="connsiteY225" fmla="*/ 71756 h 181439"/>
                <a:gd name="connsiteX226" fmla="*/ 44768 w 132799"/>
                <a:gd name="connsiteY226" fmla="*/ 72709 h 181439"/>
                <a:gd name="connsiteX227" fmla="*/ 46672 w 132799"/>
                <a:gd name="connsiteY227" fmla="*/ 75566 h 181439"/>
                <a:gd name="connsiteX228" fmla="*/ 45720 w 132799"/>
                <a:gd name="connsiteY228" fmla="*/ 77471 h 181439"/>
                <a:gd name="connsiteX229" fmla="*/ 44768 w 132799"/>
                <a:gd name="connsiteY229" fmla="*/ 83186 h 181439"/>
                <a:gd name="connsiteX230" fmla="*/ 47625 w 132799"/>
                <a:gd name="connsiteY230" fmla="*/ 86044 h 181439"/>
                <a:gd name="connsiteX231" fmla="*/ 49530 w 132799"/>
                <a:gd name="connsiteY231" fmla="*/ 87949 h 181439"/>
                <a:gd name="connsiteX232" fmla="*/ 50483 w 132799"/>
                <a:gd name="connsiteY232" fmla="*/ 86044 h 181439"/>
                <a:gd name="connsiteX233" fmla="*/ 50483 w 132799"/>
                <a:gd name="connsiteY233" fmla="*/ 83186 h 181439"/>
                <a:gd name="connsiteX234" fmla="*/ 52388 w 132799"/>
                <a:gd name="connsiteY234" fmla="*/ 85091 h 181439"/>
                <a:gd name="connsiteX235" fmla="*/ 53340 w 132799"/>
                <a:gd name="connsiteY235" fmla="*/ 87949 h 181439"/>
                <a:gd name="connsiteX236" fmla="*/ 54293 w 132799"/>
                <a:gd name="connsiteY236" fmla="*/ 90806 h 181439"/>
                <a:gd name="connsiteX237" fmla="*/ 54293 w 132799"/>
                <a:gd name="connsiteY237" fmla="*/ 91759 h 181439"/>
                <a:gd name="connsiteX238" fmla="*/ 55245 w 132799"/>
                <a:gd name="connsiteY238" fmla="*/ 91759 h 181439"/>
                <a:gd name="connsiteX239" fmla="*/ 56197 w 132799"/>
                <a:gd name="connsiteY239" fmla="*/ 89854 h 181439"/>
                <a:gd name="connsiteX240" fmla="*/ 58103 w 132799"/>
                <a:gd name="connsiteY240" fmla="*/ 87949 h 181439"/>
                <a:gd name="connsiteX241" fmla="*/ 58103 w 132799"/>
                <a:gd name="connsiteY241" fmla="*/ 90806 h 181439"/>
                <a:gd name="connsiteX242" fmla="*/ 57150 w 132799"/>
                <a:gd name="connsiteY242" fmla="*/ 92711 h 181439"/>
                <a:gd name="connsiteX243" fmla="*/ 54293 w 132799"/>
                <a:gd name="connsiteY243" fmla="*/ 96521 h 181439"/>
                <a:gd name="connsiteX244" fmla="*/ 59055 w 132799"/>
                <a:gd name="connsiteY244" fmla="*/ 93664 h 181439"/>
                <a:gd name="connsiteX245" fmla="*/ 61913 w 132799"/>
                <a:gd name="connsiteY245" fmla="*/ 93664 h 181439"/>
                <a:gd name="connsiteX246" fmla="*/ 59055 w 132799"/>
                <a:gd name="connsiteY246" fmla="*/ 96521 h 181439"/>
                <a:gd name="connsiteX247" fmla="*/ 63818 w 132799"/>
                <a:gd name="connsiteY247" fmla="*/ 99379 h 181439"/>
                <a:gd name="connsiteX248" fmla="*/ 66675 w 132799"/>
                <a:gd name="connsiteY248" fmla="*/ 100331 h 181439"/>
                <a:gd name="connsiteX249" fmla="*/ 68580 w 132799"/>
                <a:gd name="connsiteY249" fmla="*/ 103189 h 181439"/>
                <a:gd name="connsiteX250" fmla="*/ 68580 w 132799"/>
                <a:gd name="connsiteY250" fmla="*/ 103189 h 181439"/>
                <a:gd name="connsiteX251" fmla="*/ 70485 w 132799"/>
                <a:gd name="connsiteY251" fmla="*/ 101284 h 181439"/>
                <a:gd name="connsiteX252" fmla="*/ 66675 w 132799"/>
                <a:gd name="connsiteY252" fmla="*/ 100331 h 181439"/>
                <a:gd name="connsiteX253" fmla="*/ 67628 w 132799"/>
                <a:gd name="connsiteY253" fmla="*/ 99379 h 181439"/>
                <a:gd name="connsiteX254" fmla="*/ 70485 w 132799"/>
                <a:gd name="connsiteY254" fmla="*/ 97474 h 181439"/>
                <a:gd name="connsiteX255" fmla="*/ 70485 w 132799"/>
                <a:gd name="connsiteY255" fmla="*/ 101284 h 181439"/>
                <a:gd name="connsiteX256" fmla="*/ 73343 w 132799"/>
                <a:gd name="connsiteY256" fmla="*/ 102236 h 181439"/>
                <a:gd name="connsiteX257" fmla="*/ 75247 w 132799"/>
                <a:gd name="connsiteY257" fmla="*/ 103189 h 181439"/>
                <a:gd name="connsiteX258" fmla="*/ 80010 w 132799"/>
                <a:gd name="connsiteY258" fmla="*/ 104141 h 181439"/>
                <a:gd name="connsiteX259" fmla="*/ 80963 w 132799"/>
                <a:gd name="connsiteY259" fmla="*/ 104141 h 181439"/>
                <a:gd name="connsiteX260" fmla="*/ 82868 w 132799"/>
                <a:gd name="connsiteY260" fmla="*/ 104141 h 181439"/>
                <a:gd name="connsiteX261" fmla="*/ 80963 w 132799"/>
                <a:gd name="connsiteY261" fmla="*/ 106046 h 181439"/>
                <a:gd name="connsiteX262" fmla="*/ 77153 w 132799"/>
                <a:gd name="connsiteY262" fmla="*/ 106046 h 181439"/>
                <a:gd name="connsiteX263" fmla="*/ 75247 w 132799"/>
                <a:gd name="connsiteY263" fmla="*/ 107951 h 181439"/>
                <a:gd name="connsiteX264" fmla="*/ 77153 w 132799"/>
                <a:gd name="connsiteY264" fmla="*/ 108904 h 181439"/>
                <a:gd name="connsiteX265" fmla="*/ 86678 w 132799"/>
                <a:gd name="connsiteY265" fmla="*/ 106999 h 181439"/>
                <a:gd name="connsiteX266" fmla="*/ 86678 w 132799"/>
                <a:gd name="connsiteY266" fmla="*/ 109856 h 181439"/>
                <a:gd name="connsiteX267" fmla="*/ 89535 w 132799"/>
                <a:gd name="connsiteY267" fmla="*/ 107951 h 181439"/>
                <a:gd name="connsiteX268" fmla="*/ 49530 w 132799"/>
                <a:gd name="connsiteY268" fmla="*/ 78424 h 181439"/>
                <a:gd name="connsiteX269" fmla="*/ 47625 w 132799"/>
                <a:gd name="connsiteY269" fmla="*/ 79376 h 181439"/>
                <a:gd name="connsiteX270" fmla="*/ 45720 w 132799"/>
                <a:gd name="connsiteY270" fmla="*/ 78424 h 181439"/>
                <a:gd name="connsiteX271" fmla="*/ 47625 w 132799"/>
                <a:gd name="connsiteY271" fmla="*/ 77471 h 181439"/>
                <a:gd name="connsiteX272" fmla="*/ 49530 w 132799"/>
                <a:gd name="connsiteY272" fmla="*/ 78424 h 181439"/>
                <a:gd name="connsiteX273" fmla="*/ 47625 w 132799"/>
                <a:gd name="connsiteY273" fmla="*/ 70804 h 181439"/>
                <a:gd name="connsiteX274" fmla="*/ 46672 w 132799"/>
                <a:gd name="connsiteY274" fmla="*/ 70804 h 181439"/>
                <a:gd name="connsiteX275" fmla="*/ 47625 w 132799"/>
                <a:gd name="connsiteY275" fmla="*/ 69851 h 181439"/>
                <a:gd name="connsiteX276" fmla="*/ 48578 w 132799"/>
                <a:gd name="connsiteY276" fmla="*/ 70804 h 181439"/>
                <a:gd name="connsiteX277" fmla="*/ 47625 w 132799"/>
                <a:gd name="connsiteY277" fmla="*/ 70804 h 181439"/>
                <a:gd name="connsiteX278" fmla="*/ 57150 w 132799"/>
                <a:gd name="connsiteY278" fmla="*/ 80329 h 181439"/>
                <a:gd name="connsiteX279" fmla="*/ 57150 w 132799"/>
                <a:gd name="connsiteY279" fmla="*/ 80329 h 181439"/>
                <a:gd name="connsiteX280" fmla="*/ 59055 w 132799"/>
                <a:gd name="connsiteY280" fmla="*/ 83186 h 181439"/>
                <a:gd name="connsiteX281" fmla="*/ 58103 w 132799"/>
                <a:gd name="connsiteY281" fmla="*/ 83186 h 181439"/>
                <a:gd name="connsiteX282" fmla="*/ 57150 w 132799"/>
                <a:gd name="connsiteY282" fmla="*/ 80329 h 181439"/>
                <a:gd name="connsiteX283" fmla="*/ 59055 w 132799"/>
                <a:gd name="connsiteY283" fmla="*/ 97474 h 181439"/>
                <a:gd name="connsiteX284" fmla="*/ 59055 w 132799"/>
                <a:gd name="connsiteY284" fmla="*/ 97474 h 181439"/>
                <a:gd name="connsiteX285" fmla="*/ 59055 w 132799"/>
                <a:gd name="connsiteY285" fmla="*/ 97474 h 181439"/>
                <a:gd name="connsiteX286" fmla="*/ 59055 w 132799"/>
                <a:gd name="connsiteY286" fmla="*/ 97474 h 181439"/>
                <a:gd name="connsiteX287" fmla="*/ 59055 w 132799"/>
                <a:gd name="connsiteY287" fmla="*/ 97474 h 181439"/>
                <a:gd name="connsiteX288" fmla="*/ 60008 w 132799"/>
                <a:gd name="connsiteY288" fmla="*/ 79376 h 181439"/>
                <a:gd name="connsiteX289" fmla="*/ 62865 w 132799"/>
                <a:gd name="connsiteY289" fmla="*/ 76519 h 181439"/>
                <a:gd name="connsiteX290" fmla="*/ 62865 w 132799"/>
                <a:gd name="connsiteY290" fmla="*/ 78424 h 181439"/>
                <a:gd name="connsiteX291" fmla="*/ 60008 w 132799"/>
                <a:gd name="connsiteY291" fmla="*/ 79376 h 181439"/>
                <a:gd name="connsiteX292" fmla="*/ 67628 w 132799"/>
                <a:gd name="connsiteY292" fmla="*/ 92711 h 181439"/>
                <a:gd name="connsiteX293" fmla="*/ 63818 w 132799"/>
                <a:gd name="connsiteY293" fmla="*/ 91759 h 181439"/>
                <a:gd name="connsiteX294" fmla="*/ 67628 w 132799"/>
                <a:gd name="connsiteY294" fmla="*/ 90806 h 181439"/>
                <a:gd name="connsiteX295" fmla="*/ 67628 w 132799"/>
                <a:gd name="connsiteY295" fmla="*/ 92711 h 181439"/>
                <a:gd name="connsiteX296" fmla="*/ 66675 w 132799"/>
                <a:gd name="connsiteY296" fmla="*/ 103189 h 181439"/>
                <a:gd name="connsiteX297" fmla="*/ 66675 w 132799"/>
                <a:gd name="connsiteY297" fmla="*/ 103189 h 181439"/>
                <a:gd name="connsiteX298" fmla="*/ 64770 w 132799"/>
                <a:gd name="connsiteY298" fmla="*/ 103189 h 181439"/>
                <a:gd name="connsiteX299" fmla="*/ 66675 w 132799"/>
                <a:gd name="connsiteY299" fmla="*/ 103189 h 181439"/>
                <a:gd name="connsiteX300" fmla="*/ 66675 w 132799"/>
                <a:gd name="connsiteY300" fmla="*/ 103189 h 181439"/>
                <a:gd name="connsiteX301" fmla="*/ 65722 w 132799"/>
                <a:gd name="connsiteY301" fmla="*/ 67946 h 181439"/>
                <a:gd name="connsiteX302" fmla="*/ 65722 w 132799"/>
                <a:gd name="connsiteY302" fmla="*/ 67946 h 181439"/>
                <a:gd name="connsiteX303" fmla="*/ 65722 w 132799"/>
                <a:gd name="connsiteY303" fmla="*/ 67946 h 181439"/>
                <a:gd name="connsiteX304" fmla="*/ 65722 w 132799"/>
                <a:gd name="connsiteY304" fmla="*/ 67946 h 181439"/>
                <a:gd name="connsiteX305" fmla="*/ 65722 w 132799"/>
                <a:gd name="connsiteY305" fmla="*/ 67946 h 181439"/>
                <a:gd name="connsiteX306" fmla="*/ 66675 w 132799"/>
                <a:gd name="connsiteY306" fmla="*/ 92711 h 181439"/>
                <a:gd name="connsiteX307" fmla="*/ 66675 w 132799"/>
                <a:gd name="connsiteY307" fmla="*/ 92711 h 181439"/>
                <a:gd name="connsiteX308" fmla="*/ 66675 w 132799"/>
                <a:gd name="connsiteY308" fmla="*/ 92711 h 181439"/>
                <a:gd name="connsiteX309" fmla="*/ 66675 w 132799"/>
                <a:gd name="connsiteY309" fmla="*/ 94616 h 181439"/>
                <a:gd name="connsiteX310" fmla="*/ 65722 w 132799"/>
                <a:gd name="connsiteY310" fmla="*/ 94616 h 181439"/>
                <a:gd name="connsiteX311" fmla="*/ 66675 w 132799"/>
                <a:gd name="connsiteY311" fmla="*/ 92711 h 181439"/>
                <a:gd name="connsiteX312" fmla="*/ 70485 w 132799"/>
                <a:gd name="connsiteY312" fmla="*/ 79376 h 181439"/>
                <a:gd name="connsiteX313" fmla="*/ 66675 w 132799"/>
                <a:gd name="connsiteY313" fmla="*/ 79376 h 181439"/>
                <a:gd name="connsiteX314" fmla="*/ 68580 w 132799"/>
                <a:gd name="connsiteY314" fmla="*/ 82234 h 181439"/>
                <a:gd name="connsiteX315" fmla="*/ 70485 w 132799"/>
                <a:gd name="connsiteY315" fmla="*/ 82234 h 181439"/>
                <a:gd name="connsiteX316" fmla="*/ 70485 w 132799"/>
                <a:gd name="connsiteY316" fmla="*/ 79376 h 181439"/>
                <a:gd name="connsiteX317" fmla="*/ 72390 w 132799"/>
                <a:gd name="connsiteY317" fmla="*/ 103189 h 181439"/>
                <a:gd name="connsiteX318" fmla="*/ 68580 w 132799"/>
                <a:gd name="connsiteY318" fmla="*/ 101284 h 181439"/>
                <a:gd name="connsiteX319" fmla="*/ 72390 w 132799"/>
                <a:gd name="connsiteY319" fmla="*/ 103189 h 181439"/>
                <a:gd name="connsiteX320" fmla="*/ 72390 w 132799"/>
                <a:gd name="connsiteY320" fmla="*/ 103189 h 181439"/>
                <a:gd name="connsiteX321" fmla="*/ 69533 w 132799"/>
                <a:gd name="connsiteY321" fmla="*/ 73661 h 181439"/>
                <a:gd name="connsiteX322" fmla="*/ 69533 w 132799"/>
                <a:gd name="connsiteY322" fmla="*/ 73661 h 181439"/>
                <a:gd name="connsiteX323" fmla="*/ 70485 w 132799"/>
                <a:gd name="connsiteY323" fmla="*/ 73661 h 181439"/>
                <a:gd name="connsiteX324" fmla="*/ 69533 w 132799"/>
                <a:gd name="connsiteY324" fmla="*/ 73661 h 181439"/>
                <a:gd name="connsiteX325" fmla="*/ 69533 w 132799"/>
                <a:gd name="connsiteY325" fmla="*/ 73661 h 181439"/>
                <a:gd name="connsiteX326" fmla="*/ 72390 w 132799"/>
                <a:gd name="connsiteY326" fmla="*/ 78424 h 181439"/>
                <a:gd name="connsiteX327" fmla="*/ 72390 w 132799"/>
                <a:gd name="connsiteY327" fmla="*/ 78424 h 181439"/>
                <a:gd name="connsiteX328" fmla="*/ 72390 w 132799"/>
                <a:gd name="connsiteY328" fmla="*/ 78424 h 181439"/>
                <a:gd name="connsiteX329" fmla="*/ 72390 w 132799"/>
                <a:gd name="connsiteY329" fmla="*/ 78424 h 181439"/>
                <a:gd name="connsiteX330" fmla="*/ 72390 w 132799"/>
                <a:gd name="connsiteY330" fmla="*/ 78424 h 181439"/>
                <a:gd name="connsiteX331" fmla="*/ 76200 w 132799"/>
                <a:gd name="connsiteY331" fmla="*/ 90806 h 181439"/>
                <a:gd name="connsiteX332" fmla="*/ 76200 w 132799"/>
                <a:gd name="connsiteY332" fmla="*/ 90806 h 181439"/>
                <a:gd name="connsiteX333" fmla="*/ 74295 w 132799"/>
                <a:gd name="connsiteY333" fmla="*/ 90806 h 181439"/>
                <a:gd name="connsiteX334" fmla="*/ 74295 w 132799"/>
                <a:gd name="connsiteY334" fmla="*/ 89854 h 181439"/>
                <a:gd name="connsiteX335" fmla="*/ 76200 w 132799"/>
                <a:gd name="connsiteY335" fmla="*/ 90806 h 181439"/>
                <a:gd name="connsiteX336" fmla="*/ 76200 w 132799"/>
                <a:gd name="connsiteY336" fmla="*/ 83186 h 181439"/>
                <a:gd name="connsiteX337" fmla="*/ 76200 w 132799"/>
                <a:gd name="connsiteY337" fmla="*/ 83186 h 181439"/>
                <a:gd name="connsiteX338" fmla="*/ 77153 w 132799"/>
                <a:gd name="connsiteY338" fmla="*/ 83186 h 181439"/>
                <a:gd name="connsiteX339" fmla="*/ 76200 w 132799"/>
                <a:gd name="connsiteY339" fmla="*/ 81281 h 181439"/>
                <a:gd name="connsiteX340" fmla="*/ 75247 w 132799"/>
                <a:gd name="connsiteY340" fmla="*/ 81281 h 181439"/>
                <a:gd name="connsiteX341" fmla="*/ 76200 w 132799"/>
                <a:gd name="connsiteY341" fmla="*/ 83186 h 181439"/>
                <a:gd name="connsiteX342" fmla="*/ 81915 w 132799"/>
                <a:gd name="connsiteY342" fmla="*/ 93664 h 181439"/>
                <a:gd name="connsiteX343" fmla="*/ 80963 w 132799"/>
                <a:gd name="connsiteY343" fmla="*/ 94616 h 181439"/>
                <a:gd name="connsiteX344" fmla="*/ 80010 w 132799"/>
                <a:gd name="connsiteY344" fmla="*/ 96521 h 181439"/>
                <a:gd name="connsiteX345" fmla="*/ 78105 w 132799"/>
                <a:gd name="connsiteY345" fmla="*/ 95569 h 181439"/>
                <a:gd name="connsiteX346" fmla="*/ 78105 w 132799"/>
                <a:gd name="connsiteY346" fmla="*/ 91759 h 181439"/>
                <a:gd name="connsiteX347" fmla="*/ 81915 w 132799"/>
                <a:gd name="connsiteY347" fmla="*/ 93664 h 181439"/>
                <a:gd name="connsiteX348" fmla="*/ 81915 w 132799"/>
                <a:gd name="connsiteY348" fmla="*/ 93664 h 181439"/>
                <a:gd name="connsiteX349" fmla="*/ 84772 w 132799"/>
                <a:gd name="connsiteY349" fmla="*/ 93664 h 181439"/>
                <a:gd name="connsiteX350" fmla="*/ 82868 w 132799"/>
                <a:gd name="connsiteY350" fmla="*/ 95569 h 181439"/>
                <a:gd name="connsiteX351" fmla="*/ 81915 w 132799"/>
                <a:gd name="connsiteY351" fmla="*/ 93664 h 181439"/>
                <a:gd name="connsiteX352" fmla="*/ 84772 w 132799"/>
                <a:gd name="connsiteY352" fmla="*/ 93664 h 181439"/>
                <a:gd name="connsiteX353" fmla="*/ 85725 w 132799"/>
                <a:gd name="connsiteY353" fmla="*/ 91759 h 181439"/>
                <a:gd name="connsiteX354" fmla="*/ 85725 w 132799"/>
                <a:gd name="connsiteY354" fmla="*/ 91759 h 181439"/>
                <a:gd name="connsiteX355" fmla="*/ 84772 w 132799"/>
                <a:gd name="connsiteY355" fmla="*/ 93664 h 181439"/>
                <a:gd name="connsiteX356" fmla="*/ 91440 w 132799"/>
                <a:gd name="connsiteY356" fmla="*/ 107951 h 181439"/>
                <a:gd name="connsiteX357" fmla="*/ 87630 w 132799"/>
                <a:gd name="connsiteY357" fmla="*/ 106046 h 181439"/>
                <a:gd name="connsiteX358" fmla="*/ 85725 w 132799"/>
                <a:gd name="connsiteY358" fmla="*/ 104141 h 181439"/>
                <a:gd name="connsiteX359" fmla="*/ 86678 w 132799"/>
                <a:gd name="connsiteY359" fmla="*/ 102236 h 181439"/>
                <a:gd name="connsiteX360" fmla="*/ 98108 w 132799"/>
                <a:gd name="connsiteY360" fmla="*/ 101284 h 181439"/>
                <a:gd name="connsiteX361" fmla="*/ 94297 w 132799"/>
                <a:gd name="connsiteY361" fmla="*/ 103189 h 181439"/>
                <a:gd name="connsiteX362" fmla="*/ 93345 w 132799"/>
                <a:gd name="connsiteY362" fmla="*/ 104141 h 181439"/>
                <a:gd name="connsiteX363" fmla="*/ 94297 w 132799"/>
                <a:gd name="connsiteY363" fmla="*/ 105094 h 181439"/>
                <a:gd name="connsiteX364" fmla="*/ 97155 w 132799"/>
                <a:gd name="connsiteY364" fmla="*/ 106046 h 181439"/>
                <a:gd name="connsiteX365" fmla="*/ 95250 w 132799"/>
                <a:gd name="connsiteY365" fmla="*/ 107951 h 181439"/>
                <a:gd name="connsiteX366" fmla="*/ 91440 w 132799"/>
                <a:gd name="connsiteY366" fmla="*/ 107951 h 181439"/>
                <a:gd name="connsiteX367" fmla="*/ 91440 w 132799"/>
                <a:gd name="connsiteY367" fmla="*/ 107951 h 181439"/>
                <a:gd name="connsiteX368" fmla="*/ 85725 w 132799"/>
                <a:gd name="connsiteY368" fmla="*/ 96521 h 181439"/>
                <a:gd name="connsiteX369" fmla="*/ 86678 w 132799"/>
                <a:gd name="connsiteY369" fmla="*/ 95569 h 181439"/>
                <a:gd name="connsiteX370" fmla="*/ 87630 w 132799"/>
                <a:gd name="connsiteY370" fmla="*/ 96521 h 181439"/>
                <a:gd name="connsiteX371" fmla="*/ 86678 w 132799"/>
                <a:gd name="connsiteY371" fmla="*/ 97474 h 181439"/>
                <a:gd name="connsiteX372" fmla="*/ 85725 w 132799"/>
                <a:gd name="connsiteY372" fmla="*/ 96521 h 181439"/>
                <a:gd name="connsiteX373" fmla="*/ 87630 w 132799"/>
                <a:gd name="connsiteY373" fmla="*/ 113666 h 181439"/>
                <a:gd name="connsiteX374" fmla="*/ 86678 w 132799"/>
                <a:gd name="connsiteY374" fmla="*/ 111761 h 181439"/>
                <a:gd name="connsiteX375" fmla="*/ 85725 w 132799"/>
                <a:gd name="connsiteY375" fmla="*/ 112714 h 181439"/>
                <a:gd name="connsiteX376" fmla="*/ 87630 w 132799"/>
                <a:gd name="connsiteY376" fmla="*/ 113666 h 181439"/>
                <a:gd name="connsiteX377" fmla="*/ 87630 w 132799"/>
                <a:gd name="connsiteY377" fmla="*/ 113666 h 181439"/>
                <a:gd name="connsiteX378" fmla="*/ 91440 w 132799"/>
                <a:gd name="connsiteY378" fmla="*/ 115571 h 181439"/>
                <a:gd name="connsiteX379" fmla="*/ 90488 w 132799"/>
                <a:gd name="connsiteY379" fmla="*/ 114619 h 181439"/>
                <a:gd name="connsiteX380" fmla="*/ 88583 w 132799"/>
                <a:gd name="connsiteY380" fmla="*/ 118429 h 181439"/>
                <a:gd name="connsiteX381" fmla="*/ 89535 w 132799"/>
                <a:gd name="connsiteY381" fmla="*/ 119381 h 181439"/>
                <a:gd name="connsiteX382" fmla="*/ 91440 w 132799"/>
                <a:gd name="connsiteY382" fmla="*/ 115571 h 181439"/>
                <a:gd name="connsiteX383" fmla="*/ 93345 w 132799"/>
                <a:gd name="connsiteY383" fmla="*/ 90806 h 181439"/>
                <a:gd name="connsiteX384" fmla="*/ 91440 w 132799"/>
                <a:gd name="connsiteY384" fmla="*/ 95569 h 181439"/>
                <a:gd name="connsiteX385" fmla="*/ 93345 w 132799"/>
                <a:gd name="connsiteY385" fmla="*/ 90806 h 181439"/>
                <a:gd name="connsiteX386" fmla="*/ 95250 w 132799"/>
                <a:gd name="connsiteY386" fmla="*/ 112714 h 181439"/>
                <a:gd name="connsiteX387" fmla="*/ 95250 w 132799"/>
                <a:gd name="connsiteY387" fmla="*/ 112714 h 181439"/>
                <a:gd name="connsiteX388" fmla="*/ 96203 w 132799"/>
                <a:gd name="connsiteY388" fmla="*/ 112714 h 181439"/>
                <a:gd name="connsiteX389" fmla="*/ 95250 w 132799"/>
                <a:gd name="connsiteY389" fmla="*/ 112714 h 181439"/>
                <a:gd name="connsiteX390" fmla="*/ 95250 w 132799"/>
                <a:gd name="connsiteY390" fmla="*/ 112714 h 181439"/>
                <a:gd name="connsiteX391" fmla="*/ 97155 w 132799"/>
                <a:gd name="connsiteY391" fmla="*/ 122239 h 181439"/>
                <a:gd name="connsiteX392" fmla="*/ 99060 w 132799"/>
                <a:gd name="connsiteY392" fmla="*/ 120334 h 181439"/>
                <a:gd name="connsiteX393" fmla="*/ 98108 w 132799"/>
                <a:gd name="connsiteY393" fmla="*/ 118429 h 181439"/>
                <a:gd name="connsiteX394" fmla="*/ 97155 w 132799"/>
                <a:gd name="connsiteY394" fmla="*/ 119381 h 181439"/>
                <a:gd name="connsiteX395" fmla="*/ 97155 w 132799"/>
                <a:gd name="connsiteY395" fmla="*/ 122239 h 181439"/>
                <a:gd name="connsiteX396" fmla="*/ 109538 w 132799"/>
                <a:gd name="connsiteY396" fmla="*/ 126049 h 181439"/>
                <a:gd name="connsiteX397" fmla="*/ 109538 w 132799"/>
                <a:gd name="connsiteY397" fmla="*/ 124144 h 181439"/>
                <a:gd name="connsiteX398" fmla="*/ 107633 w 132799"/>
                <a:gd name="connsiteY398" fmla="*/ 124144 h 181439"/>
                <a:gd name="connsiteX399" fmla="*/ 100965 w 132799"/>
                <a:gd name="connsiteY399" fmla="*/ 125096 h 181439"/>
                <a:gd name="connsiteX400" fmla="*/ 98108 w 132799"/>
                <a:gd name="connsiteY400" fmla="*/ 126049 h 181439"/>
                <a:gd name="connsiteX401" fmla="*/ 96203 w 132799"/>
                <a:gd name="connsiteY401" fmla="*/ 125096 h 181439"/>
                <a:gd name="connsiteX402" fmla="*/ 97155 w 132799"/>
                <a:gd name="connsiteY402" fmla="*/ 127001 h 181439"/>
                <a:gd name="connsiteX403" fmla="*/ 103822 w 132799"/>
                <a:gd name="connsiteY403" fmla="*/ 128906 h 181439"/>
                <a:gd name="connsiteX404" fmla="*/ 105728 w 132799"/>
                <a:gd name="connsiteY404" fmla="*/ 128906 h 181439"/>
                <a:gd name="connsiteX405" fmla="*/ 109538 w 132799"/>
                <a:gd name="connsiteY405" fmla="*/ 126049 h 181439"/>
                <a:gd name="connsiteX406" fmla="*/ 99060 w 132799"/>
                <a:gd name="connsiteY406" fmla="*/ 105094 h 181439"/>
                <a:gd name="connsiteX407" fmla="*/ 101918 w 132799"/>
                <a:gd name="connsiteY407" fmla="*/ 102236 h 181439"/>
                <a:gd name="connsiteX408" fmla="*/ 105728 w 132799"/>
                <a:gd name="connsiteY408" fmla="*/ 99379 h 181439"/>
                <a:gd name="connsiteX409" fmla="*/ 108585 w 132799"/>
                <a:gd name="connsiteY409" fmla="*/ 98426 h 181439"/>
                <a:gd name="connsiteX410" fmla="*/ 109538 w 132799"/>
                <a:gd name="connsiteY410" fmla="*/ 101284 h 181439"/>
                <a:gd name="connsiteX411" fmla="*/ 109538 w 132799"/>
                <a:gd name="connsiteY411" fmla="*/ 107951 h 181439"/>
                <a:gd name="connsiteX412" fmla="*/ 102870 w 132799"/>
                <a:gd name="connsiteY412" fmla="*/ 106999 h 181439"/>
                <a:gd name="connsiteX413" fmla="*/ 99060 w 132799"/>
                <a:gd name="connsiteY413" fmla="*/ 105094 h 181439"/>
                <a:gd name="connsiteX414" fmla="*/ 100013 w 132799"/>
                <a:gd name="connsiteY414" fmla="*/ 35561 h 181439"/>
                <a:gd name="connsiteX415" fmla="*/ 100965 w 132799"/>
                <a:gd name="connsiteY415" fmla="*/ 36514 h 181439"/>
                <a:gd name="connsiteX416" fmla="*/ 100013 w 132799"/>
                <a:gd name="connsiteY416" fmla="*/ 35561 h 181439"/>
                <a:gd name="connsiteX417" fmla="*/ 100013 w 132799"/>
                <a:gd name="connsiteY417" fmla="*/ 35561 h 181439"/>
                <a:gd name="connsiteX418" fmla="*/ 100013 w 132799"/>
                <a:gd name="connsiteY418" fmla="*/ 35561 h 181439"/>
                <a:gd name="connsiteX419" fmla="*/ 108585 w 132799"/>
                <a:gd name="connsiteY419" fmla="*/ 115571 h 181439"/>
                <a:gd name="connsiteX420" fmla="*/ 106680 w 132799"/>
                <a:gd name="connsiteY420" fmla="*/ 116524 h 181439"/>
                <a:gd name="connsiteX421" fmla="*/ 105728 w 132799"/>
                <a:gd name="connsiteY421" fmla="*/ 116524 h 181439"/>
                <a:gd name="connsiteX422" fmla="*/ 103822 w 132799"/>
                <a:gd name="connsiteY422" fmla="*/ 114619 h 181439"/>
                <a:gd name="connsiteX423" fmla="*/ 103822 w 132799"/>
                <a:gd name="connsiteY423" fmla="*/ 117476 h 181439"/>
                <a:gd name="connsiteX424" fmla="*/ 106680 w 132799"/>
                <a:gd name="connsiteY424" fmla="*/ 120334 h 181439"/>
                <a:gd name="connsiteX425" fmla="*/ 108585 w 132799"/>
                <a:gd name="connsiteY425" fmla="*/ 119381 h 181439"/>
                <a:gd name="connsiteX426" fmla="*/ 108585 w 132799"/>
                <a:gd name="connsiteY426" fmla="*/ 115571 h 181439"/>
                <a:gd name="connsiteX427" fmla="*/ 110490 w 132799"/>
                <a:gd name="connsiteY427" fmla="*/ 146051 h 181439"/>
                <a:gd name="connsiteX428" fmla="*/ 110490 w 132799"/>
                <a:gd name="connsiteY428" fmla="*/ 146051 h 181439"/>
                <a:gd name="connsiteX429" fmla="*/ 106680 w 132799"/>
                <a:gd name="connsiteY429" fmla="*/ 147956 h 181439"/>
                <a:gd name="connsiteX430" fmla="*/ 107633 w 132799"/>
                <a:gd name="connsiteY430" fmla="*/ 148909 h 181439"/>
                <a:gd name="connsiteX431" fmla="*/ 110490 w 132799"/>
                <a:gd name="connsiteY431" fmla="*/ 146051 h 181439"/>
                <a:gd name="connsiteX432" fmla="*/ 109538 w 132799"/>
                <a:gd name="connsiteY432" fmla="*/ 136526 h 181439"/>
                <a:gd name="connsiteX433" fmla="*/ 109538 w 132799"/>
                <a:gd name="connsiteY433" fmla="*/ 136526 h 181439"/>
                <a:gd name="connsiteX434" fmla="*/ 109538 w 132799"/>
                <a:gd name="connsiteY434" fmla="*/ 138431 h 181439"/>
                <a:gd name="connsiteX435" fmla="*/ 109538 w 132799"/>
                <a:gd name="connsiteY435" fmla="*/ 136526 h 181439"/>
                <a:gd name="connsiteX436" fmla="*/ 109538 w 132799"/>
                <a:gd name="connsiteY436" fmla="*/ 136526 h 181439"/>
                <a:gd name="connsiteX437" fmla="*/ 111443 w 132799"/>
                <a:gd name="connsiteY437" fmla="*/ 142241 h 181439"/>
                <a:gd name="connsiteX438" fmla="*/ 111443 w 132799"/>
                <a:gd name="connsiteY438" fmla="*/ 142241 h 181439"/>
                <a:gd name="connsiteX439" fmla="*/ 109538 w 132799"/>
                <a:gd name="connsiteY439" fmla="*/ 142241 h 181439"/>
                <a:gd name="connsiteX440" fmla="*/ 109538 w 132799"/>
                <a:gd name="connsiteY440" fmla="*/ 143194 h 181439"/>
                <a:gd name="connsiteX441" fmla="*/ 111443 w 132799"/>
                <a:gd name="connsiteY441" fmla="*/ 142241 h 181439"/>
                <a:gd name="connsiteX442" fmla="*/ 113347 w 132799"/>
                <a:gd name="connsiteY442" fmla="*/ 144146 h 181439"/>
                <a:gd name="connsiteX443" fmla="*/ 111443 w 132799"/>
                <a:gd name="connsiteY443" fmla="*/ 147004 h 181439"/>
                <a:gd name="connsiteX444" fmla="*/ 111443 w 132799"/>
                <a:gd name="connsiteY444" fmla="*/ 148909 h 181439"/>
                <a:gd name="connsiteX445" fmla="*/ 113347 w 132799"/>
                <a:gd name="connsiteY445" fmla="*/ 147004 h 181439"/>
                <a:gd name="connsiteX446" fmla="*/ 113347 w 132799"/>
                <a:gd name="connsiteY446" fmla="*/ 144146 h 181439"/>
                <a:gd name="connsiteX447" fmla="*/ 111443 w 132799"/>
                <a:gd name="connsiteY447" fmla="*/ 131764 h 181439"/>
                <a:gd name="connsiteX448" fmla="*/ 111443 w 132799"/>
                <a:gd name="connsiteY448" fmla="*/ 131764 h 181439"/>
                <a:gd name="connsiteX449" fmla="*/ 111443 w 132799"/>
                <a:gd name="connsiteY449" fmla="*/ 133669 h 181439"/>
                <a:gd name="connsiteX450" fmla="*/ 111443 w 132799"/>
                <a:gd name="connsiteY450" fmla="*/ 131764 h 181439"/>
                <a:gd name="connsiteX451" fmla="*/ 111443 w 132799"/>
                <a:gd name="connsiteY451" fmla="*/ 131764 h 181439"/>
                <a:gd name="connsiteX452" fmla="*/ 112395 w 132799"/>
                <a:gd name="connsiteY452" fmla="*/ 111761 h 181439"/>
                <a:gd name="connsiteX453" fmla="*/ 114300 w 132799"/>
                <a:gd name="connsiteY453" fmla="*/ 114619 h 181439"/>
                <a:gd name="connsiteX454" fmla="*/ 119063 w 132799"/>
                <a:gd name="connsiteY454" fmla="*/ 116524 h 181439"/>
                <a:gd name="connsiteX455" fmla="*/ 120015 w 132799"/>
                <a:gd name="connsiteY455" fmla="*/ 114619 h 181439"/>
                <a:gd name="connsiteX456" fmla="*/ 114300 w 132799"/>
                <a:gd name="connsiteY456" fmla="*/ 110809 h 181439"/>
                <a:gd name="connsiteX457" fmla="*/ 112395 w 132799"/>
                <a:gd name="connsiteY457" fmla="*/ 109856 h 181439"/>
                <a:gd name="connsiteX458" fmla="*/ 112395 w 132799"/>
                <a:gd name="connsiteY458" fmla="*/ 111761 h 181439"/>
                <a:gd name="connsiteX459" fmla="*/ 115253 w 132799"/>
                <a:gd name="connsiteY459" fmla="*/ 127001 h 181439"/>
                <a:gd name="connsiteX460" fmla="*/ 115253 w 132799"/>
                <a:gd name="connsiteY460" fmla="*/ 127001 h 181439"/>
                <a:gd name="connsiteX461" fmla="*/ 114300 w 132799"/>
                <a:gd name="connsiteY461" fmla="*/ 123191 h 181439"/>
                <a:gd name="connsiteX462" fmla="*/ 112395 w 132799"/>
                <a:gd name="connsiteY462" fmla="*/ 125096 h 181439"/>
                <a:gd name="connsiteX463" fmla="*/ 115253 w 132799"/>
                <a:gd name="connsiteY463" fmla="*/ 127001 h 181439"/>
                <a:gd name="connsiteX464" fmla="*/ 114300 w 132799"/>
                <a:gd name="connsiteY464" fmla="*/ 114619 h 181439"/>
                <a:gd name="connsiteX465" fmla="*/ 116205 w 132799"/>
                <a:gd name="connsiteY465" fmla="*/ 112714 h 181439"/>
                <a:gd name="connsiteX466" fmla="*/ 116205 w 132799"/>
                <a:gd name="connsiteY466" fmla="*/ 113666 h 181439"/>
                <a:gd name="connsiteX467" fmla="*/ 114300 w 132799"/>
                <a:gd name="connsiteY467" fmla="*/ 114619 h 181439"/>
                <a:gd name="connsiteX468" fmla="*/ 114300 w 132799"/>
                <a:gd name="connsiteY468" fmla="*/ 33656 h 181439"/>
                <a:gd name="connsiteX469" fmla="*/ 116205 w 132799"/>
                <a:gd name="connsiteY469" fmla="*/ 33656 h 181439"/>
                <a:gd name="connsiteX470" fmla="*/ 115253 w 132799"/>
                <a:gd name="connsiteY470" fmla="*/ 32704 h 181439"/>
                <a:gd name="connsiteX471" fmla="*/ 114300 w 132799"/>
                <a:gd name="connsiteY471" fmla="*/ 33656 h 181439"/>
                <a:gd name="connsiteX472" fmla="*/ 114300 w 132799"/>
                <a:gd name="connsiteY472" fmla="*/ 33656 h 181439"/>
                <a:gd name="connsiteX473" fmla="*/ 121920 w 132799"/>
                <a:gd name="connsiteY473" fmla="*/ 134621 h 181439"/>
                <a:gd name="connsiteX474" fmla="*/ 117158 w 132799"/>
                <a:gd name="connsiteY474" fmla="*/ 130811 h 181439"/>
                <a:gd name="connsiteX475" fmla="*/ 115253 w 132799"/>
                <a:gd name="connsiteY475" fmla="*/ 132716 h 181439"/>
                <a:gd name="connsiteX476" fmla="*/ 116205 w 132799"/>
                <a:gd name="connsiteY476" fmla="*/ 134621 h 181439"/>
                <a:gd name="connsiteX477" fmla="*/ 120968 w 132799"/>
                <a:gd name="connsiteY477" fmla="*/ 136526 h 181439"/>
                <a:gd name="connsiteX478" fmla="*/ 121920 w 132799"/>
                <a:gd name="connsiteY478" fmla="*/ 134621 h 181439"/>
                <a:gd name="connsiteX479" fmla="*/ 119063 w 132799"/>
                <a:gd name="connsiteY479" fmla="*/ 140336 h 181439"/>
                <a:gd name="connsiteX480" fmla="*/ 117158 w 132799"/>
                <a:gd name="connsiteY480" fmla="*/ 137479 h 181439"/>
                <a:gd name="connsiteX481" fmla="*/ 117158 w 132799"/>
                <a:gd name="connsiteY481" fmla="*/ 139384 h 181439"/>
                <a:gd name="connsiteX482" fmla="*/ 116205 w 132799"/>
                <a:gd name="connsiteY482" fmla="*/ 141289 h 181439"/>
                <a:gd name="connsiteX483" fmla="*/ 116205 w 132799"/>
                <a:gd name="connsiteY483" fmla="*/ 143194 h 181439"/>
                <a:gd name="connsiteX484" fmla="*/ 118110 w 132799"/>
                <a:gd name="connsiteY484" fmla="*/ 141289 h 181439"/>
                <a:gd name="connsiteX485" fmla="*/ 119063 w 132799"/>
                <a:gd name="connsiteY485" fmla="*/ 140336 h 181439"/>
                <a:gd name="connsiteX486" fmla="*/ 120015 w 132799"/>
                <a:gd name="connsiteY486" fmla="*/ 119381 h 181439"/>
                <a:gd name="connsiteX487" fmla="*/ 120015 w 132799"/>
                <a:gd name="connsiteY487" fmla="*/ 119381 h 181439"/>
                <a:gd name="connsiteX488" fmla="*/ 120015 w 132799"/>
                <a:gd name="connsiteY488" fmla="*/ 119381 h 181439"/>
                <a:gd name="connsiteX489" fmla="*/ 120015 w 132799"/>
                <a:gd name="connsiteY489" fmla="*/ 119381 h 181439"/>
                <a:gd name="connsiteX490" fmla="*/ 120015 w 132799"/>
                <a:gd name="connsiteY490" fmla="*/ 119381 h 181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</a:cxnLst>
              <a:rect l="l" t="t" r="r" b="b"/>
              <a:pathLst>
                <a:path w="132799" h="181439">
                  <a:moveTo>
                    <a:pt x="105728" y="172721"/>
                  </a:moveTo>
                  <a:cubicBezTo>
                    <a:pt x="92393" y="178436"/>
                    <a:pt x="78105" y="182246"/>
                    <a:pt x="63818" y="181294"/>
                  </a:cubicBezTo>
                  <a:cubicBezTo>
                    <a:pt x="43815" y="179389"/>
                    <a:pt x="24765" y="173674"/>
                    <a:pt x="10478" y="158434"/>
                  </a:cubicBezTo>
                  <a:cubicBezTo>
                    <a:pt x="3810" y="150814"/>
                    <a:pt x="0" y="142241"/>
                    <a:pt x="0" y="132716"/>
                  </a:cubicBezTo>
                  <a:cubicBezTo>
                    <a:pt x="0" y="120334"/>
                    <a:pt x="8572" y="110809"/>
                    <a:pt x="20955" y="108904"/>
                  </a:cubicBezTo>
                  <a:cubicBezTo>
                    <a:pt x="27622" y="107951"/>
                    <a:pt x="33338" y="108904"/>
                    <a:pt x="39053" y="111761"/>
                  </a:cubicBezTo>
                  <a:cubicBezTo>
                    <a:pt x="53340" y="120334"/>
                    <a:pt x="53340" y="139384"/>
                    <a:pt x="40005" y="147956"/>
                  </a:cubicBezTo>
                  <a:lnTo>
                    <a:pt x="35243" y="150814"/>
                  </a:lnTo>
                  <a:cubicBezTo>
                    <a:pt x="31433" y="153671"/>
                    <a:pt x="30480" y="157481"/>
                    <a:pt x="34290" y="160339"/>
                  </a:cubicBezTo>
                  <a:cubicBezTo>
                    <a:pt x="37147" y="163196"/>
                    <a:pt x="40005" y="165101"/>
                    <a:pt x="43815" y="167006"/>
                  </a:cubicBezTo>
                  <a:cubicBezTo>
                    <a:pt x="46672" y="167959"/>
                    <a:pt x="50483" y="169864"/>
                    <a:pt x="53340" y="170816"/>
                  </a:cubicBezTo>
                  <a:cubicBezTo>
                    <a:pt x="65722" y="174626"/>
                    <a:pt x="78105" y="173674"/>
                    <a:pt x="88583" y="165101"/>
                  </a:cubicBezTo>
                  <a:cubicBezTo>
                    <a:pt x="91440" y="163196"/>
                    <a:pt x="92393" y="160339"/>
                    <a:pt x="94297" y="157481"/>
                  </a:cubicBezTo>
                  <a:cubicBezTo>
                    <a:pt x="95250" y="155576"/>
                    <a:pt x="95250" y="153671"/>
                    <a:pt x="96203" y="151766"/>
                  </a:cubicBezTo>
                  <a:cubicBezTo>
                    <a:pt x="99060" y="142241"/>
                    <a:pt x="96203" y="135574"/>
                    <a:pt x="89535" y="128906"/>
                  </a:cubicBezTo>
                  <a:cubicBezTo>
                    <a:pt x="82868" y="121286"/>
                    <a:pt x="74295" y="116524"/>
                    <a:pt x="66675" y="111761"/>
                  </a:cubicBezTo>
                  <a:cubicBezTo>
                    <a:pt x="54293" y="103189"/>
                    <a:pt x="41910" y="94616"/>
                    <a:pt x="29528" y="86044"/>
                  </a:cubicBezTo>
                  <a:cubicBezTo>
                    <a:pt x="19050" y="78424"/>
                    <a:pt x="12383" y="68899"/>
                    <a:pt x="8572" y="56516"/>
                  </a:cubicBezTo>
                  <a:cubicBezTo>
                    <a:pt x="4763" y="42229"/>
                    <a:pt x="7620" y="29846"/>
                    <a:pt x="18097" y="19369"/>
                  </a:cubicBezTo>
                  <a:cubicBezTo>
                    <a:pt x="31433" y="5081"/>
                    <a:pt x="47625" y="-1586"/>
                    <a:pt x="68580" y="319"/>
                  </a:cubicBezTo>
                  <a:cubicBezTo>
                    <a:pt x="79058" y="-634"/>
                    <a:pt x="90488" y="2224"/>
                    <a:pt x="100965" y="6986"/>
                  </a:cubicBezTo>
                  <a:cubicBezTo>
                    <a:pt x="114300" y="13654"/>
                    <a:pt x="123825" y="23179"/>
                    <a:pt x="127635" y="37466"/>
                  </a:cubicBezTo>
                  <a:cubicBezTo>
                    <a:pt x="128588" y="41276"/>
                    <a:pt x="128588" y="46039"/>
                    <a:pt x="127635" y="49849"/>
                  </a:cubicBezTo>
                  <a:cubicBezTo>
                    <a:pt x="124778" y="60326"/>
                    <a:pt x="114300" y="66041"/>
                    <a:pt x="103822" y="63184"/>
                  </a:cubicBezTo>
                  <a:cubicBezTo>
                    <a:pt x="100965" y="62231"/>
                    <a:pt x="98108" y="61279"/>
                    <a:pt x="96203" y="60326"/>
                  </a:cubicBezTo>
                  <a:cubicBezTo>
                    <a:pt x="83820" y="53659"/>
                    <a:pt x="81915" y="38419"/>
                    <a:pt x="91440" y="27941"/>
                  </a:cubicBezTo>
                  <a:cubicBezTo>
                    <a:pt x="92393" y="26036"/>
                    <a:pt x="94297" y="25084"/>
                    <a:pt x="95250" y="24131"/>
                  </a:cubicBezTo>
                  <a:cubicBezTo>
                    <a:pt x="97155" y="22226"/>
                    <a:pt x="97155" y="20321"/>
                    <a:pt x="95250" y="17464"/>
                  </a:cubicBezTo>
                  <a:cubicBezTo>
                    <a:pt x="94297" y="15559"/>
                    <a:pt x="92393" y="14606"/>
                    <a:pt x="89535" y="13654"/>
                  </a:cubicBezTo>
                  <a:cubicBezTo>
                    <a:pt x="80010" y="9844"/>
                    <a:pt x="70485" y="6986"/>
                    <a:pt x="60008" y="8891"/>
                  </a:cubicBezTo>
                  <a:cubicBezTo>
                    <a:pt x="54293" y="9844"/>
                    <a:pt x="49530" y="11749"/>
                    <a:pt x="45720" y="15559"/>
                  </a:cubicBezTo>
                  <a:cubicBezTo>
                    <a:pt x="39053" y="20321"/>
                    <a:pt x="38100" y="30799"/>
                    <a:pt x="41910" y="38419"/>
                  </a:cubicBezTo>
                  <a:cubicBezTo>
                    <a:pt x="45720" y="45086"/>
                    <a:pt x="51435" y="50801"/>
                    <a:pt x="58103" y="54611"/>
                  </a:cubicBezTo>
                  <a:cubicBezTo>
                    <a:pt x="62865" y="56516"/>
                    <a:pt x="66675" y="59374"/>
                    <a:pt x="70485" y="63184"/>
                  </a:cubicBezTo>
                  <a:cubicBezTo>
                    <a:pt x="71438" y="64136"/>
                    <a:pt x="72390" y="65089"/>
                    <a:pt x="74295" y="66041"/>
                  </a:cubicBezTo>
                  <a:cubicBezTo>
                    <a:pt x="80010" y="67946"/>
                    <a:pt x="84772" y="70804"/>
                    <a:pt x="88583" y="74614"/>
                  </a:cubicBezTo>
                  <a:cubicBezTo>
                    <a:pt x="92393" y="77471"/>
                    <a:pt x="96203" y="80329"/>
                    <a:pt x="100013" y="83186"/>
                  </a:cubicBezTo>
                  <a:cubicBezTo>
                    <a:pt x="104775" y="86996"/>
                    <a:pt x="109538" y="89854"/>
                    <a:pt x="114300" y="93664"/>
                  </a:cubicBezTo>
                  <a:cubicBezTo>
                    <a:pt x="123825" y="100331"/>
                    <a:pt x="128588" y="109856"/>
                    <a:pt x="131445" y="120334"/>
                  </a:cubicBezTo>
                  <a:cubicBezTo>
                    <a:pt x="136208" y="140336"/>
                    <a:pt x="128588" y="163196"/>
                    <a:pt x="105728" y="172721"/>
                  </a:cubicBezTo>
                  <a:close/>
                  <a:moveTo>
                    <a:pt x="17145" y="130811"/>
                  </a:moveTo>
                  <a:cubicBezTo>
                    <a:pt x="15240" y="129859"/>
                    <a:pt x="14288" y="129859"/>
                    <a:pt x="12383" y="128906"/>
                  </a:cubicBezTo>
                  <a:cubicBezTo>
                    <a:pt x="11430" y="128906"/>
                    <a:pt x="11430" y="129859"/>
                    <a:pt x="11430" y="129859"/>
                  </a:cubicBezTo>
                  <a:lnTo>
                    <a:pt x="16193" y="133669"/>
                  </a:lnTo>
                  <a:cubicBezTo>
                    <a:pt x="17145" y="132716"/>
                    <a:pt x="18097" y="132716"/>
                    <a:pt x="18097" y="131764"/>
                  </a:cubicBezTo>
                  <a:cubicBezTo>
                    <a:pt x="19050" y="131764"/>
                    <a:pt x="18097" y="130811"/>
                    <a:pt x="17145" y="130811"/>
                  </a:cubicBezTo>
                  <a:close/>
                  <a:moveTo>
                    <a:pt x="14288" y="124144"/>
                  </a:moveTo>
                  <a:cubicBezTo>
                    <a:pt x="14288" y="126049"/>
                    <a:pt x="15240" y="127001"/>
                    <a:pt x="16193" y="127001"/>
                  </a:cubicBezTo>
                  <a:cubicBezTo>
                    <a:pt x="18097" y="127001"/>
                    <a:pt x="15240" y="126049"/>
                    <a:pt x="16193" y="125096"/>
                  </a:cubicBezTo>
                  <a:cubicBezTo>
                    <a:pt x="16193" y="124144"/>
                    <a:pt x="16193" y="124144"/>
                    <a:pt x="17145" y="123191"/>
                  </a:cubicBezTo>
                  <a:cubicBezTo>
                    <a:pt x="17145" y="122239"/>
                    <a:pt x="18097" y="121286"/>
                    <a:pt x="17145" y="121286"/>
                  </a:cubicBezTo>
                  <a:cubicBezTo>
                    <a:pt x="16193" y="121286"/>
                    <a:pt x="16193" y="122239"/>
                    <a:pt x="15240" y="123191"/>
                  </a:cubicBezTo>
                  <a:cubicBezTo>
                    <a:pt x="15240" y="123191"/>
                    <a:pt x="15240" y="124144"/>
                    <a:pt x="14288" y="124144"/>
                  </a:cubicBezTo>
                  <a:close/>
                  <a:moveTo>
                    <a:pt x="21908" y="117476"/>
                  </a:moveTo>
                  <a:cubicBezTo>
                    <a:pt x="21908" y="117476"/>
                    <a:pt x="22860" y="116524"/>
                    <a:pt x="21908" y="115571"/>
                  </a:cubicBezTo>
                  <a:cubicBezTo>
                    <a:pt x="20955" y="115571"/>
                    <a:pt x="20955" y="116524"/>
                    <a:pt x="20003" y="117476"/>
                  </a:cubicBezTo>
                  <a:cubicBezTo>
                    <a:pt x="20003" y="118429"/>
                    <a:pt x="19050" y="119381"/>
                    <a:pt x="20003" y="120334"/>
                  </a:cubicBezTo>
                  <a:cubicBezTo>
                    <a:pt x="21908" y="120334"/>
                    <a:pt x="20955" y="118429"/>
                    <a:pt x="21908" y="117476"/>
                  </a:cubicBezTo>
                  <a:close/>
                  <a:moveTo>
                    <a:pt x="21908" y="131764"/>
                  </a:moveTo>
                  <a:cubicBezTo>
                    <a:pt x="21908" y="131764"/>
                    <a:pt x="21908" y="130811"/>
                    <a:pt x="21908" y="131764"/>
                  </a:cubicBezTo>
                  <a:cubicBezTo>
                    <a:pt x="20955" y="130811"/>
                    <a:pt x="20955" y="131764"/>
                    <a:pt x="20955" y="131764"/>
                  </a:cubicBezTo>
                  <a:cubicBezTo>
                    <a:pt x="20955" y="132716"/>
                    <a:pt x="20955" y="132716"/>
                    <a:pt x="21908" y="131764"/>
                  </a:cubicBezTo>
                  <a:cubicBezTo>
                    <a:pt x="22860" y="132716"/>
                    <a:pt x="22860" y="131764"/>
                    <a:pt x="21908" y="131764"/>
                  </a:cubicBezTo>
                  <a:close/>
                  <a:moveTo>
                    <a:pt x="22860" y="123191"/>
                  </a:moveTo>
                  <a:cubicBezTo>
                    <a:pt x="23813" y="123191"/>
                    <a:pt x="23813" y="123191"/>
                    <a:pt x="23813" y="122239"/>
                  </a:cubicBezTo>
                  <a:cubicBezTo>
                    <a:pt x="23813" y="122239"/>
                    <a:pt x="23813" y="121286"/>
                    <a:pt x="23813" y="121286"/>
                  </a:cubicBezTo>
                  <a:cubicBezTo>
                    <a:pt x="22860" y="122239"/>
                    <a:pt x="22860" y="122239"/>
                    <a:pt x="22860" y="123191"/>
                  </a:cubicBezTo>
                  <a:cubicBezTo>
                    <a:pt x="22860" y="123191"/>
                    <a:pt x="22860" y="123191"/>
                    <a:pt x="22860" y="123191"/>
                  </a:cubicBezTo>
                  <a:close/>
                  <a:moveTo>
                    <a:pt x="23813" y="135574"/>
                  </a:moveTo>
                  <a:cubicBezTo>
                    <a:pt x="23813" y="135574"/>
                    <a:pt x="23813" y="134621"/>
                    <a:pt x="23813" y="135574"/>
                  </a:cubicBezTo>
                  <a:cubicBezTo>
                    <a:pt x="24765" y="134621"/>
                    <a:pt x="23813" y="134621"/>
                    <a:pt x="23813" y="134621"/>
                  </a:cubicBezTo>
                  <a:cubicBezTo>
                    <a:pt x="23813" y="134621"/>
                    <a:pt x="22860" y="134621"/>
                    <a:pt x="23813" y="135574"/>
                  </a:cubicBezTo>
                  <a:cubicBezTo>
                    <a:pt x="22860" y="134621"/>
                    <a:pt x="22860" y="135574"/>
                    <a:pt x="23813" y="135574"/>
                  </a:cubicBezTo>
                  <a:close/>
                  <a:moveTo>
                    <a:pt x="26670" y="117476"/>
                  </a:moveTo>
                  <a:cubicBezTo>
                    <a:pt x="26670" y="116524"/>
                    <a:pt x="25718" y="116524"/>
                    <a:pt x="25718" y="116524"/>
                  </a:cubicBezTo>
                  <a:cubicBezTo>
                    <a:pt x="23813" y="116524"/>
                    <a:pt x="23813" y="118429"/>
                    <a:pt x="23813" y="119381"/>
                  </a:cubicBezTo>
                  <a:cubicBezTo>
                    <a:pt x="23813" y="120334"/>
                    <a:pt x="23813" y="120334"/>
                    <a:pt x="24765" y="120334"/>
                  </a:cubicBezTo>
                  <a:cubicBezTo>
                    <a:pt x="24765" y="118429"/>
                    <a:pt x="26670" y="119381"/>
                    <a:pt x="26670" y="117476"/>
                  </a:cubicBezTo>
                  <a:close/>
                  <a:moveTo>
                    <a:pt x="24765" y="139384"/>
                  </a:moveTo>
                  <a:cubicBezTo>
                    <a:pt x="24765" y="138431"/>
                    <a:pt x="24765" y="138431"/>
                    <a:pt x="23813" y="138431"/>
                  </a:cubicBezTo>
                  <a:cubicBezTo>
                    <a:pt x="23813" y="138431"/>
                    <a:pt x="22860" y="138431"/>
                    <a:pt x="22860" y="139384"/>
                  </a:cubicBezTo>
                  <a:cubicBezTo>
                    <a:pt x="22860" y="139384"/>
                    <a:pt x="23813" y="139384"/>
                    <a:pt x="24765" y="139384"/>
                  </a:cubicBezTo>
                  <a:cubicBezTo>
                    <a:pt x="24765" y="139384"/>
                    <a:pt x="24765" y="139384"/>
                    <a:pt x="24765" y="139384"/>
                  </a:cubicBezTo>
                  <a:close/>
                  <a:moveTo>
                    <a:pt x="23813" y="126049"/>
                  </a:moveTo>
                  <a:cubicBezTo>
                    <a:pt x="23813" y="126049"/>
                    <a:pt x="23813" y="127001"/>
                    <a:pt x="23813" y="126049"/>
                  </a:cubicBezTo>
                  <a:cubicBezTo>
                    <a:pt x="22860" y="127954"/>
                    <a:pt x="23813" y="127954"/>
                    <a:pt x="23813" y="127954"/>
                  </a:cubicBezTo>
                  <a:cubicBezTo>
                    <a:pt x="24765" y="127954"/>
                    <a:pt x="24765" y="127001"/>
                    <a:pt x="23813" y="126049"/>
                  </a:cubicBezTo>
                  <a:cubicBezTo>
                    <a:pt x="24765" y="127001"/>
                    <a:pt x="24765" y="126049"/>
                    <a:pt x="23813" y="126049"/>
                  </a:cubicBezTo>
                  <a:close/>
                  <a:moveTo>
                    <a:pt x="26670" y="129859"/>
                  </a:moveTo>
                  <a:cubicBezTo>
                    <a:pt x="25718" y="129859"/>
                    <a:pt x="25718" y="131764"/>
                    <a:pt x="25718" y="132716"/>
                  </a:cubicBezTo>
                  <a:cubicBezTo>
                    <a:pt x="25718" y="132716"/>
                    <a:pt x="25718" y="133669"/>
                    <a:pt x="26670" y="133669"/>
                  </a:cubicBezTo>
                  <a:cubicBezTo>
                    <a:pt x="26670" y="133669"/>
                    <a:pt x="27622" y="133669"/>
                    <a:pt x="27622" y="132716"/>
                  </a:cubicBezTo>
                  <a:cubicBezTo>
                    <a:pt x="29528" y="131764"/>
                    <a:pt x="27622" y="129859"/>
                    <a:pt x="26670" y="129859"/>
                  </a:cubicBezTo>
                  <a:close/>
                  <a:moveTo>
                    <a:pt x="30480" y="44134"/>
                  </a:moveTo>
                  <a:cubicBezTo>
                    <a:pt x="31433" y="44134"/>
                    <a:pt x="31433" y="44134"/>
                    <a:pt x="30480" y="44134"/>
                  </a:cubicBezTo>
                  <a:cubicBezTo>
                    <a:pt x="32385" y="44134"/>
                    <a:pt x="31433" y="43181"/>
                    <a:pt x="30480" y="44134"/>
                  </a:cubicBezTo>
                  <a:cubicBezTo>
                    <a:pt x="30480" y="42229"/>
                    <a:pt x="29528" y="40324"/>
                    <a:pt x="28575" y="39371"/>
                  </a:cubicBezTo>
                  <a:lnTo>
                    <a:pt x="27622" y="38419"/>
                  </a:lnTo>
                  <a:cubicBezTo>
                    <a:pt x="27622" y="38419"/>
                    <a:pt x="27622" y="39371"/>
                    <a:pt x="27622" y="39371"/>
                  </a:cubicBezTo>
                  <a:cubicBezTo>
                    <a:pt x="28575" y="41276"/>
                    <a:pt x="29528" y="43181"/>
                    <a:pt x="30480" y="44134"/>
                  </a:cubicBezTo>
                  <a:close/>
                  <a:moveTo>
                    <a:pt x="31433" y="124144"/>
                  </a:moveTo>
                  <a:cubicBezTo>
                    <a:pt x="31433" y="124144"/>
                    <a:pt x="31433" y="124144"/>
                    <a:pt x="31433" y="124144"/>
                  </a:cubicBezTo>
                  <a:cubicBezTo>
                    <a:pt x="30480" y="123191"/>
                    <a:pt x="28575" y="123191"/>
                    <a:pt x="28575" y="124144"/>
                  </a:cubicBezTo>
                  <a:lnTo>
                    <a:pt x="31433" y="127001"/>
                  </a:lnTo>
                  <a:cubicBezTo>
                    <a:pt x="31433" y="127001"/>
                    <a:pt x="31433" y="124144"/>
                    <a:pt x="31433" y="124144"/>
                  </a:cubicBezTo>
                  <a:close/>
                  <a:moveTo>
                    <a:pt x="31433" y="66994"/>
                  </a:moveTo>
                  <a:lnTo>
                    <a:pt x="31433" y="66994"/>
                  </a:lnTo>
                  <a:cubicBezTo>
                    <a:pt x="30480" y="66994"/>
                    <a:pt x="31433" y="67946"/>
                    <a:pt x="31433" y="66994"/>
                  </a:cubicBezTo>
                  <a:lnTo>
                    <a:pt x="31433" y="66994"/>
                  </a:lnTo>
                  <a:lnTo>
                    <a:pt x="31433" y="66994"/>
                  </a:lnTo>
                  <a:close/>
                  <a:moveTo>
                    <a:pt x="32385" y="48896"/>
                  </a:moveTo>
                  <a:cubicBezTo>
                    <a:pt x="31433" y="48896"/>
                    <a:pt x="31433" y="48896"/>
                    <a:pt x="32385" y="48896"/>
                  </a:cubicBezTo>
                  <a:cubicBezTo>
                    <a:pt x="31433" y="49849"/>
                    <a:pt x="31433" y="49849"/>
                    <a:pt x="32385" y="49849"/>
                  </a:cubicBezTo>
                  <a:cubicBezTo>
                    <a:pt x="32385" y="50801"/>
                    <a:pt x="33338" y="50801"/>
                    <a:pt x="32385" y="48896"/>
                  </a:cubicBezTo>
                  <a:cubicBezTo>
                    <a:pt x="33338" y="49849"/>
                    <a:pt x="32385" y="48896"/>
                    <a:pt x="32385" y="48896"/>
                  </a:cubicBezTo>
                  <a:close/>
                  <a:moveTo>
                    <a:pt x="33338" y="53659"/>
                  </a:moveTo>
                  <a:cubicBezTo>
                    <a:pt x="32385" y="53659"/>
                    <a:pt x="31433" y="54611"/>
                    <a:pt x="31433" y="55564"/>
                  </a:cubicBezTo>
                  <a:cubicBezTo>
                    <a:pt x="31433" y="56516"/>
                    <a:pt x="32385" y="56516"/>
                    <a:pt x="32385" y="56516"/>
                  </a:cubicBezTo>
                  <a:cubicBezTo>
                    <a:pt x="33338" y="54611"/>
                    <a:pt x="35243" y="55564"/>
                    <a:pt x="36195" y="54611"/>
                  </a:cubicBezTo>
                  <a:cubicBezTo>
                    <a:pt x="36195" y="54611"/>
                    <a:pt x="34290" y="54611"/>
                    <a:pt x="33338" y="53659"/>
                  </a:cubicBezTo>
                  <a:close/>
                  <a:moveTo>
                    <a:pt x="42863" y="60326"/>
                  </a:moveTo>
                  <a:cubicBezTo>
                    <a:pt x="43815" y="60326"/>
                    <a:pt x="43815" y="59374"/>
                    <a:pt x="43815" y="58421"/>
                  </a:cubicBezTo>
                  <a:cubicBezTo>
                    <a:pt x="42863" y="58421"/>
                    <a:pt x="42863" y="58421"/>
                    <a:pt x="41910" y="58421"/>
                  </a:cubicBezTo>
                  <a:cubicBezTo>
                    <a:pt x="39053" y="60326"/>
                    <a:pt x="37147" y="62231"/>
                    <a:pt x="35243" y="65089"/>
                  </a:cubicBezTo>
                  <a:cubicBezTo>
                    <a:pt x="35243" y="63184"/>
                    <a:pt x="33338" y="62231"/>
                    <a:pt x="33338" y="60326"/>
                  </a:cubicBezTo>
                  <a:cubicBezTo>
                    <a:pt x="33338" y="59374"/>
                    <a:pt x="32385" y="59374"/>
                    <a:pt x="32385" y="59374"/>
                  </a:cubicBezTo>
                  <a:cubicBezTo>
                    <a:pt x="32385" y="59374"/>
                    <a:pt x="31433" y="60326"/>
                    <a:pt x="31433" y="60326"/>
                  </a:cubicBezTo>
                  <a:cubicBezTo>
                    <a:pt x="31433" y="63184"/>
                    <a:pt x="33338" y="64136"/>
                    <a:pt x="35243" y="65089"/>
                  </a:cubicBezTo>
                  <a:cubicBezTo>
                    <a:pt x="37147" y="66041"/>
                    <a:pt x="39053" y="65089"/>
                    <a:pt x="40005" y="63184"/>
                  </a:cubicBezTo>
                  <a:cubicBezTo>
                    <a:pt x="40958" y="62231"/>
                    <a:pt x="41910" y="61279"/>
                    <a:pt x="42863" y="60326"/>
                  </a:cubicBezTo>
                  <a:close/>
                  <a:moveTo>
                    <a:pt x="38100" y="73661"/>
                  </a:moveTo>
                  <a:cubicBezTo>
                    <a:pt x="38100" y="72709"/>
                    <a:pt x="38100" y="71756"/>
                    <a:pt x="36195" y="70804"/>
                  </a:cubicBezTo>
                  <a:cubicBezTo>
                    <a:pt x="36195" y="70804"/>
                    <a:pt x="35243" y="70804"/>
                    <a:pt x="35243" y="71756"/>
                  </a:cubicBezTo>
                  <a:cubicBezTo>
                    <a:pt x="35243" y="72709"/>
                    <a:pt x="35243" y="74614"/>
                    <a:pt x="37147" y="74614"/>
                  </a:cubicBezTo>
                  <a:cubicBezTo>
                    <a:pt x="38100" y="74614"/>
                    <a:pt x="38100" y="73661"/>
                    <a:pt x="38100" y="73661"/>
                  </a:cubicBezTo>
                  <a:close/>
                  <a:moveTo>
                    <a:pt x="39053" y="59374"/>
                  </a:moveTo>
                  <a:cubicBezTo>
                    <a:pt x="39053" y="59374"/>
                    <a:pt x="39053" y="58421"/>
                    <a:pt x="39053" y="59374"/>
                  </a:cubicBezTo>
                  <a:cubicBezTo>
                    <a:pt x="40005" y="58421"/>
                    <a:pt x="40005" y="58421"/>
                    <a:pt x="39053" y="58421"/>
                  </a:cubicBezTo>
                  <a:cubicBezTo>
                    <a:pt x="39053" y="57469"/>
                    <a:pt x="39053" y="58421"/>
                    <a:pt x="39053" y="59374"/>
                  </a:cubicBezTo>
                  <a:cubicBezTo>
                    <a:pt x="38100" y="59374"/>
                    <a:pt x="39053" y="59374"/>
                    <a:pt x="39053" y="59374"/>
                  </a:cubicBezTo>
                  <a:close/>
                  <a:moveTo>
                    <a:pt x="39053" y="53659"/>
                  </a:moveTo>
                  <a:cubicBezTo>
                    <a:pt x="39053" y="53659"/>
                    <a:pt x="40005" y="53659"/>
                    <a:pt x="39053" y="53659"/>
                  </a:cubicBezTo>
                  <a:cubicBezTo>
                    <a:pt x="40005" y="52706"/>
                    <a:pt x="39053" y="52706"/>
                    <a:pt x="39053" y="52706"/>
                  </a:cubicBezTo>
                  <a:lnTo>
                    <a:pt x="39053" y="53659"/>
                  </a:lnTo>
                  <a:cubicBezTo>
                    <a:pt x="39053" y="53659"/>
                    <a:pt x="39053" y="53659"/>
                    <a:pt x="39053" y="53659"/>
                  </a:cubicBezTo>
                  <a:close/>
                  <a:moveTo>
                    <a:pt x="40958" y="48896"/>
                  </a:moveTo>
                  <a:cubicBezTo>
                    <a:pt x="40958" y="49849"/>
                    <a:pt x="40958" y="49849"/>
                    <a:pt x="40958" y="48896"/>
                  </a:cubicBezTo>
                  <a:cubicBezTo>
                    <a:pt x="41910" y="50801"/>
                    <a:pt x="41910" y="49849"/>
                    <a:pt x="40958" y="48896"/>
                  </a:cubicBezTo>
                  <a:cubicBezTo>
                    <a:pt x="41910" y="49849"/>
                    <a:pt x="41910" y="48896"/>
                    <a:pt x="40958" y="48896"/>
                  </a:cubicBezTo>
                  <a:cubicBezTo>
                    <a:pt x="40958" y="48896"/>
                    <a:pt x="40958" y="48896"/>
                    <a:pt x="40958" y="48896"/>
                  </a:cubicBezTo>
                  <a:close/>
                  <a:moveTo>
                    <a:pt x="44768" y="87949"/>
                  </a:moveTo>
                  <a:cubicBezTo>
                    <a:pt x="44768" y="87949"/>
                    <a:pt x="44768" y="86996"/>
                    <a:pt x="44768" y="87949"/>
                  </a:cubicBezTo>
                  <a:lnTo>
                    <a:pt x="42863" y="87949"/>
                  </a:lnTo>
                  <a:cubicBezTo>
                    <a:pt x="42863" y="87949"/>
                    <a:pt x="43815" y="88901"/>
                    <a:pt x="44768" y="87949"/>
                  </a:cubicBezTo>
                  <a:cubicBezTo>
                    <a:pt x="44768" y="88901"/>
                    <a:pt x="44768" y="87949"/>
                    <a:pt x="44768" y="87949"/>
                  </a:cubicBezTo>
                  <a:close/>
                  <a:moveTo>
                    <a:pt x="89535" y="107951"/>
                  </a:moveTo>
                  <a:lnTo>
                    <a:pt x="90488" y="107951"/>
                  </a:lnTo>
                  <a:cubicBezTo>
                    <a:pt x="90488" y="108904"/>
                    <a:pt x="88583" y="109856"/>
                    <a:pt x="90488" y="111761"/>
                  </a:cubicBezTo>
                  <a:cubicBezTo>
                    <a:pt x="93345" y="113666"/>
                    <a:pt x="95250" y="115571"/>
                    <a:pt x="98108" y="115571"/>
                  </a:cubicBezTo>
                  <a:cubicBezTo>
                    <a:pt x="99060" y="115571"/>
                    <a:pt x="100013" y="115571"/>
                    <a:pt x="100013" y="114619"/>
                  </a:cubicBezTo>
                  <a:cubicBezTo>
                    <a:pt x="100013" y="113666"/>
                    <a:pt x="100013" y="113666"/>
                    <a:pt x="100965" y="113666"/>
                  </a:cubicBezTo>
                  <a:cubicBezTo>
                    <a:pt x="103822" y="113666"/>
                    <a:pt x="103822" y="112714"/>
                    <a:pt x="101918" y="110809"/>
                  </a:cubicBezTo>
                  <a:cubicBezTo>
                    <a:pt x="100965" y="109856"/>
                    <a:pt x="101918" y="108904"/>
                    <a:pt x="101918" y="106999"/>
                  </a:cubicBezTo>
                  <a:cubicBezTo>
                    <a:pt x="103822" y="107951"/>
                    <a:pt x="104775" y="108904"/>
                    <a:pt x="106680" y="108904"/>
                  </a:cubicBezTo>
                  <a:cubicBezTo>
                    <a:pt x="106680" y="109856"/>
                    <a:pt x="105728" y="110809"/>
                    <a:pt x="106680" y="110809"/>
                  </a:cubicBezTo>
                  <a:cubicBezTo>
                    <a:pt x="107633" y="110809"/>
                    <a:pt x="107633" y="110809"/>
                    <a:pt x="108585" y="109856"/>
                  </a:cubicBezTo>
                  <a:cubicBezTo>
                    <a:pt x="108585" y="108904"/>
                    <a:pt x="108585" y="108904"/>
                    <a:pt x="109538" y="107951"/>
                  </a:cubicBezTo>
                  <a:cubicBezTo>
                    <a:pt x="112395" y="106999"/>
                    <a:pt x="111443" y="104141"/>
                    <a:pt x="111443" y="102236"/>
                  </a:cubicBezTo>
                  <a:cubicBezTo>
                    <a:pt x="111443" y="100331"/>
                    <a:pt x="110490" y="99379"/>
                    <a:pt x="110490" y="97474"/>
                  </a:cubicBezTo>
                  <a:cubicBezTo>
                    <a:pt x="110490" y="95569"/>
                    <a:pt x="109538" y="95569"/>
                    <a:pt x="107633" y="96521"/>
                  </a:cubicBezTo>
                  <a:cubicBezTo>
                    <a:pt x="104775" y="98426"/>
                    <a:pt x="100965" y="101284"/>
                    <a:pt x="97155" y="101284"/>
                  </a:cubicBezTo>
                  <a:cubicBezTo>
                    <a:pt x="98108" y="98426"/>
                    <a:pt x="100965" y="97474"/>
                    <a:pt x="102870" y="95569"/>
                  </a:cubicBezTo>
                  <a:cubicBezTo>
                    <a:pt x="102870" y="96521"/>
                    <a:pt x="103822" y="96521"/>
                    <a:pt x="104775" y="95569"/>
                  </a:cubicBezTo>
                  <a:cubicBezTo>
                    <a:pt x="104775" y="95569"/>
                    <a:pt x="105728" y="94616"/>
                    <a:pt x="104775" y="93664"/>
                  </a:cubicBezTo>
                  <a:cubicBezTo>
                    <a:pt x="104775" y="93664"/>
                    <a:pt x="103822" y="93664"/>
                    <a:pt x="102870" y="94616"/>
                  </a:cubicBezTo>
                  <a:lnTo>
                    <a:pt x="101918" y="95569"/>
                  </a:lnTo>
                  <a:cubicBezTo>
                    <a:pt x="101918" y="94616"/>
                    <a:pt x="101918" y="94616"/>
                    <a:pt x="102870" y="93664"/>
                  </a:cubicBezTo>
                  <a:lnTo>
                    <a:pt x="102870" y="92711"/>
                  </a:lnTo>
                  <a:cubicBezTo>
                    <a:pt x="102870" y="91759"/>
                    <a:pt x="101918" y="92711"/>
                    <a:pt x="101918" y="92711"/>
                  </a:cubicBezTo>
                  <a:cubicBezTo>
                    <a:pt x="100965" y="95569"/>
                    <a:pt x="96203" y="95569"/>
                    <a:pt x="94297" y="98426"/>
                  </a:cubicBezTo>
                  <a:cubicBezTo>
                    <a:pt x="93345" y="99379"/>
                    <a:pt x="91440" y="100331"/>
                    <a:pt x="90488" y="99379"/>
                  </a:cubicBezTo>
                  <a:cubicBezTo>
                    <a:pt x="88583" y="98426"/>
                    <a:pt x="90488" y="97474"/>
                    <a:pt x="90488" y="96521"/>
                  </a:cubicBezTo>
                  <a:cubicBezTo>
                    <a:pt x="93345" y="96521"/>
                    <a:pt x="95250" y="93664"/>
                    <a:pt x="98108" y="92711"/>
                  </a:cubicBezTo>
                  <a:lnTo>
                    <a:pt x="98108" y="91759"/>
                  </a:lnTo>
                  <a:cubicBezTo>
                    <a:pt x="96203" y="92711"/>
                    <a:pt x="94297" y="89854"/>
                    <a:pt x="92393" y="91759"/>
                  </a:cubicBezTo>
                  <a:cubicBezTo>
                    <a:pt x="92393" y="90806"/>
                    <a:pt x="92393" y="88901"/>
                    <a:pt x="93345" y="87949"/>
                  </a:cubicBezTo>
                  <a:cubicBezTo>
                    <a:pt x="93345" y="86996"/>
                    <a:pt x="94297" y="86044"/>
                    <a:pt x="93345" y="86044"/>
                  </a:cubicBezTo>
                  <a:cubicBezTo>
                    <a:pt x="92393" y="85091"/>
                    <a:pt x="91440" y="86044"/>
                    <a:pt x="91440" y="86996"/>
                  </a:cubicBezTo>
                  <a:cubicBezTo>
                    <a:pt x="91440" y="87949"/>
                    <a:pt x="90488" y="88901"/>
                    <a:pt x="90488" y="88901"/>
                  </a:cubicBezTo>
                  <a:cubicBezTo>
                    <a:pt x="90488" y="89854"/>
                    <a:pt x="90488" y="90806"/>
                    <a:pt x="88583" y="90806"/>
                  </a:cubicBezTo>
                  <a:cubicBezTo>
                    <a:pt x="87630" y="90806"/>
                    <a:pt x="86678" y="89854"/>
                    <a:pt x="86678" y="88901"/>
                  </a:cubicBezTo>
                  <a:cubicBezTo>
                    <a:pt x="86678" y="87949"/>
                    <a:pt x="85725" y="86996"/>
                    <a:pt x="84772" y="87949"/>
                  </a:cubicBezTo>
                  <a:cubicBezTo>
                    <a:pt x="81915" y="89854"/>
                    <a:pt x="80963" y="88901"/>
                    <a:pt x="79058" y="86996"/>
                  </a:cubicBezTo>
                  <a:cubicBezTo>
                    <a:pt x="78105" y="86044"/>
                    <a:pt x="77153" y="85091"/>
                    <a:pt x="76200" y="85091"/>
                  </a:cubicBezTo>
                  <a:cubicBezTo>
                    <a:pt x="76200" y="86044"/>
                    <a:pt x="76200" y="87949"/>
                    <a:pt x="74295" y="87949"/>
                  </a:cubicBezTo>
                  <a:cubicBezTo>
                    <a:pt x="72390" y="87949"/>
                    <a:pt x="71438" y="88901"/>
                    <a:pt x="70485" y="89854"/>
                  </a:cubicBezTo>
                  <a:cubicBezTo>
                    <a:pt x="68580" y="91759"/>
                    <a:pt x="66675" y="91759"/>
                    <a:pt x="64770" y="91759"/>
                  </a:cubicBezTo>
                  <a:cubicBezTo>
                    <a:pt x="64770" y="89854"/>
                    <a:pt x="62865" y="88901"/>
                    <a:pt x="61913" y="87949"/>
                  </a:cubicBezTo>
                  <a:cubicBezTo>
                    <a:pt x="61913" y="87949"/>
                    <a:pt x="60960" y="86996"/>
                    <a:pt x="61913" y="86996"/>
                  </a:cubicBezTo>
                  <a:cubicBezTo>
                    <a:pt x="61913" y="86996"/>
                    <a:pt x="62865" y="86996"/>
                    <a:pt x="62865" y="86996"/>
                  </a:cubicBezTo>
                  <a:cubicBezTo>
                    <a:pt x="63818" y="87949"/>
                    <a:pt x="64770" y="88901"/>
                    <a:pt x="65722" y="88901"/>
                  </a:cubicBezTo>
                  <a:cubicBezTo>
                    <a:pt x="66675" y="88901"/>
                    <a:pt x="66675" y="89854"/>
                    <a:pt x="67628" y="88901"/>
                  </a:cubicBezTo>
                  <a:cubicBezTo>
                    <a:pt x="68580" y="87949"/>
                    <a:pt x="67628" y="86996"/>
                    <a:pt x="67628" y="86996"/>
                  </a:cubicBezTo>
                  <a:cubicBezTo>
                    <a:pt x="67628" y="86044"/>
                    <a:pt x="66675" y="86044"/>
                    <a:pt x="65722" y="86044"/>
                  </a:cubicBezTo>
                  <a:cubicBezTo>
                    <a:pt x="63818" y="84139"/>
                    <a:pt x="62865" y="83186"/>
                    <a:pt x="64770" y="80329"/>
                  </a:cubicBezTo>
                  <a:cubicBezTo>
                    <a:pt x="64770" y="77471"/>
                    <a:pt x="61913" y="78424"/>
                    <a:pt x="60008" y="77471"/>
                  </a:cubicBezTo>
                  <a:lnTo>
                    <a:pt x="59055" y="75566"/>
                  </a:lnTo>
                  <a:cubicBezTo>
                    <a:pt x="59055" y="74614"/>
                    <a:pt x="59055" y="73661"/>
                    <a:pt x="58103" y="73661"/>
                  </a:cubicBezTo>
                  <a:cubicBezTo>
                    <a:pt x="57150" y="73661"/>
                    <a:pt x="56197" y="74614"/>
                    <a:pt x="56197" y="75566"/>
                  </a:cubicBezTo>
                  <a:cubicBezTo>
                    <a:pt x="55245" y="77471"/>
                    <a:pt x="56197" y="79376"/>
                    <a:pt x="58103" y="81281"/>
                  </a:cubicBezTo>
                  <a:cubicBezTo>
                    <a:pt x="57150" y="81281"/>
                    <a:pt x="56197" y="81281"/>
                    <a:pt x="55245" y="82234"/>
                  </a:cubicBezTo>
                  <a:cubicBezTo>
                    <a:pt x="54293" y="80329"/>
                    <a:pt x="52388" y="81281"/>
                    <a:pt x="51435" y="80329"/>
                  </a:cubicBezTo>
                  <a:cubicBezTo>
                    <a:pt x="50483" y="79376"/>
                    <a:pt x="49530" y="79376"/>
                    <a:pt x="49530" y="78424"/>
                  </a:cubicBezTo>
                  <a:cubicBezTo>
                    <a:pt x="49530" y="77471"/>
                    <a:pt x="51435" y="76519"/>
                    <a:pt x="52388" y="76519"/>
                  </a:cubicBezTo>
                  <a:cubicBezTo>
                    <a:pt x="54293" y="77471"/>
                    <a:pt x="55245" y="76519"/>
                    <a:pt x="54293" y="74614"/>
                  </a:cubicBezTo>
                  <a:cubicBezTo>
                    <a:pt x="54293" y="72709"/>
                    <a:pt x="54293" y="71756"/>
                    <a:pt x="55245" y="70804"/>
                  </a:cubicBezTo>
                  <a:cubicBezTo>
                    <a:pt x="56197" y="69851"/>
                    <a:pt x="56197" y="68899"/>
                    <a:pt x="55245" y="68899"/>
                  </a:cubicBezTo>
                  <a:cubicBezTo>
                    <a:pt x="55245" y="67946"/>
                    <a:pt x="55245" y="66994"/>
                    <a:pt x="54293" y="66994"/>
                  </a:cubicBezTo>
                  <a:cubicBezTo>
                    <a:pt x="53340" y="66994"/>
                    <a:pt x="53340" y="67946"/>
                    <a:pt x="53340" y="68899"/>
                  </a:cubicBezTo>
                  <a:cubicBezTo>
                    <a:pt x="53340" y="70804"/>
                    <a:pt x="52388" y="72709"/>
                    <a:pt x="51435" y="73661"/>
                  </a:cubicBezTo>
                  <a:cubicBezTo>
                    <a:pt x="51435" y="74614"/>
                    <a:pt x="50483" y="74614"/>
                    <a:pt x="49530" y="74614"/>
                  </a:cubicBezTo>
                  <a:cubicBezTo>
                    <a:pt x="48578" y="74614"/>
                    <a:pt x="48578" y="73661"/>
                    <a:pt x="49530" y="72709"/>
                  </a:cubicBezTo>
                  <a:cubicBezTo>
                    <a:pt x="49530" y="70804"/>
                    <a:pt x="48578" y="69851"/>
                    <a:pt x="49530" y="67946"/>
                  </a:cubicBezTo>
                  <a:cubicBezTo>
                    <a:pt x="49530" y="66994"/>
                    <a:pt x="49530" y="66041"/>
                    <a:pt x="48578" y="65089"/>
                  </a:cubicBezTo>
                  <a:cubicBezTo>
                    <a:pt x="47625" y="65089"/>
                    <a:pt x="45720" y="66041"/>
                    <a:pt x="45720" y="66994"/>
                  </a:cubicBezTo>
                  <a:cubicBezTo>
                    <a:pt x="45720" y="68899"/>
                    <a:pt x="44768" y="69851"/>
                    <a:pt x="43815" y="71756"/>
                  </a:cubicBezTo>
                  <a:cubicBezTo>
                    <a:pt x="43815" y="72709"/>
                    <a:pt x="44768" y="72709"/>
                    <a:pt x="44768" y="72709"/>
                  </a:cubicBezTo>
                  <a:cubicBezTo>
                    <a:pt x="44768" y="73661"/>
                    <a:pt x="45720" y="74614"/>
                    <a:pt x="46672" y="75566"/>
                  </a:cubicBezTo>
                  <a:cubicBezTo>
                    <a:pt x="47625" y="76519"/>
                    <a:pt x="46672" y="76519"/>
                    <a:pt x="45720" y="77471"/>
                  </a:cubicBezTo>
                  <a:cubicBezTo>
                    <a:pt x="41910" y="79376"/>
                    <a:pt x="40958" y="81281"/>
                    <a:pt x="44768" y="83186"/>
                  </a:cubicBezTo>
                  <a:cubicBezTo>
                    <a:pt x="45720" y="84139"/>
                    <a:pt x="47625" y="85091"/>
                    <a:pt x="47625" y="86044"/>
                  </a:cubicBezTo>
                  <a:cubicBezTo>
                    <a:pt x="47625" y="86996"/>
                    <a:pt x="47625" y="87949"/>
                    <a:pt x="49530" y="87949"/>
                  </a:cubicBezTo>
                  <a:cubicBezTo>
                    <a:pt x="51435" y="87949"/>
                    <a:pt x="50483" y="86996"/>
                    <a:pt x="50483" y="86044"/>
                  </a:cubicBezTo>
                  <a:cubicBezTo>
                    <a:pt x="50483" y="85091"/>
                    <a:pt x="49530" y="84139"/>
                    <a:pt x="50483" y="83186"/>
                  </a:cubicBezTo>
                  <a:cubicBezTo>
                    <a:pt x="51435" y="83186"/>
                    <a:pt x="52388" y="84139"/>
                    <a:pt x="52388" y="85091"/>
                  </a:cubicBezTo>
                  <a:cubicBezTo>
                    <a:pt x="53340" y="86044"/>
                    <a:pt x="52388" y="88901"/>
                    <a:pt x="53340" y="87949"/>
                  </a:cubicBezTo>
                  <a:cubicBezTo>
                    <a:pt x="57150" y="87949"/>
                    <a:pt x="55245" y="88901"/>
                    <a:pt x="54293" y="90806"/>
                  </a:cubicBezTo>
                  <a:cubicBezTo>
                    <a:pt x="54293" y="90806"/>
                    <a:pt x="53340" y="91759"/>
                    <a:pt x="54293" y="91759"/>
                  </a:cubicBezTo>
                  <a:cubicBezTo>
                    <a:pt x="55245" y="91759"/>
                    <a:pt x="55245" y="91759"/>
                    <a:pt x="55245" y="91759"/>
                  </a:cubicBezTo>
                  <a:cubicBezTo>
                    <a:pt x="56197" y="90806"/>
                    <a:pt x="56197" y="90806"/>
                    <a:pt x="56197" y="89854"/>
                  </a:cubicBezTo>
                  <a:cubicBezTo>
                    <a:pt x="56197" y="88901"/>
                    <a:pt x="57150" y="86996"/>
                    <a:pt x="58103" y="87949"/>
                  </a:cubicBezTo>
                  <a:cubicBezTo>
                    <a:pt x="59055" y="88901"/>
                    <a:pt x="58103" y="89854"/>
                    <a:pt x="58103" y="90806"/>
                  </a:cubicBezTo>
                  <a:cubicBezTo>
                    <a:pt x="58103" y="90806"/>
                    <a:pt x="57150" y="91759"/>
                    <a:pt x="57150" y="92711"/>
                  </a:cubicBezTo>
                  <a:cubicBezTo>
                    <a:pt x="57150" y="94616"/>
                    <a:pt x="54293" y="94616"/>
                    <a:pt x="54293" y="96521"/>
                  </a:cubicBezTo>
                  <a:cubicBezTo>
                    <a:pt x="56197" y="95569"/>
                    <a:pt x="58103" y="94616"/>
                    <a:pt x="59055" y="93664"/>
                  </a:cubicBezTo>
                  <a:cubicBezTo>
                    <a:pt x="60960" y="91759"/>
                    <a:pt x="60960" y="92711"/>
                    <a:pt x="61913" y="93664"/>
                  </a:cubicBezTo>
                  <a:cubicBezTo>
                    <a:pt x="61913" y="95569"/>
                    <a:pt x="58103" y="95569"/>
                    <a:pt x="59055" y="96521"/>
                  </a:cubicBezTo>
                  <a:cubicBezTo>
                    <a:pt x="60008" y="97474"/>
                    <a:pt x="61913" y="98426"/>
                    <a:pt x="63818" y="99379"/>
                  </a:cubicBezTo>
                  <a:lnTo>
                    <a:pt x="66675" y="100331"/>
                  </a:lnTo>
                  <a:lnTo>
                    <a:pt x="68580" y="103189"/>
                  </a:lnTo>
                  <a:lnTo>
                    <a:pt x="68580" y="103189"/>
                  </a:lnTo>
                  <a:cubicBezTo>
                    <a:pt x="69533" y="102236"/>
                    <a:pt x="69533" y="101284"/>
                    <a:pt x="70485" y="101284"/>
                  </a:cubicBezTo>
                  <a:cubicBezTo>
                    <a:pt x="69533" y="101284"/>
                    <a:pt x="68580" y="101284"/>
                    <a:pt x="66675" y="100331"/>
                  </a:cubicBezTo>
                  <a:lnTo>
                    <a:pt x="67628" y="99379"/>
                  </a:lnTo>
                  <a:cubicBezTo>
                    <a:pt x="68580" y="98426"/>
                    <a:pt x="68580" y="96521"/>
                    <a:pt x="70485" y="97474"/>
                  </a:cubicBezTo>
                  <a:cubicBezTo>
                    <a:pt x="72390" y="98426"/>
                    <a:pt x="70485" y="100331"/>
                    <a:pt x="70485" y="101284"/>
                  </a:cubicBezTo>
                  <a:cubicBezTo>
                    <a:pt x="72390" y="100331"/>
                    <a:pt x="72390" y="100331"/>
                    <a:pt x="73343" y="102236"/>
                  </a:cubicBezTo>
                  <a:cubicBezTo>
                    <a:pt x="73343" y="103189"/>
                    <a:pt x="74295" y="103189"/>
                    <a:pt x="75247" y="103189"/>
                  </a:cubicBezTo>
                  <a:cubicBezTo>
                    <a:pt x="77153" y="101284"/>
                    <a:pt x="79058" y="102236"/>
                    <a:pt x="80010" y="104141"/>
                  </a:cubicBezTo>
                  <a:cubicBezTo>
                    <a:pt x="80010" y="105094"/>
                    <a:pt x="80963" y="104141"/>
                    <a:pt x="80963" y="104141"/>
                  </a:cubicBezTo>
                  <a:cubicBezTo>
                    <a:pt x="81915" y="103189"/>
                    <a:pt x="82868" y="102236"/>
                    <a:pt x="82868" y="104141"/>
                  </a:cubicBezTo>
                  <a:cubicBezTo>
                    <a:pt x="82868" y="105094"/>
                    <a:pt x="81915" y="106046"/>
                    <a:pt x="80963" y="106046"/>
                  </a:cubicBezTo>
                  <a:cubicBezTo>
                    <a:pt x="80010" y="106046"/>
                    <a:pt x="79058" y="106046"/>
                    <a:pt x="77153" y="106046"/>
                  </a:cubicBezTo>
                  <a:cubicBezTo>
                    <a:pt x="76200" y="106046"/>
                    <a:pt x="75247" y="106999"/>
                    <a:pt x="75247" y="107951"/>
                  </a:cubicBezTo>
                  <a:cubicBezTo>
                    <a:pt x="75247" y="108904"/>
                    <a:pt x="76200" y="108904"/>
                    <a:pt x="77153" y="108904"/>
                  </a:cubicBezTo>
                  <a:cubicBezTo>
                    <a:pt x="81915" y="111761"/>
                    <a:pt x="82868" y="111761"/>
                    <a:pt x="86678" y="106999"/>
                  </a:cubicBezTo>
                  <a:cubicBezTo>
                    <a:pt x="86678" y="107951"/>
                    <a:pt x="85725" y="108904"/>
                    <a:pt x="86678" y="109856"/>
                  </a:cubicBezTo>
                  <a:cubicBezTo>
                    <a:pt x="88583" y="109856"/>
                    <a:pt x="88583" y="107951"/>
                    <a:pt x="89535" y="107951"/>
                  </a:cubicBezTo>
                  <a:close/>
                  <a:moveTo>
                    <a:pt x="49530" y="78424"/>
                  </a:moveTo>
                  <a:cubicBezTo>
                    <a:pt x="49530" y="79376"/>
                    <a:pt x="48578" y="79376"/>
                    <a:pt x="47625" y="79376"/>
                  </a:cubicBezTo>
                  <a:cubicBezTo>
                    <a:pt x="46672" y="79376"/>
                    <a:pt x="45720" y="79376"/>
                    <a:pt x="45720" y="78424"/>
                  </a:cubicBezTo>
                  <a:cubicBezTo>
                    <a:pt x="45720" y="77471"/>
                    <a:pt x="46672" y="77471"/>
                    <a:pt x="47625" y="77471"/>
                  </a:cubicBezTo>
                  <a:cubicBezTo>
                    <a:pt x="48578" y="77471"/>
                    <a:pt x="48578" y="77471"/>
                    <a:pt x="49530" y="78424"/>
                  </a:cubicBezTo>
                  <a:close/>
                  <a:moveTo>
                    <a:pt x="47625" y="70804"/>
                  </a:moveTo>
                  <a:cubicBezTo>
                    <a:pt x="47625" y="70804"/>
                    <a:pt x="46672" y="70804"/>
                    <a:pt x="46672" y="70804"/>
                  </a:cubicBezTo>
                  <a:cubicBezTo>
                    <a:pt x="46672" y="70804"/>
                    <a:pt x="47625" y="69851"/>
                    <a:pt x="47625" y="69851"/>
                  </a:cubicBezTo>
                  <a:cubicBezTo>
                    <a:pt x="48578" y="69851"/>
                    <a:pt x="48578" y="69851"/>
                    <a:pt x="48578" y="70804"/>
                  </a:cubicBezTo>
                  <a:cubicBezTo>
                    <a:pt x="48578" y="71756"/>
                    <a:pt x="47625" y="70804"/>
                    <a:pt x="47625" y="70804"/>
                  </a:cubicBezTo>
                  <a:close/>
                  <a:moveTo>
                    <a:pt x="57150" y="80329"/>
                  </a:moveTo>
                  <a:cubicBezTo>
                    <a:pt x="57150" y="80329"/>
                    <a:pt x="57150" y="80329"/>
                    <a:pt x="57150" y="80329"/>
                  </a:cubicBezTo>
                  <a:cubicBezTo>
                    <a:pt x="58103" y="81281"/>
                    <a:pt x="59055" y="82234"/>
                    <a:pt x="59055" y="83186"/>
                  </a:cubicBezTo>
                  <a:cubicBezTo>
                    <a:pt x="59055" y="84139"/>
                    <a:pt x="58103" y="83186"/>
                    <a:pt x="58103" y="83186"/>
                  </a:cubicBezTo>
                  <a:cubicBezTo>
                    <a:pt x="57150" y="82234"/>
                    <a:pt x="54293" y="82234"/>
                    <a:pt x="57150" y="80329"/>
                  </a:cubicBezTo>
                  <a:close/>
                  <a:moveTo>
                    <a:pt x="59055" y="97474"/>
                  </a:moveTo>
                  <a:lnTo>
                    <a:pt x="59055" y="97474"/>
                  </a:lnTo>
                  <a:cubicBezTo>
                    <a:pt x="58103" y="97474"/>
                    <a:pt x="58103" y="97474"/>
                    <a:pt x="59055" y="97474"/>
                  </a:cubicBezTo>
                  <a:lnTo>
                    <a:pt x="59055" y="97474"/>
                  </a:lnTo>
                  <a:cubicBezTo>
                    <a:pt x="59055" y="97474"/>
                    <a:pt x="59055" y="97474"/>
                    <a:pt x="59055" y="97474"/>
                  </a:cubicBezTo>
                  <a:close/>
                  <a:moveTo>
                    <a:pt x="60008" y="79376"/>
                  </a:moveTo>
                  <a:lnTo>
                    <a:pt x="62865" y="76519"/>
                  </a:lnTo>
                  <a:lnTo>
                    <a:pt x="62865" y="78424"/>
                  </a:lnTo>
                  <a:cubicBezTo>
                    <a:pt x="61913" y="81281"/>
                    <a:pt x="60960" y="81281"/>
                    <a:pt x="60008" y="79376"/>
                  </a:cubicBezTo>
                  <a:close/>
                  <a:moveTo>
                    <a:pt x="67628" y="92711"/>
                  </a:moveTo>
                  <a:cubicBezTo>
                    <a:pt x="66675" y="92711"/>
                    <a:pt x="64770" y="92711"/>
                    <a:pt x="63818" y="91759"/>
                  </a:cubicBezTo>
                  <a:cubicBezTo>
                    <a:pt x="64770" y="89854"/>
                    <a:pt x="66675" y="90806"/>
                    <a:pt x="67628" y="90806"/>
                  </a:cubicBezTo>
                  <a:cubicBezTo>
                    <a:pt x="67628" y="91759"/>
                    <a:pt x="67628" y="91759"/>
                    <a:pt x="67628" y="92711"/>
                  </a:cubicBezTo>
                  <a:close/>
                  <a:moveTo>
                    <a:pt x="66675" y="103189"/>
                  </a:moveTo>
                  <a:cubicBezTo>
                    <a:pt x="66675" y="103189"/>
                    <a:pt x="65722" y="102236"/>
                    <a:pt x="66675" y="103189"/>
                  </a:cubicBezTo>
                  <a:cubicBezTo>
                    <a:pt x="64770" y="102236"/>
                    <a:pt x="64770" y="102236"/>
                    <a:pt x="64770" y="103189"/>
                  </a:cubicBezTo>
                  <a:cubicBezTo>
                    <a:pt x="64770" y="104141"/>
                    <a:pt x="64770" y="104141"/>
                    <a:pt x="66675" y="103189"/>
                  </a:cubicBezTo>
                  <a:cubicBezTo>
                    <a:pt x="65722" y="104141"/>
                    <a:pt x="65722" y="104141"/>
                    <a:pt x="66675" y="103189"/>
                  </a:cubicBezTo>
                  <a:close/>
                  <a:moveTo>
                    <a:pt x="65722" y="67946"/>
                  </a:moveTo>
                  <a:cubicBezTo>
                    <a:pt x="65722" y="68899"/>
                    <a:pt x="65722" y="68899"/>
                    <a:pt x="65722" y="67946"/>
                  </a:cubicBezTo>
                  <a:cubicBezTo>
                    <a:pt x="65722" y="68899"/>
                    <a:pt x="65722" y="68899"/>
                    <a:pt x="65722" y="67946"/>
                  </a:cubicBezTo>
                  <a:cubicBezTo>
                    <a:pt x="66675" y="68899"/>
                    <a:pt x="65722" y="67946"/>
                    <a:pt x="65722" y="67946"/>
                  </a:cubicBezTo>
                  <a:cubicBezTo>
                    <a:pt x="65722" y="67946"/>
                    <a:pt x="65722" y="67946"/>
                    <a:pt x="65722" y="67946"/>
                  </a:cubicBezTo>
                  <a:close/>
                  <a:moveTo>
                    <a:pt x="66675" y="92711"/>
                  </a:moveTo>
                  <a:cubicBezTo>
                    <a:pt x="67628" y="92711"/>
                    <a:pt x="67628" y="92711"/>
                    <a:pt x="66675" y="92711"/>
                  </a:cubicBezTo>
                  <a:lnTo>
                    <a:pt x="66675" y="92711"/>
                  </a:lnTo>
                  <a:cubicBezTo>
                    <a:pt x="66675" y="92711"/>
                    <a:pt x="67628" y="93664"/>
                    <a:pt x="66675" y="94616"/>
                  </a:cubicBezTo>
                  <a:lnTo>
                    <a:pt x="65722" y="94616"/>
                  </a:lnTo>
                  <a:cubicBezTo>
                    <a:pt x="66675" y="93664"/>
                    <a:pt x="66675" y="93664"/>
                    <a:pt x="66675" y="92711"/>
                  </a:cubicBezTo>
                  <a:close/>
                  <a:moveTo>
                    <a:pt x="70485" y="79376"/>
                  </a:moveTo>
                  <a:cubicBezTo>
                    <a:pt x="69533" y="76519"/>
                    <a:pt x="67628" y="78424"/>
                    <a:pt x="66675" y="79376"/>
                  </a:cubicBezTo>
                  <a:cubicBezTo>
                    <a:pt x="65722" y="81281"/>
                    <a:pt x="67628" y="81281"/>
                    <a:pt x="68580" y="82234"/>
                  </a:cubicBezTo>
                  <a:cubicBezTo>
                    <a:pt x="69533" y="83186"/>
                    <a:pt x="69533" y="83186"/>
                    <a:pt x="70485" y="82234"/>
                  </a:cubicBezTo>
                  <a:cubicBezTo>
                    <a:pt x="71438" y="81281"/>
                    <a:pt x="71438" y="80329"/>
                    <a:pt x="70485" y="79376"/>
                  </a:cubicBezTo>
                  <a:close/>
                  <a:moveTo>
                    <a:pt x="72390" y="103189"/>
                  </a:moveTo>
                  <a:cubicBezTo>
                    <a:pt x="72390" y="101284"/>
                    <a:pt x="70485" y="101284"/>
                    <a:pt x="68580" y="101284"/>
                  </a:cubicBezTo>
                  <a:cubicBezTo>
                    <a:pt x="69533" y="103189"/>
                    <a:pt x="69533" y="104141"/>
                    <a:pt x="72390" y="103189"/>
                  </a:cubicBezTo>
                  <a:cubicBezTo>
                    <a:pt x="72390" y="104141"/>
                    <a:pt x="72390" y="104141"/>
                    <a:pt x="72390" y="103189"/>
                  </a:cubicBezTo>
                  <a:close/>
                  <a:moveTo>
                    <a:pt x="69533" y="73661"/>
                  </a:moveTo>
                  <a:cubicBezTo>
                    <a:pt x="69533" y="73661"/>
                    <a:pt x="69533" y="73661"/>
                    <a:pt x="69533" y="73661"/>
                  </a:cubicBezTo>
                  <a:lnTo>
                    <a:pt x="70485" y="73661"/>
                  </a:lnTo>
                  <a:cubicBezTo>
                    <a:pt x="70485" y="72709"/>
                    <a:pt x="70485" y="72709"/>
                    <a:pt x="69533" y="73661"/>
                  </a:cubicBezTo>
                  <a:cubicBezTo>
                    <a:pt x="69533" y="72709"/>
                    <a:pt x="69533" y="72709"/>
                    <a:pt x="69533" y="73661"/>
                  </a:cubicBezTo>
                  <a:close/>
                  <a:moveTo>
                    <a:pt x="72390" y="78424"/>
                  </a:moveTo>
                  <a:cubicBezTo>
                    <a:pt x="72390" y="77471"/>
                    <a:pt x="73343" y="77471"/>
                    <a:pt x="72390" y="78424"/>
                  </a:cubicBezTo>
                  <a:cubicBezTo>
                    <a:pt x="73343" y="77471"/>
                    <a:pt x="73343" y="77471"/>
                    <a:pt x="72390" y="78424"/>
                  </a:cubicBezTo>
                  <a:lnTo>
                    <a:pt x="72390" y="78424"/>
                  </a:lnTo>
                  <a:lnTo>
                    <a:pt x="72390" y="78424"/>
                  </a:lnTo>
                  <a:close/>
                  <a:moveTo>
                    <a:pt x="76200" y="90806"/>
                  </a:moveTo>
                  <a:cubicBezTo>
                    <a:pt x="75247" y="90806"/>
                    <a:pt x="75247" y="90806"/>
                    <a:pt x="76200" y="90806"/>
                  </a:cubicBezTo>
                  <a:cubicBezTo>
                    <a:pt x="75247" y="91759"/>
                    <a:pt x="75247" y="91759"/>
                    <a:pt x="74295" y="90806"/>
                  </a:cubicBezTo>
                  <a:lnTo>
                    <a:pt x="74295" y="89854"/>
                  </a:lnTo>
                  <a:cubicBezTo>
                    <a:pt x="75247" y="89854"/>
                    <a:pt x="75247" y="89854"/>
                    <a:pt x="76200" y="90806"/>
                  </a:cubicBezTo>
                  <a:close/>
                  <a:moveTo>
                    <a:pt x="76200" y="83186"/>
                  </a:moveTo>
                  <a:lnTo>
                    <a:pt x="76200" y="83186"/>
                  </a:lnTo>
                  <a:cubicBezTo>
                    <a:pt x="77153" y="83186"/>
                    <a:pt x="77153" y="83186"/>
                    <a:pt x="77153" y="83186"/>
                  </a:cubicBezTo>
                  <a:cubicBezTo>
                    <a:pt x="77153" y="82234"/>
                    <a:pt x="77153" y="82234"/>
                    <a:pt x="76200" y="81281"/>
                  </a:cubicBezTo>
                  <a:cubicBezTo>
                    <a:pt x="76200" y="81281"/>
                    <a:pt x="75247" y="81281"/>
                    <a:pt x="75247" y="81281"/>
                  </a:cubicBezTo>
                  <a:cubicBezTo>
                    <a:pt x="76200" y="82234"/>
                    <a:pt x="76200" y="83186"/>
                    <a:pt x="76200" y="83186"/>
                  </a:cubicBezTo>
                  <a:close/>
                  <a:moveTo>
                    <a:pt x="81915" y="93664"/>
                  </a:moveTo>
                  <a:cubicBezTo>
                    <a:pt x="81915" y="93664"/>
                    <a:pt x="81915" y="94616"/>
                    <a:pt x="80963" y="94616"/>
                  </a:cubicBezTo>
                  <a:cubicBezTo>
                    <a:pt x="80963" y="95569"/>
                    <a:pt x="81915" y="96521"/>
                    <a:pt x="80010" y="96521"/>
                  </a:cubicBezTo>
                  <a:cubicBezTo>
                    <a:pt x="79058" y="96521"/>
                    <a:pt x="79058" y="95569"/>
                    <a:pt x="78105" y="95569"/>
                  </a:cubicBezTo>
                  <a:cubicBezTo>
                    <a:pt x="77153" y="94616"/>
                    <a:pt x="77153" y="92711"/>
                    <a:pt x="78105" y="91759"/>
                  </a:cubicBezTo>
                  <a:cubicBezTo>
                    <a:pt x="80010" y="90806"/>
                    <a:pt x="80963" y="92711"/>
                    <a:pt x="81915" y="93664"/>
                  </a:cubicBezTo>
                  <a:close/>
                  <a:moveTo>
                    <a:pt x="81915" y="93664"/>
                  </a:moveTo>
                  <a:lnTo>
                    <a:pt x="84772" y="93664"/>
                  </a:lnTo>
                  <a:cubicBezTo>
                    <a:pt x="83820" y="94616"/>
                    <a:pt x="83820" y="95569"/>
                    <a:pt x="82868" y="95569"/>
                  </a:cubicBezTo>
                  <a:cubicBezTo>
                    <a:pt x="81915" y="95569"/>
                    <a:pt x="81915" y="94616"/>
                    <a:pt x="81915" y="93664"/>
                  </a:cubicBezTo>
                  <a:close/>
                  <a:moveTo>
                    <a:pt x="84772" y="93664"/>
                  </a:moveTo>
                  <a:cubicBezTo>
                    <a:pt x="84772" y="92711"/>
                    <a:pt x="84772" y="91759"/>
                    <a:pt x="85725" y="91759"/>
                  </a:cubicBezTo>
                  <a:cubicBezTo>
                    <a:pt x="85725" y="91759"/>
                    <a:pt x="85725" y="91759"/>
                    <a:pt x="85725" y="91759"/>
                  </a:cubicBezTo>
                  <a:cubicBezTo>
                    <a:pt x="85725" y="92711"/>
                    <a:pt x="84772" y="93664"/>
                    <a:pt x="84772" y="93664"/>
                  </a:cubicBezTo>
                  <a:close/>
                  <a:moveTo>
                    <a:pt x="91440" y="107951"/>
                  </a:moveTo>
                  <a:lnTo>
                    <a:pt x="87630" y="106046"/>
                  </a:lnTo>
                  <a:lnTo>
                    <a:pt x="85725" y="104141"/>
                  </a:lnTo>
                  <a:cubicBezTo>
                    <a:pt x="84772" y="103189"/>
                    <a:pt x="85725" y="102236"/>
                    <a:pt x="86678" y="102236"/>
                  </a:cubicBezTo>
                  <a:cubicBezTo>
                    <a:pt x="90488" y="102236"/>
                    <a:pt x="94297" y="100331"/>
                    <a:pt x="98108" y="101284"/>
                  </a:cubicBezTo>
                  <a:cubicBezTo>
                    <a:pt x="97155" y="103189"/>
                    <a:pt x="95250" y="102236"/>
                    <a:pt x="94297" y="103189"/>
                  </a:cubicBezTo>
                  <a:cubicBezTo>
                    <a:pt x="94297" y="103189"/>
                    <a:pt x="93345" y="104141"/>
                    <a:pt x="93345" y="104141"/>
                  </a:cubicBezTo>
                  <a:cubicBezTo>
                    <a:pt x="93345" y="105094"/>
                    <a:pt x="94297" y="105094"/>
                    <a:pt x="94297" y="105094"/>
                  </a:cubicBezTo>
                  <a:cubicBezTo>
                    <a:pt x="95250" y="105094"/>
                    <a:pt x="96203" y="104141"/>
                    <a:pt x="97155" y="106046"/>
                  </a:cubicBezTo>
                  <a:cubicBezTo>
                    <a:pt x="97155" y="107951"/>
                    <a:pt x="95250" y="106999"/>
                    <a:pt x="95250" y="107951"/>
                  </a:cubicBezTo>
                  <a:cubicBezTo>
                    <a:pt x="93345" y="107951"/>
                    <a:pt x="92393" y="107951"/>
                    <a:pt x="91440" y="107951"/>
                  </a:cubicBezTo>
                  <a:lnTo>
                    <a:pt x="91440" y="107951"/>
                  </a:lnTo>
                  <a:close/>
                  <a:moveTo>
                    <a:pt x="85725" y="96521"/>
                  </a:moveTo>
                  <a:cubicBezTo>
                    <a:pt x="85725" y="95569"/>
                    <a:pt x="86678" y="95569"/>
                    <a:pt x="86678" y="95569"/>
                  </a:cubicBezTo>
                  <a:cubicBezTo>
                    <a:pt x="87630" y="95569"/>
                    <a:pt x="87630" y="95569"/>
                    <a:pt x="87630" y="96521"/>
                  </a:cubicBezTo>
                  <a:cubicBezTo>
                    <a:pt x="87630" y="97474"/>
                    <a:pt x="87630" y="97474"/>
                    <a:pt x="86678" y="97474"/>
                  </a:cubicBezTo>
                  <a:cubicBezTo>
                    <a:pt x="86678" y="97474"/>
                    <a:pt x="85725" y="97474"/>
                    <a:pt x="85725" y="96521"/>
                  </a:cubicBezTo>
                  <a:close/>
                  <a:moveTo>
                    <a:pt x="87630" y="113666"/>
                  </a:moveTo>
                  <a:cubicBezTo>
                    <a:pt x="87630" y="112714"/>
                    <a:pt x="87630" y="111761"/>
                    <a:pt x="86678" y="111761"/>
                  </a:cubicBezTo>
                  <a:cubicBezTo>
                    <a:pt x="86678" y="111761"/>
                    <a:pt x="85725" y="111761"/>
                    <a:pt x="85725" y="112714"/>
                  </a:cubicBezTo>
                  <a:cubicBezTo>
                    <a:pt x="85725" y="113666"/>
                    <a:pt x="85725" y="113666"/>
                    <a:pt x="87630" y="113666"/>
                  </a:cubicBezTo>
                  <a:cubicBezTo>
                    <a:pt x="87630" y="114619"/>
                    <a:pt x="87630" y="113666"/>
                    <a:pt x="87630" y="113666"/>
                  </a:cubicBezTo>
                  <a:close/>
                  <a:moveTo>
                    <a:pt x="91440" y="115571"/>
                  </a:moveTo>
                  <a:cubicBezTo>
                    <a:pt x="91440" y="114619"/>
                    <a:pt x="90488" y="114619"/>
                    <a:pt x="90488" y="114619"/>
                  </a:cubicBezTo>
                  <a:cubicBezTo>
                    <a:pt x="88583" y="115571"/>
                    <a:pt x="88583" y="116524"/>
                    <a:pt x="88583" y="118429"/>
                  </a:cubicBezTo>
                  <a:cubicBezTo>
                    <a:pt x="88583" y="119381"/>
                    <a:pt x="88583" y="119381"/>
                    <a:pt x="89535" y="119381"/>
                  </a:cubicBezTo>
                  <a:cubicBezTo>
                    <a:pt x="90488" y="118429"/>
                    <a:pt x="91440" y="117476"/>
                    <a:pt x="91440" y="115571"/>
                  </a:cubicBezTo>
                  <a:close/>
                  <a:moveTo>
                    <a:pt x="93345" y="90806"/>
                  </a:moveTo>
                  <a:cubicBezTo>
                    <a:pt x="93345" y="92711"/>
                    <a:pt x="91440" y="93664"/>
                    <a:pt x="91440" y="95569"/>
                  </a:cubicBezTo>
                  <a:cubicBezTo>
                    <a:pt x="89535" y="92711"/>
                    <a:pt x="91440" y="91759"/>
                    <a:pt x="93345" y="90806"/>
                  </a:cubicBezTo>
                  <a:close/>
                  <a:moveTo>
                    <a:pt x="95250" y="112714"/>
                  </a:moveTo>
                  <a:cubicBezTo>
                    <a:pt x="95250" y="111761"/>
                    <a:pt x="95250" y="111761"/>
                    <a:pt x="95250" y="112714"/>
                  </a:cubicBezTo>
                  <a:cubicBezTo>
                    <a:pt x="96203" y="112714"/>
                    <a:pt x="96203" y="112714"/>
                    <a:pt x="96203" y="112714"/>
                  </a:cubicBezTo>
                  <a:cubicBezTo>
                    <a:pt x="96203" y="112714"/>
                    <a:pt x="96203" y="112714"/>
                    <a:pt x="95250" y="112714"/>
                  </a:cubicBezTo>
                  <a:cubicBezTo>
                    <a:pt x="95250" y="112714"/>
                    <a:pt x="95250" y="112714"/>
                    <a:pt x="95250" y="112714"/>
                  </a:cubicBezTo>
                  <a:close/>
                  <a:moveTo>
                    <a:pt x="97155" y="122239"/>
                  </a:moveTo>
                  <a:cubicBezTo>
                    <a:pt x="98108" y="122239"/>
                    <a:pt x="98108" y="121286"/>
                    <a:pt x="99060" y="120334"/>
                  </a:cubicBezTo>
                  <a:cubicBezTo>
                    <a:pt x="99060" y="119381"/>
                    <a:pt x="99060" y="118429"/>
                    <a:pt x="98108" y="118429"/>
                  </a:cubicBezTo>
                  <a:cubicBezTo>
                    <a:pt x="97155" y="118429"/>
                    <a:pt x="96203" y="118429"/>
                    <a:pt x="97155" y="119381"/>
                  </a:cubicBezTo>
                  <a:cubicBezTo>
                    <a:pt x="97155" y="120334"/>
                    <a:pt x="95250" y="121286"/>
                    <a:pt x="97155" y="122239"/>
                  </a:cubicBezTo>
                  <a:close/>
                  <a:moveTo>
                    <a:pt x="109538" y="126049"/>
                  </a:moveTo>
                  <a:cubicBezTo>
                    <a:pt x="110490" y="126049"/>
                    <a:pt x="109538" y="124144"/>
                    <a:pt x="109538" y="124144"/>
                  </a:cubicBezTo>
                  <a:cubicBezTo>
                    <a:pt x="108585" y="123191"/>
                    <a:pt x="107633" y="124144"/>
                    <a:pt x="107633" y="124144"/>
                  </a:cubicBezTo>
                  <a:cubicBezTo>
                    <a:pt x="105728" y="126049"/>
                    <a:pt x="103822" y="127001"/>
                    <a:pt x="100965" y="125096"/>
                  </a:cubicBezTo>
                  <a:cubicBezTo>
                    <a:pt x="100965" y="125096"/>
                    <a:pt x="99060" y="126049"/>
                    <a:pt x="98108" y="126049"/>
                  </a:cubicBezTo>
                  <a:cubicBezTo>
                    <a:pt x="97155" y="125096"/>
                    <a:pt x="96203" y="124144"/>
                    <a:pt x="96203" y="125096"/>
                  </a:cubicBezTo>
                  <a:cubicBezTo>
                    <a:pt x="95250" y="126049"/>
                    <a:pt x="97155" y="127001"/>
                    <a:pt x="97155" y="127001"/>
                  </a:cubicBezTo>
                  <a:cubicBezTo>
                    <a:pt x="99060" y="127954"/>
                    <a:pt x="101918" y="127001"/>
                    <a:pt x="103822" y="128906"/>
                  </a:cubicBezTo>
                  <a:cubicBezTo>
                    <a:pt x="104775" y="129859"/>
                    <a:pt x="105728" y="128906"/>
                    <a:pt x="105728" y="128906"/>
                  </a:cubicBezTo>
                  <a:cubicBezTo>
                    <a:pt x="107633" y="127954"/>
                    <a:pt x="107633" y="126049"/>
                    <a:pt x="109538" y="126049"/>
                  </a:cubicBezTo>
                  <a:close/>
                  <a:moveTo>
                    <a:pt x="99060" y="105094"/>
                  </a:moveTo>
                  <a:cubicBezTo>
                    <a:pt x="99060" y="103189"/>
                    <a:pt x="100965" y="103189"/>
                    <a:pt x="101918" y="102236"/>
                  </a:cubicBezTo>
                  <a:cubicBezTo>
                    <a:pt x="103822" y="101284"/>
                    <a:pt x="105728" y="101284"/>
                    <a:pt x="105728" y="99379"/>
                  </a:cubicBezTo>
                  <a:cubicBezTo>
                    <a:pt x="105728" y="98426"/>
                    <a:pt x="107633" y="97474"/>
                    <a:pt x="108585" y="98426"/>
                  </a:cubicBezTo>
                  <a:cubicBezTo>
                    <a:pt x="109538" y="98426"/>
                    <a:pt x="109538" y="100331"/>
                    <a:pt x="109538" y="101284"/>
                  </a:cubicBezTo>
                  <a:cubicBezTo>
                    <a:pt x="109538" y="103189"/>
                    <a:pt x="109538" y="105094"/>
                    <a:pt x="109538" y="107951"/>
                  </a:cubicBezTo>
                  <a:cubicBezTo>
                    <a:pt x="106680" y="105094"/>
                    <a:pt x="106680" y="105094"/>
                    <a:pt x="102870" y="106999"/>
                  </a:cubicBezTo>
                  <a:cubicBezTo>
                    <a:pt x="100965" y="106046"/>
                    <a:pt x="99060" y="106046"/>
                    <a:pt x="99060" y="105094"/>
                  </a:cubicBezTo>
                  <a:close/>
                  <a:moveTo>
                    <a:pt x="100013" y="35561"/>
                  </a:moveTo>
                  <a:cubicBezTo>
                    <a:pt x="100013" y="35561"/>
                    <a:pt x="100965" y="36514"/>
                    <a:pt x="100965" y="36514"/>
                  </a:cubicBezTo>
                  <a:cubicBezTo>
                    <a:pt x="100965" y="37466"/>
                    <a:pt x="100965" y="36514"/>
                    <a:pt x="100013" y="35561"/>
                  </a:cubicBezTo>
                  <a:cubicBezTo>
                    <a:pt x="100965" y="35561"/>
                    <a:pt x="100013" y="35561"/>
                    <a:pt x="100013" y="35561"/>
                  </a:cubicBezTo>
                  <a:cubicBezTo>
                    <a:pt x="100013" y="35561"/>
                    <a:pt x="100013" y="35561"/>
                    <a:pt x="100013" y="35561"/>
                  </a:cubicBezTo>
                  <a:close/>
                  <a:moveTo>
                    <a:pt x="108585" y="115571"/>
                  </a:moveTo>
                  <a:cubicBezTo>
                    <a:pt x="107633" y="113666"/>
                    <a:pt x="107633" y="115571"/>
                    <a:pt x="106680" y="116524"/>
                  </a:cubicBezTo>
                  <a:cubicBezTo>
                    <a:pt x="106680" y="117476"/>
                    <a:pt x="105728" y="116524"/>
                    <a:pt x="105728" y="116524"/>
                  </a:cubicBezTo>
                  <a:cubicBezTo>
                    <a:pt x="104775" y="115571"/>
                    <a:pt x="104775" y="114619"/>
                    <a:pt x="103822" y="114619"/>
                  </a:cubicBezTo>
                  <a:cubicBezTo>
                    <a:pt x="102870" y="115571"/>
                    <a:pt x="103822" y="116524"/>
                    <a:pt x="103822" y="117476"/>
                  </a:cubicBezTo>
                  <a:cubicBezTo>
                    <a:pt x="103822" y="121286"/>
                    <a:pt x="103822" y="121286"/>
                    <a:pt x="106680" y="120334"/>
                  </a:cubicBezTo>
                  <a:lnTo>
                    <a:pt x="108585" y="119381"/>
                  </a:lnTo>
                  <a:cubicBezTo>
                    <a:pt x="109538" y="119381"/>
                    <a:pt x="108585" y="116524"/>
                    <a:pt x="108585" y="115571"/>
                  </a:cubicBezTo>
                  <a:close/>
                  <a:moveTo>
                    <a:pt x="110490" y="146051"/>
                  </a:moveTo>
                  <a:cubicBezTo>
                    <a:pt x="110490" y="145099"/>
                    <a:pt x="110490" y="145099"/>
                    <a:pt x="110490" y="146051"/>
                  </a:cubicBezTo>
                  <a:cubicBezTo>
                    <a:pt x="108585" y="146051"/>
                    <a:pt x="106680" y="146051"/>
                    <a:pt x="106680" y="147956"/>
                  </a:cubicBezTo>
                  <a:cubicBezTo>
                    <a:pt x="106680" y="148909"/>
                    <a:pt x="107633" y="148909"/>
                    <a:pt x="107633" y="148909"/>
                  </a:cubicBezTo>
                  <a:cubicBezTo>
                    <a:pt x="109538" y="148909"/>
                    <a:pt x="109538" y="147004"/>
                    <a:pt x="110490" y="146051"/>
                  </a:cubicBezTo>
                  <a:close/>
                  <a:moveTo>
                    <a:pt x="109538" y="136526"/>
                  </a:moveTo>
                  <a:cubicBezTo>
                    <a:pt x="109538" y="137479"/>
                    <a:pt x="108585" y="137479"/>
                    <a:pt x="109538" y="136526"/>
                  </a:cubicBezTo>
                  <a:cubicBezTo>
                    <a:pt x="108585" y="137479"/>
                    <a:pt x="109538" y="138431"/>
                    <a:pt x="109538" y="138431"/>
                  </a:cubicBezTo>
                  <a:cubicBezTo>
                    <a:pt x="110490" y="138431"/>
                    <a:pt x="110490" y="137479"/>
                    <a:pt x="109538" y="136526"/>
                  </a:cubicBezTo>
                  <a:cubicBezTo>
                    <a:pt x="110490" y="136526"/>
                    <a:pt x="109538" y="136526"/>
                    <a:pt x="109538" y="136526"/>
                  </a:cubicBezTo>
                  <a:close/>
                  <a:moveTo>
                    <a:pt x="111443" y="142241"/>
                  </a:moveTo>
                  <a:cubicBezTo>
                    <a:pt x="111443" y="141289"/>
                    <a:pt x="111443" y="141289"/>
                    <a:pt x="111443" y="142241"/>
                  </a:cubicBezTo>
                  <a:cubicBezTo>
                    <a:pt x="110490" y="141289"/>
                    <a:pt x="110490" y="142241"/>
                    <a:pt x="109538" y="142241"/>
                  </a:cubicBezTo>
                  <a:cubicBezTo>
                    <a:pt x="109538" y="142241"/>
                    <a:pt x="109538" y="143194"/>
                    <a:pt x="109538" y="143194"/>
                  </a:cubicBezTo>
                  <a:cubicBezTo>
                    <a:pt x="110490" y="143194"/>
                    <a:pt x="110490" y="142241"/>
                    <a:pt x="111443" y="142241"/>
                  </a:cubicBezTo>
                  <a:close/>
                  <a:moveTo>
                    <a:pt x="113347" y="144146"/>
                  </a:moveTo>
                  <a:cubicBezTo>
                    <a:pt x="112395" y="144146"/>
                    <a:pt x="112395" y="146051"/>
                    <a:pt x="111443" y="147004"/>
                  </a:cubicBezTo>
                  <a:cubicBezTo>
                    <a:pt x="111443" y="147004"/>
                    <a:pt x="110490" y="147956"/>
                    <a:pt x="111443" y="148909"/>
                  </a:cubicBezTo>
                  <a:cubicBezTo>
                    <a:pt x="112395" y="148909"/>
                    <a:pt x="112395" y="147956"/>
                    <a:pt x="113347" y="147004"/>
                  </a:cubicBezTo>
                  <a:cubicBezTo>
                    <a:pt x="113347" y="146051"/>
                    <a:pt x="114300" y="145099"/>
                    <a:pt x="113347" y="144146"/>
                  </a:cubicBezTo>
                  <a:close/>
                  <a:moveTo>
                    <a:pt x="111443" y="131764"/>
                  </a:moveTo>
                  <a:cubicBezTo>
                    <a:pt x="111443" y="131764"/>
                    <a:pt x="111443" y="132716"/>
                    <a:pt x="111443" y="131764"/>
                  </a:cubicBezTo>
                  <a:cubicBezTo>
                    <a:pt x="111443" y="132716"/>
                    <a:pt x="111443" y="133669"/>
                    <a:pt x="111443" y="133669"/>
                  </a:cubicBezTo>
                  <a:cubicBezTo>
                    <a:pt x="112395" y="133669"/>
                    <a:pt x="112395" y="133669"/>
                    <a:pt x="111443" y="131764"/>
                  </a:cubicBezTo>
                  <a:cubicBezTo>
                    <a:pt x="112395" y="131764"/>
                    <a:pt x="112395" y="131764"/>
                    <a:pt x="111443" y="131764"/>
                  </a:cubicBezTo>
                  <a:close/>
                  <a:moveTo>
                    <a:pt x="112395" y="111761"/>
                  </a:moveTo>
                  <a:cubicBezTo>
                    <a:pt x="112395" y="112714"/>
                    <a:pt x="113347" y="113666"/>
                    <a:pt x="114300" y="114619"/>
                  </a:cubicBezTo>
                  <a:cubicBezTo>
                    <a:pt x="115253" y="116524"/>
                    <a:pt x="117158" y="116524"/>
                    <a:pt x="119063" y="116524"/>
                  </a:cubicBezTo>
                  <a:cubicBezTo>
                    <a:pt x="120015" y="116524"/>
                    <a:pt x="120015" y="115571"/>
                    <a:pt x="120015" y="114619"/>
                  </a:cubicBezTo>
                  <a:cubicBezTo>
                    <a:pt x="119063" y="112714"/>
                    <a:pt x="118110" y="109856"/>
                    <a:pt x="114300" y="110809"/>
                  </a:cubicBezTo>
                  <a:cubicBezTo>
                    <a:pt x="113347" y="110809"/>
                    <a:pt x="113347" y="108904"/>
                    <a:pt x="112395" y="109856"/>
                  </a:cubicBezTo>
                  <a:cubicBezTo>
                    <a:pt x="111443" y="109856"/>
                    <a:pt x="111443" y="110809"/>
                    <a:pt x="112395" y="111761"/>
                  </a:cubicBezTo>
                  <a:close/>
                  <a:moveTo>
                    <a:pt x="115253" y="127001"/>
                  </a:moveTo>
                  <a:cubicBezTo>
                    <a:pt x="116205" y="127001"/>
                    <a:pt x="116205" y="127001"/>
                    <a:pt x="115253" y="127001"/>
                  </a:cubicBezTo>
                  <a:lnTo>
                    <a:pt x="114300" y="123191"/>
                  </a:lnTo>
                  <a:cubicBezTo>
                    <a:pt x="113347" y="124144"/>
                    <a:pt x="112395" y="124144"/>
                    <a:pt x="112395" y="125096"/>
                  </a:cubicBezTo>
                  <a:cubicBezTo>
                    <a:pt x="112395" y="127001"/>
                    <a:pt x="114300" y="127001"/>
                    <a:pt x="115253" y="127001"/>
                  </a:cubicBezTo>
                  <a:close/>
                  <a:moveTo>
                    <a:pt x="114300" y="114619"/>
                  </a:moveTo>
                  <a:cubicBezTo>
                    <a:pt x="114300" y="113666"/>
                    <a:pt x="114300" y="112714"/>
                    <a:pt x="116205" y="112714"/>
                  </a:cubicBezTo>
                  <a:lnTo>
                    <a:pt x="116205" y="113666"/>
                  </a:lnTo>
                  <a:cubicBezTo>
                    <a:pt x="115253" y="114619"/>
                    <a:pt x="114300" y="114619"/>
                    <a:pt x="114300" y="114619"/>
                  </a:cubicBezTo>
                  <a:close/>
                  <a:moveTo>
                    <a:pt x="114300" y="33656"/>
                  </a:moveTo>
                  <a:cubicBezTo>
                    <a:pt x="113347" y="34609"/>
                    <a:pt x="115253" y="35561"/>
                    <a:pt x="116205" y="33656"/>
                  </a:cubicBezTo>
                  <a:cubicBezTo>
                    <a:pt x="116205" y="32704"/>
                    <a:pt x="115253" y="32704"/>
                    <a:pt x="115253" y="32704"/>
                  </a:cubicBezTo>
                  <a:cubicBezTo>
                    <a:pt x="114300" y="31751"/>
                    <a:pt x="114300" y="31751"/>
                    <a:pt x="114300" y="33656"/>
                  </a:cubicBezTo>
                  <a:cubicBezTo>
                    <a:pt x="114300" y="32704"/>
                    <a:pt x="114300" y="33656"/>
                    <a:pt x="114300" y="33656"/>
                  </a:cubicBezTo>
                  <a:close/>
                  <a:moveTo>
                    <a:pt x="121920" y="134621"/>
                  </a:moveTo>
                  <a:lnTo>
                    <a:pt x="117158" y="130811"/>
                  </a:lnTo>
                  <a:cubicBezTo>
                    <a:pt x="116205" y="131764"/>
                    <a:pt x="115253" y="131764"/>
                    <a:pt x="115253" y="132716"/>
                  </a:cubicBezTo>
                  <a:cubicBezTo>
                    <a:pt x="114300" y="133669"/>
                    <a:pt x="115253" y="133669"/>
                    <a:pt x="116205" y="134621"/>
                  </a:cubicBezTo>
                  <a:cubicBezTo>
                    <a:pt x="118110" y="135574"/>
                    <a:pt x="119063" y="135574"/>
                    <a:pt x="120968" y="136526"/>
                  </a:cubicBezTo>
                  <a:cubicBezTo>
                    <a:pt x="120968" y="135574"/>
                    <a:pt x="121920" y="134621"/>
                    <a:pt x="121920" y="134621"/>
                  </a:cubicBezTo>
                  <a:close/>
                  <a:moveTo>
                    <a:pt x="119063" y="140336"/>
                  </a:moveTo>
                  <a:cubicBezTo>
                    <a:pt x="119063" y="138431"/>
                    <a:pt x="118110" y="137479"/>
                    <a:pt x="117158" y="137479"/>
                  </a:cubicBezTo>
                  <a:cubicBezTo>
                    <a:pt x="115253" y="137479"/>
                    <a:pt x="118110" y="138431"/>
                    <a:pt x="117158" y="139384"/>
                  </a:cubicBezTo>
                  <a:cubicBezTo>
                    <a:pt x="117158" y="140336"/>
                    <a:pt x="117158" y="140336"/>
                    <a:pt x="116205" y="141289"/>
                  </a:cubicBezTo>
                  <a:cubicBezTo>
                    <a:pt x="116205" y="142241"/>
                    <a:pt x="115253" y="143194"/>
                    <a:pt x="116205" y="143194"/>
                  </a:cubicBezTo>
                  <a:cubicBezTo>
                    <a:pt x="117158" y="143194"/>
                    <a:pt x="117158" y="142241"/>
                    <a:pt x="118110" y="141289"/>
                  </a:cubicBezTo>
                  <a:cubicBezTo>
                    <a:pt x="118110" y="141289"/>
                    <a:pt x="118110" y="141289"/>
                    <a:pt x="119063" y="140336"/>
                  </a:cubicBezTo>
                  <a:close/>
                  <a:moveTo>
                    <a:pt x="120015" y="119381"/>
                  </a:moveTo>
                  <a:cubicBezTo>
                    <a:pt x="120015" y="119381"/>
                    <a:pt x="120015" y="120334"/>
                    <a:pt x="120015" y="119381"/>
                  </a:cubicBezTo>
                  <a:lnTo>
                    <a:pt x="120015" y="119381"/>
                  </a:lnTo>
                  <a:cubicBezTo>
                    <a:pt x="120968" y="119381"/>
                    <a:pt x="120968" y="119381"/>
                    <a:pt x="120015" y="119381"/>
                  </a:cubicBezTo>
                  <a:lnTo>
                    <a:pt x="120015" y="119381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452" name="Freeform 451">
              <a:extLst>
                <a:ext uri="{FF2B5EF4-FFF2-40B4-BE49-F238E27FC236}">
                  <a16:creationId xmlns:a16="http://schemas.microsoft.com/office/drawing/2014/main" id="{5E5386DF-4617-7329-E4D4-ED5E64FBA756}"/>
                </a:ext>
              </a:extLst>
            </p:cNvPr>
            <p:cNvSpPr/>
            <p:nvPr/>
          </p:nvSpPr>
          <p:spPr>
            <a:xfrm>
              <a:off x="13626323" y="973942"/>
              <a:ext cx="80143" cy="237345"/>
            </a:xfrm>
            <a:custGeom>
              <a:avLst/>
              <a:gdLst>
                <a:gd name="connsiteX0" fmla="*/ 82868 w 85725"/>
                <a:gd name="connsiteY0" fmla="*/ 252133 h 254037"/>
                <a:gd name="connsiteX1" fmla="*/ 76200 w 85725"/>
                <a:gd name="connsiteY1" fmla="*/ 254038 h 254037"/>
                <a:gd name="connsiteX2" fmla="*/ 75247 w 85725"/>
                <a:gd name="connsiteY2" fmla="*/ 254038 h 254037"/>
                <a:gd name="connsiteX3" fmla="*/ 52388 w 85725"/>
                <a:gd name="connsiteY3" fmla="*/ 254038 h 254037"/>
                <a:gd name="connsiteX4" fmla="*/ 25718 w 85725"/>
                <a:gd name="connsiteY4" fmla="*/ 253085 h 254037"/>
                <a:gd name="connsiteX5" fmla="*/ 8572 w 85725"/>
                <a:gd name="connsiteY5" fmla="*/ 254038 h 254037"/>
                <a:gd name="connsiteX6" fmla="*/ 3810 w 85725"/>
                <a:gd name="connsiteY6" fmla="*/ 254038 h 254037"/>
                <a:gd name="connsiteX7" fmla="*/ 0 w 85725"/>
                <a:gd name="connsiteY7" fmla="*/ 249275 h 254037"/>
                <a:gd name="connsiteX8" fmla="*/ 4763 w 85725"/>
                <a:gd name="connsiteY8" fmla="*/ 245465 h 254037"/>
                <a:gd name="connsiteX9" fmla="*/ 13335 w 85725"/>
                <a:gd name="connsiteY9" fmla="*/ 244513 h 254037"/>
                <a:gd name="connsiteX10" fmla="*/ 19050 w 85725"/>
                <a:gd name="connsiteY10" fmla="*/ 236893 h 254037"/>
                <a:gd name="connsiteX11" fmla="*/ 20003 w 85725"/>
                <a:gd name="connsiteY11" fmla="*/ 214033 h 254037"/>
                <a:gd name="connsiteX12" fmla="*/ 19050 w 85725"/>
                <a:gd name="connsiteY12" fmla="*/ 151168 h 254037"/>
                <a:gd name="connsiteX13" fmla="*/ 19050 w 85725"/>
                <a:gd name="connsiteY13" fmla="*/ 108305 h 254037"/>
                <a:gd name="connsiteX14" fmla="*/ 19050 w 85725"/>
                <a:gd name="connsiteY14" fmla="*/ 101638 h 254037"/>
                <a:gd name="connsiteX15" fmla="*/ 9525 w 85725"/>
                <a:gd name="connsiteY15" fmla="*/ 93065 h 254037"/>
                <a:gd name="connsiteX16" fmla="*/ 3810 w 85725"/>
                <a:gd name="connsiteY16" fmla="*/ 92113 h 254037"/>
                <a:gd name="connsiteX17" fmla="*/ 1905 w 85725"/>
                <a:gd name="connsiteY17" fmla="*/ 85445 h 254037"/>
                <a:gd name="connsiteX18" fmla="*/ 5715 w 85725"/>
                <a:gd name="connsiteY18" fmla="*/ 83540 h 254037"/>
                <a:gd name="connsiteX19" fmla="*/ 19050 w 85725"/>
                <a:gd name="connsiteY19" fmla="*/ 83540 h 254037"/>
                <a:gd name="connsiteX20" fmla="*/ 33338 w 85725"/>
                <a:gd name="connsiteY20" fmla="*/ 83540 h 254037"/>
                <a:gd name="connsiteX21" fmla="*/ 54293 w 85725"/>
                <a:gd name="connsiteY21" fmla="*/ 78778 h 254037"/>
                <a:gd name="connsiteX22" fmla="*/ 60008 w 85725"/>
                <a:gd name="connsiteY22" fmla="*/ 76873 h 254037"/>
                <a:gd name="connsiteX23" fmla="*/ 65722 w 85725"/>
                <a:gd name="connsiteY23" fmla="*/ 81635 h 254037"/>
                <a:gd name="connsiteX24" fmla="*/ 65722 w 85725"/>
                <a:gd name="connsiteY24" fmla="*/ 101638 h 254037"/>
                <a:gd name="connsiteX25" fmla="*/ 65722 w 85725"/>
                <a:gd name="connsiteY25" fmla="*/ 128308 h 254037"/>
                <a:gd name="connsiteX26" fmla="*/ 64770 w 85725"/>
                <a:gd name="connsiteY26" fmla="*/ 136880 h 254037"/>
                <a:gd name="connsiteX27" fmla="*/ 64770 w 85725"/>
                <a:gd name="connsiteY27" fmla="*/ 141643 h 254037"/>
                <a:gd name="connsiteX28" fmla="*/ 64770 w 85725"/>
                <a:gd name="connsiteY28" fmla="*/ 157835 h 254037"/>
                <a:gd name="connsiteX29" fmla="*/ 65722 w 85725"/>
                <a:gd name="connsiteY29" fmla="*/ 169265 h 254037"/>
                <a:gd name="connsiteX30" fmla="*/ 66675 w 85725"/>
                <a:gd name="connsiteY30" fmla="*/ 179743 h 254037"/>
                <a:gd name="connsiteX31" fmla="*/ 66675 w 85725"/>
                <a:gd name="connsiteY31" fmla="*/ 234988 h 254037"/>
                <a:gd name="connsiteX32" fmla="*/ 79058 w 85725"/>
                <a:gd name="connsiteY32" fmla="*/ 246418 h 254037"/>
                <a:gd name="connsiteX33" fmla="*/ 81915 w 85725"/>
                <a:gd name="connsiteY33" fmla="*/ 246418 h 254037"/>
                <a:gd name="connsiteX34" fmla="*/ 85725 w 85725"/>
                <a:gd name="connsiteY34" fmla="*/ 249275 h 254037"/>
                <a:gd name="connsiteX35" fmla="*/ 82868 w 85725"/>
                <a:gd name="connsiteY35" fmla="*/ 252133 h 254037"/>
                <a:gd name="connsiteX36" fmla="*/ 14288 w 85725"/>
                <a:gd name="connsiteY36" fmla="*/ 39725 h 254037"/>
                <a:gd name="connsiteX37" fmla="*/ 27622 w 85725"/>
                <a:gd name="connsiteY37" fmla="*/ 4483 h 254037"/>
                <a:gd name="connsiteX38" fmla="*/ 60008 w 85725"/>
                <a:gd name="connsiteY38" fmla="*/ 7340 h 254037"/>
                <a:gd name="connsiteX39" fmla="*/ 68580 w 85725"/>
                <a:gd name="connsiteY39" fmla="*/ 31153 h 254037"/>
                <a:gd name="connsiteX40" fmla="*/ 67628 w 85725"/>
                <a:gd name="connsiteY40" fmla="*/ 34010 h 254037"/>
                <a:gd name="connsiteX41" fmla="*/ 40958 w 85725"/>
                <a:gd name="connsiteY41" fmla="*/ 56870 h 254037"/>
                <a:gd name="connsiteX42" fmla="*/ 14288 w 85725"/>
                <a:gd name="connsiteY42" fmla="*/ 39725 h 254037"/>
                <a:gd name="connsiteX43" fmla="*/ 23813 w 85725"/>
                <a:gd name="connsiteY43" fmla="*/ 19723 h 254037"/>
                <a:gd name="connsiteX44" fmla="*/ 23813 w 85725"/>
                <a:gd name="connsiteY44" fmla="*/ 19723 h 254037"/>
                <a:gd name="connsiteX45" fmla="*/ 23813 w 85725"/>
                <a:gd name="connsiteY45" fmla="*/ 19723 h 254037"/>
                <a:gd name="connsiteX46" fmla="*/ 23813 w 85725"/>
                <a:gd name="connsiteY46" fmla="*/ 19723 h 254037"/>
                <a:gd name="connsiteX47" fmla="*/ 23813 w 85725"/>
                <a:gd name="connsiteY47" fmla="*/ 19723 h 254037"/>
                <a:gd name="connsiteX48" fmla="*/ 25718 w 85725"/>
                <a:gd name="connsiteY48" fmla="*/ 30200 h 254037"/>
                <a:gd name="connsiteX49" fmla="*/ 26670 w 85725"/>
                <a:gd name="connsiteY49" fmla="*/ 32105 h 254037"/>
                <a:gd name="connsiteX50" fmla="*/ 27622 w 85725"/>
                <a:gd name="connsiteY50" fmla="*/ 29248 h 254037"/>
                <a:gd name="connsiteX51" fmla="*/ 26670 w 85725"/>
                <a:gd name="connsiteY51" fmla="*/ 28295 h 254037"/>
                <a:gd name="connsiteX52" fmla="*/ 25718 w 85725"/>
                <a:gd name="connsiteY52" fmla="*/ 30200 h 254037"/>
                <a:gd name="connsiteX53" fmla="*/ 28575 w 85725"/>
                <a:gd name="connsiteY53" fmla="*/ 195935 h 254037"/>
                <a:gd name="connsiteX54" fmla="*/ 28575 w 85725"/>
                <a:gd name="connsiteY54" fmla="*/ 195935 h 254037"/>
                <a:gd name="connsiteX55" fmla="*/ 28575 w 85725"/>
                <a:gd name="connsiteY55" fmla="*/ 195935 h 254037"/>
                <a:gd name="connsiteX56" fmla="*/ 28575 w 85725"/>
                <a:gd name="connsiteY56" fmla="*/ 195935 h 254037"/>
                <a:gd name="connsiteX57" fmla="*/ 28575 w 85725"/>
                <a:gd name="connsiteY57" fmla="*/ 195935 h 254037"/>
                <a:gd name="connsiteX58" fmla="*/ 29528 w 85725"/>
                <a:gd name="connsiteY58" fmla="*/ 227368 h 254037"/>
                <a:gd name="connsiteX59" fmla="*/ 35243 w 85725"/>
                <a:gd name="connsiteY59" fmla="*/ 225463 h 254037"/>
                <a:gd name="connsiteX60" fmla="*/ 44768 w 85725"/>
                <a:gd name="connsiteY60" fmla="*/ 220700 h 254037"/>
                <a:gd name="connsiteX61" fmla="*/ 42863 w 85725"/>
                <a:gd name="connsiteY61" fmla="*/ 219748 h 254037"/>
                <a:gd name="connsiteX62" fmla="*/ 42863 w 85725"/>
                <a:gd name="connsiteY62" fmla="*/ 217843 h 254037"/>
                <a:gd name="connsiteX63" fmla="*/ 40958 w 85725"/>
                <a:gd name="connsiteY63" fmla="*/ 217843 h 254037"/>
                <a:gd name="connsiteX64" fmla="*/ 36195 w 85725"/>
                <a:gd name="connsiteY64" fmla="*/ 222605 h 254037"/>
                <a:gd name="connsiteX65" fmla="*/ 36195 w 85725"/>
                <a:gd name="connsiteY65" fmla="*/ 225463 h 254037"/>
                <a:gd name="connsiteX66" fmla="*/ 29528 w 85725"/>
                <a:gd name="connsiteY66" fmla="*/ 225463 h 254037"/>
                <a:gd name="connsiteX67" fmla="*/ 28575 w 85725"/>
                <a:gd name="connsiteY67" fmla="*/ 226415 h 254037"/>
                <a:gd name="connsiteX68" fmla="*/ 29528 w 85725"/>
                <a:gd name="connsiteY68" fmla="*/ 227368 h 254037"/>
                <a:gd name="connsiteX69" fmla="*/ 53340 w 85725"/>
                <a:gd name="connsiteY69" fmla="*/ 98780 h 254037"/>
                <a:gd name="connsiteX70" fmla="*/ 52388 w 85725"/>
                <a:gd name="connsiteY70" fmla="*/ 97828 h 254037"/>
                <a:gd name="connsiteX71" fmla="*/ 46672 w 85725"/>
                <a:gd name="connsiteY71" fmla="*/ 94970 h 254037"/>
                <a:gd name="connsiteX72" fmla="*/ 42863 w 85725"/>
                <a:gd name="connsiteY72" fmla="*/ 96875 h 254037"/>
                <a:gd name="connsiteX73" fmla="*/ 41910 w 85725"/>
                <a:gd name="connsiteY73" fmla="*/ 97828 h 254037"/>
                <a:gd name="connsiteX74" fmla="*/ 40958 w 85725"/>
                <a:gd name="connsiteY74" fmla="*/ 97828 h 254037"/>
                <a:gd name="connsiteX75" fmla="*/ 40958 w 85725"/>
                <a:gd name="connsiteY75" fmla="*/ 96875 h 254037"/>
                <a:gd name="connsiteX76" fmla="*/ 40958 w 85725"/>
                <a:gd name="connsiteY76" fmla="*/ 94018 h 254037"/>
                <a:gd name="connsiteX77" fmla="*/ 38100 w 85725"/>
                <a:gd name="connsiteY77" fmla="*/ 95923 h 254037"/>
                <a:gd name="connsiteX78" fmla="*/ 34290 w 85725"/>
                <a:gd name="connsiteY78" fmla="*/ 95923 h 254037"/>
                <a:gd name="connsiteX79" fmla="*/ 33338 w 85725"/>
                <a:gd name="connsiteY79" fmla="*/ 94970 h 254037"/>
                <a:gd name="connsiteX80" fmla="*/ 30480 w 85725"/>
                <a:gd name="connsiteY80" fmla="*/ 95923 h 254037"/>
                <a:gd name="connsiteX81" fmla="*/ 29528 w 85725"/>
                <a:gd name="connsiteY81" fmla="*/ 97828 h 254037"/>
                <a:gd name="connsiteX82" fmla="*/ 29528 w 85725"/>
                <a:gd name="connsiteY82" fmla="*/ 103543 h 254037"/>
                <a:gd name="connsiteX83" fmla="*/ 29528 w 85725"/>
                <a:gd name="connsiteY83" fmla="*/ 106400 h 254037"/>
                <a:gd name="connsiteX84" fmla="*/ 31433 w 85725"/>
                <a:gd name="connsiteY84" fmla="*/ 105448 h 254037"/>
                <a:gd name="connsiteX85" fmla="*/ 37147 w 85725"/>
                <a:gd name="connsiteY85" fmla="*/ 105448 h 254037"/>
                <a:gd name="connsiteX86" fmla="*/ 37147 w 85725"/>
                <a:gd name="connsiteY86" fmla="*/ 107353 h 254037"/>
                <a:gd name="connsiteX87" fmla="*/ 38100 w 85725"/>
                <a:gd name="connsiteY87" fmla="*/ 113068 h 254037"/>
                <a:gd name="connsiteX88" fmla="*/ 40005 w 85725"/>
                <a:gd name="connsiteY88" fmla="*/ 117830 h 254037"/>
                <a:gd name="connsiteX89" fmla="*/ 38100 w 85725"/>
                <a:gd name="connsiteY89" fmla="*/ 125450 h 254037"/>
                <a:gd name="connsiteX90" fmla="*/ 40958 w 85725"/>
                <a:gd name="connsiteY90" fmla="*/ 124498 h 254037"/>
                <a:gd name="connsiteX91" fmla="*/ 43815 w 85725"/>
                <a:gd name="connsiteY91" fmla="*/ 129260 h 254037"/>
                <a:gd name="connsiteX92" fmla="*/ 46672 w 85725"/>
                <a:gd name="connsiteY92" fmla="*/ 131165 h 254037"/>
                <a:gd name="connsiteX93" fmla="*/ 48578 w 85725"/>
                <a:gd name="connsiteY93" fmla="*/ 133070 h 254037"/>
                <a:gd name="connsiteX94" fmla="*/ 49530 w 85725"/>
                <a:gd name="connsiteY94" fmla="*/ 132118 h 254037"/>
                <a:gd name="connsiteX95" fmla="*/ 46672 w 85725"/>
                <a:gd name="connsiteY95" fmla="*/ 131165 h 254037"/>
                <a:gd name="connsiteX96" fmla="*/ 46672 w 85725"/>
                <a:gd name="connsiteY96" fmla="*/ 131165 h 254037"/>
                <a:gd name="connsiteX97" fmla="*/ 43815 w 85725"/>
                <a:gd name="connsiteY97" fmla="*/ 129260 h 254037"/>
                <a:gd name="connsiteX98" fmla="*/ 44768 w 85725"/>
                <a:gd name="connsiteY98" fmla="*/ 126403 h 254037"/>
                <a:gd name="connsiteX99" fmla="*/ 45720 w 85725"/>
                <a:gd name="connsiteY99" fmla="*/ 124498 h 254037"/>
                <a:gd name="connsiteX100" fmla="*/ 43815 w 85725"/>
                <a:gd name="connsiteY100" fmla="*/ 124498 h 254037"/>
                <a:gd name="connsiteX101" fmla="*/ 40005 w 85725"/>
                <a:gd name="connsiteY101" fmla="*/ 124498 h 254037"/>
                <a:gd name="connsiteX102" fmla="*/ 40958 w 85725"/>
                <a:gd name="connsiteY102" fmla="*/ 120688 h 254037"/>
                <a:gd name="connsiteX103" fmla="*/ 42863 w 85725"/>
                <a:gd name="connsiteY103" fmla="*/ 118783 h 254037"/>
                <a:gd name="connsiteX104" fmla="*/ 45720 w 85725"/>
                <a:gd name="connsiteY104" fmla="*/ 114020 h 254037"/>
                <a:gd name="connsiteX105" fmla="*/ 44768 w 85725"/>
                <a:gd name="connsiteY105" fmla="*/ 113068 h 254037"/>
                <a:gd name="connsiteX106" fmla="*/ 45720 w 85725"/>
                <a:gd name="connsiteY106" fmla="*/ 112115 h 254037"/>
                <a:gd name="connsiteX107" fmla="*/ 46672 w 85725"/>
                <a:gd name="connsiteY107" fmla="*/ 113068 h 254037"/>
                <a:gd name="connsiteX108" fmla="*/ 48578 w 85725"/>
                <a:gd name="connsiteY108" fmla="*/ 114020 h 254037"/>
                <a:gd name="connsiteX109" fmla="*/ 49530 w 85725"/>
                <a:gd name="connsiteY109" fmla="*/ 114973 h 254037"/>
                <a:gd name="connsiteX110" fmla="*/ 50483 w 85725"/>
                <a:gd name="connsiteY110" fmla="*/ 113068 h 254037"/>
                <a:gd name="connsiteX111" fmla="*/ 50483 w 85725"/>
                <a:gd name="connsiteY111" fmla="*/ 111163 h 254037"/>
                <a:gd name="connsiteX112" fmla="*/ 48578 w 85725"/>
                <a:gd name="connsiteY112" fmla="*/ 110210 h 254037"/>
                <a:gd name="connsiteX113" fmla="*/ 48578 w 85725"/>
                <a:gd name="connsiteY113" fmla="*/ 110210 h 254037"/>
                <a:gd name="connsiteX114" fmla="*/ 49530 w 85725"/>
                <a:gd name="connsiteY114" fmla="*/ 111163 h 254037"/>
                <a:gd name="connsiteX115" fmla="*/ 49530 w 85725"/>
                <a:gd name="connsiteY115" fmla="*/ 110210 h 254037"/>
                <a:gd name="connsiteX116" fmla="*/ 49530 w 85725"/>
                <a:gd name="connsiteY116" fmla="*/ 106400 h 254037"/>
                <a:gd name="connsiteX117" fmla="*/ 46672 w 85725"/>
                <a:gd name="connsiteY117" fmla="*/ 107353 h 254037"/>
                <a:gd name="connsiteX118" fmla="*/ 44768 w 85725"/>
                <a:gd name="connsiteY118" fmla="*/ 107353 h 254037"/>
                <a:gd name="connsiteX119" fmla="*/ 40958 w 85725"/>
                <a:gd name="connsiteY119" fmla="*/ 108305 h 254037"/>
                <a:gd name="connsiteX120" fmla="*/ 39053 w 85725"/>
                <a:gd name="connsiteY120" fmla="*/ 108305 h 254037"/>
                <a:gd name="connsiteX121" fmla="*/ 38100 w 85725"/>
                <a:gd name="connsiteY121" fmla="*/ 107353 h 254037"/>
                <a:gd name="connsiteX122" fmla="*/ 41910 w 85725"/>
                <a:gd name="connsiteY122" fmla="*/ 100685 h 254037"/>
                <a:gd name="connsiteX123" fmla="*/ 49530 w 85725"/>
                <a:gd name="connsiteY123" fmla="*/ 98780 h 254037"/>
                <a:gd name="connsiteX124" fmla="*/ 53340 w 85725"/>
                <a:gd name="connsiteY124" fmla="*/ 98780 h 254037"/>
                <a:gd name="connsiteX125" fmla="*/ 28575 w 85725"/>
                <a:gd name="connsiteY125" fmla="*/ 120688 h 254037"/>
                <a:gd name="connsiteX126" fmla="*/ 29528 w 85725"/>
                <a:gd name="connsiteY126" fmla="*/ 122593 h 254037"/>
                <a:gd name="connsiteX127" fmla="*/ 31433 w 85725"/>
                <a:gd name="connsiteY127" fmla="*/ 124498 h 254037"/>
                <a:gd name="connsiteX128" fmla="*/ 37147 w 85725"/>
                <a:gd name="connsiteY128" fmla="*/ 125450 h 254037"/>
                <a:gd name="connsiteX129" fmla="*/ 37147 w 85725"/>
                <a:gd name="connsiteY129" fmla="*/ 122593 h 254037"/>
                <a:gd name="connsiteX130" fmla="*/ 30480 w 85725"/>
                <a:gd name="connsiteY130" fmla="*/ 120688 h 254037"/>
                <a:gd name="connsiteX131" fmla="*/ 28575 w 85725"/>
                <a:gd name="connsiteY131" fmla="*/ 120688 h 254037"/>
                <a:gd name="connsiteX132" fmla="*/ 29528 w 85725"/>
                <a:gd name="connsiteY132" fmla="*/ 23533 h 254037"/>
                <a:gd name="connsiteX133" fmla="*/ 30480 w 85725"/>
                <a:gd name="connsiteY133" fmla="*/ 25438 h 254037"/>
                <a:gd name="connsiteX134" fmla="*/ 30480 w 85725"/>
                <a:gd name="connsiteY134" fmla="*/ 25438 h 254037"/>
                <a:gd name="connsiteX135" fmla="*/ 32385 w 85725"/>
                <a:gd name="connsiteY135" fmla="*/ 24485 h 254037"/>
                <a:gd name="connsiteX136" fmla="*/ 35243 w 85725"/>
                <a:gd name="connsiteY136" fmla="*/ 24485 h 254037"/>
                <a:gd name="connsiteX137" fmla="*/ 32385 w 85725"/>
                <a:gd name="connsiteY137" fmla="*/ 22580 h 254037"/>
                <a:gd name="connsiteX138" fmla="*/ 30480 w 85725"/>
                <a:gd name="connsiteY138" fmla="*/ 21628 h 254037"/>
                <a:gd name="connsiteX139" fmla="*/ 29528 w 85725"/>
                <a:gd name="connsiteY139" fmla="*/ 23533 h 254037"/>
                <a:gd name="connsiteX140" fmla="*/ 31433 w 85725"/>
                <a:gd name="connsiteY140" fmla="*/ 147358 h 254037"/>
                <a:gd name="connsiteX141" fmla="*/ 31433 w 85725"/>
                <a:gd name="connsiteY141" fmla="*/ 147358 h 254037"/>
                <a:gd name="connsiteX142" fmla="*/ 30480 w 85725"/>
                <a:gd name="connsiteY142" fmla="*/ 144500 h 254037"/>
                <a:gd name="connsiteX143" fmla="*/ 29528 w 85725"/>
                <a:gd name="connsiteY143" fmla="*/ 145453 h 254037"/>
                <a:gd name="connsiteX144" fmla="*/ 31433 w 85725"/>
                <a:gd name="connsiteY144" fmla="*/ 147358 h 254037"/>
                <a:gd name="connsiteX145" fmla="*/ 29528 w 85725"/>
                <a:gd name="connsiteY145" fmla="*/ 218795 h 254037"/>
                <a:gd name="connsiteX146" fmla="*/ 29528 w 85725"/>
                <a:gd name="connsiteY146" fmla="*/ 218795 h 254037"/>
                <a:gd name="connsiteX147" fmla="*/ 29528 w 85725"/>
                <a:gd name="connsiteY147" fmla="*/ 218795 h 254037"/>
                <a:gd name="connsiteX148" fmla="*/ 29528 w 85725"/>
                <a:gd name="connsiteY148" fmla="*/ 218795 h 254037"/>
                <a:gd name="connsiteX149" fmla="*/ 29528 w 85725"/>
                <a:gd name="connsiteY149" fmla="*/ 218795 h 254037"/>
                <a:gd name="connsiteX150" fmla="*/ 32385 w 85725"/>
                <a:gd name="connsiteY150" fmla="*/ 153073 h 254037"/>
                <a:gd name="connsiteX151" fmla="*/ 32385 w 85725"/>
                <a:gd name="connsiteY151" fmla="*/ 153073 h 254037"/>
                <a:gd name="connsiteX152" fmla="*/ 30480 w 85725"/>
                <a:gd name="connsiteY152" fmla="*/ 151168 h 254037"/>
                <a:gd name="connsiteX153" fmla="*/ 29528 w 85725"/>
                <a:gd name="connsiteY153" fmla="*/ 152120 h 254037"/>
                <a:gd name="connsiteX154" fmla="*/ 32385 w 85725"/>
                <a:gd name="connsiteY154" fmla="*/ 153073 h 254037"/>
                <a:gd name="connsiteX155" fmla="*/ 41910 w 85725"/>
                <a:gd name="connsiteY155" fmla="*/ 136880 h 254037"/>
                <a:gd name="connsiteX156" fmla="*/ 38100 w 85725"/>
                <a:gd name="connsiteY156" fmla="*/ 134975 h 254037"/>
                <a:gd name="connsiteX157" fmla="*/ 37147 w 85725"/>
                <a:gd name="connsiteY157" fmla="*/ 134975 h 254037"/>
                <a:gd name="connsiteX158" fmla="*/ 31433 w 85725"/>
                <a:gd name="connsiteY158" fmla="*/ 137833 h 254037"/>
                <a:gd name="connsiteX159" fmla="*/ 30480 w 85725"/>
                <a:gd name="connsiteY159" fmla="*/ 139738 h 254037"/>
                <a:gd name="connsiteX160" fmla="*/ 32385 w 85725"/>
                <a:gd name="connsiteY160" fmla="*/ 139738 h 254037"/>
                <a:gd name="connsiteX161" fmla="*/ 38100 w 85725"/>
                <a:gd name="connsiteY161" fmla="*/ 137833 h 254037"/>
                <a:gd name="connsiteX162" fmla="*/ 41910 w 85725"/>
                <a:gd name="connsiteY162" fmla="*/ 136880 h 254037"/>
                <a:gd name="connsiteX163" fmla="*/ 30480 w 85725"/>
                <a:gd name="connsiteY163" fmla="*/ 131165 h 254037"/>
                <a:gd name="connsiteX164" fmla="*/ 32385 w 85725"/>
                <a:gd name="connsiteY164" fmla="*/ 132118 h 254037"/>
                <a:gd name="connsiteX165" fmla="*/ 32385 w 85725"/>
                <a:gd name="connsiteY165" fmla="*/ 131165 h 254037"/>
                <a:gd name="connsiteX166" fmla="*/ 30480 w 85725"/>
                <a:gd name="connsiteY166" fmla="*/ 131165 h 254037"/>
                <a:gd name="connsiteX167" fmla="*/ 30480 w 85725"/>
                <a:gd name="connsiteY167" fmla="*/ 131165 h 254037"/>
                <a:gd name="connsiteX168" fmla="*/ 32385 w 85725"/>
                <a:gd name="connsiteY168" fmla="*/ 30200 h 254037"/>
                <a:gd name="connsiteX169" fmla="*/ 34290 w 85725"/>
                <a:gd name="connsiteY169" fmla="*/ 30200 h 254037"/>
                <a:gd name="connsiteX170" fmla="*/ 33338 w 85725"/>
                <a:gd name="connsiteY170" fmla="*/ 28295 h 254037"/>
                <a:gd name="connsiteX171" fmla="*/ 29528 w 85725"/>
                <a:gd name="connsiteY171" fmla="*/ 26390 h 254037"/>
                <a:gd name="connsiteX172" fmla="*/ 30480 w 85725"/>
                <a:gd name="connsiteY172" fmla="*/ 30200 h 254037"/>
                <a:gd name="connsiteX173" fmla="*/ 32385 w 85725"/>
                <a:gd name="connsiteY173" fmla="*/ 30200 h 254037"/>
                <a:gd name="connsiteX174" fmla="*/ 31433 w 85725"/>
                <a:gd name="connsiteY174" fmla="*/ 37820 h 254037"/>
                <a:gd name="connsiteX175" fmla="*/ 31433 w 85725"/>
                <a:gd name="connsiteY175" fmla="*/ 37820 h 254037"/>
                <a:gd name="connsiteX176" fmla="*/ 30480 w 85725"/>
                <a:gd name="connsiteY176" fmla="*/ 37820 h 254037"/>
                <a:gd name="connsiteX177" fmla="*/ 31433 w 85725"/>
                <a:gd name="connsiteY177" fmla="*/ 37820 h 254037"/>
                <a:gd name="connsiteX178" fmla="*/ 31433 w 85725"/>
                <a:gd name="connsiteY178" fmla="*/ 37820 h 254037"/>
                <a:gd name="connsiteX179" fmla="*/ 50483 w 85725"/>
                <a:gd name="connsiteY179" fmla="*/ 177838 h 254037"/>
                <a:gd name="connsiteX180" fmla="*/ 49530 w 85725"/>
                <a:gd name="connsiteY180" fmla="*/ 173075 h 254037"/>
                <a:gd name="connsiteX181" fmla="*/ 50483 w 85725"/>
                <a:gd name="connsiteY181" fmla="*/ 172123 h 254037"/>
                <a:gd name="connsiteX182" fmla="*/ 49530 w 85725"/>
                <a:gd name="connsiteY182" fmla="*/ 171170 h 254037"/>
                <a:gd name="connsiteX183" fmla="*/ 47625 w 85725"/>
                <a:gd name="connsiteY183" fmla="*/ 170218 h 254037"/>
                <a:gd name="connsiteX184" fmla="*/ 47625 w 85725"/>
                <a:gd name="connsiteY184" fmla="*/ 168313 h 254037"/>
                <a:gd name="connsiteX185" fmla="*/ 46672 w 85725"/>
                <a:gd name="connsiteY185" fmla="*/ 170218 h 254037"/>
                <a:gd name="connsiteX186" fmla="*/ 44768 w 85725"/>
                <a:gd name="connsiteY186" fmla="*/ 175933 h 254037"/>
                <a:gd name="connsiteX187" fmla="*/ 43815 w 85725"/>
                <a:gd name="connsiteY187" fmla="*/ 174980 h 254037"/>
                <a:gd name="connsiteX188" fmla="*/ 43815 w 85725"/>
                <a:gd name="connsiteY188" fmla="*/ 174980 h 254037"/>
                <a:gd name="connsiteX189" fmla="*/ 44768 w 85725"/>
                <a:gd name="connsiteY189" fmla="*/ 174980 h 254037"/>
                <a:gd name="connsiteX190" fmla="*/ 42863 w 85725"/>
                <a:gd name="connsiteY190" fmla="*/ 180695 h 254037"/>
                <a:gd name="connsiteX191" fmla="*/ 38100 w 85725"/>
                <a:gd name="connsiteY191" fmla="*/ 184505 h 254037"/>
                <a:gd name="connsiteX192" fmla="*/ 35243 w 85725"/>
                <a:gd name="connsiteY192" fmla="*/ 185458 h 254037"/>
                <a:gd name="connsiteX193" fmla="*/ 34290 w 85725"/>
                <a:gd name="connsiteY193" fmla="*/ 187363 h 254037"/>
                <a:gd name="connsiteX194" fmla="*/ 33338 w 85725"/>
                <a:gd name="connsiteY194" fmla="*/ 188315 h 254037"/>
                <a:gd name="connsiteX195" fmla="*/ 36195 w 85725"/>
                <a:gd name="connsiteY195" fmla="*/ 190220 h 254037"/>
                <a:gd name="connsiteX196" fmla="*/ 39053 w 85725"/>
                <a:gd name="connsiteY196" fmla="*/ 184505 h 254037"/>
                <a:gd name="connsiteX197" fmla="*/ 47625 w 85725"/>
                <a:gd name="connsiteY197" fmla="*/ 187363 h 254037"/>
                <a:gd name="connsiteX198" fmla="*/ 50483 w 85725"/>
                <a:gd name="connsiteY198" fmla="*/ 186410 h 254037"/>
                <a:gd name="connsiteX199" fmla="*/ 49530 w 85725"/>
                <a:gd name="connsiteY199" fmla="*/ 185458 h 254037"/>
                <a:gd name="connsiteX200" fmla="*/ 43815 w 85725"/>
                <a:gd name="connsiteY200" fmla="*/ 181648 h 254037"/>
                <a:gd name="connsiteX201" fmla="*/ 44768 w 85725"/>
                <a:gd name="connsiteY201" fmla="*/ 181648 h 254037"/>
                <a:gd name="connsiteX202" fmla="*/ 50483 w 85725"/>
                <a:gd name="connsiteY202" fmla="*/ 177838 h 254037"/>
                <a:gd name="connsiteX203" fmla="*/ 50483 w 85725"/>
                <a:gd name="connsiteY203" fmla="*/ 177838 h 254037"/>
                <a:gd name="connsiteX204" fmla="*/ 37147 w 85725"/>
                <a:gd name="connsiteY204" fmla="*/ 170218 h 254037"/>
                <a:gd name="connsiteX205" fmla="*/ 39053 w 85725"/>
                <a:gd name="connsiteY205" fmla="*/ 170218 h 254037"/>
                <a:gd name="connsiteX206" fmla="*/ 40005 w 85725"/>
                <a:gd name="connsiteY206" fmla="*/ 170218 h 254037"/>
                <a:gd name="connsiteX207" fmla="*/ 40005 w 85725"/>
                <a:gd name="connsiteY207" fmla="*/ 169265 h 254037"/>
                <a:gd name="connsiteX208" fmla="*/ 33338 w 85725"/>
                <a:gd name="connsiteY208" fmla="*/ 165455 h 254037"/>
                <a:gd name="connsiteX209" fmla="*/ 31433 w 85725"/>
                <a:gd name="connsiteY209" fmla="*/ 165455 h 254037"/>
                <a:gd name="connsiteX210" fmla="*/ 30480 w 85725"/>
                <a:gd name="connsiteY210" fmla="*/ 166408 h 254037"/>
                <a:gd name="connsiteX211" fmla="*/ 36195 w 85725"/>
                <a:gd name="connsiteY211" fmla="*/ 173075 h 254037"/>
                <a:gd name="connsiteX212" fmla="*/ 38100 w 85725"/>
                <a:gd name="connsiteY212" fmla="*/ 173075 h 254037"/>
                <a:gd name="connsiteX213" fmla="*/ 38100 w 85725"/>
                <a:gd name="connsiteY213" fmla="*/ 171170 h 254037"/>
                <a:gd name="connsiteX214" fmla="*/ 37147 w 85725"/>
                <a:gd name="connsiteY214" fmla="*/ 170218 h 254037"/>
                <a:gd name="connsiteX215" fmla="*/ 33338 w 85725"/>
                <a:gd name="connsiteY215" fmla="*/ 110210 h 254037"/>
                <a:gd name="connsiteX216" fmla="*/ 33338 w 85725"/>
                <a:gd name="connsiteY216" fmla="*/ 109258 h 254037"/>
                <a:gd name="connsiteX217" fmla="*/ 32385 w 85725"/>
                <a:gd name="connsiteY217" fmla="*/ 106400 h 254037"/>
                <a:gd name="connsiteX218" fmla="*/ 31433 w 85725"/>
                <a:gd name="connsiteY218" fmla="*/ 106400 h 254037"/>
                <a:gd name="connsiteX219" fmla="*/ 31433 w 85725"/>
                <a:gd name="connsiteY219" fmla="*/ 110210 h 254037"/>
                <a:gd name="connsiteX220" fmla="*/ 33338 w 85725"/>
                <a:gd name="connsiteY220" fmla="*/ 110210 h 254037"/>
                <a:gd name="connsiteX221" fmla="*/ 32385 w 85725"/>
                <a:gd name="connsiteY221" fmla="*/ 113068 h 254037"/>
                <a:gd name="connsiteX222" fmla="*/ 37147 w 85725"/>
                <a:gd name="connsiteY222" fmla="*/ 113068 h 254037"/>
                <a:gd name="connsiteX223" fmla="*/ 33338 w 85725"/>
                <a:gd name="connsiteY223" fmla="*/ 110210 h 254037"/>
                <a:gd name="connsiteX224" fmla="*/ 33338 w 85725"/>
                <a:gd name="connsiteY224" fmla="*/ 110210 h 254037"/>
                <a:gd name="connsiteX225" fmla="*/ 32385 w 85725"/>
                <a:gd name="connsiteY225" fmla="*/ 119735 h 254037"/>
                <a:gd name="connsiteX226" fmla="*/ 32385 w 85725"/>
                <a:gd name="connsiteY226" fmla="*/ 119735 h 254037"/>
                <a:gd name="connsiteX227" fmla="*/ 31433 w 85725"/>
                <a:gd name="connsiteY227" fmla="*/ 116878 h 254037"/>
                <a:gd name="connsiteX228" fmla="*/ 31433 w 85725"/>
                <a:gd name="connsiteY228" fmla="*/ 116878 h 254037"/>
                <a:gd name="connsiteX229" fmla="*/ 32385 w 85725"/>
                <a:gd name="connsiteY229" fmla="*/ 119735 h 254037"/>
                <a:gd name="connsiteX230" fmla="*/ 32385 w 85725"/>
                <a:gd name="connsiteY230" fmla="*/ 119735 h 254037"/>
                <a:gd name="connsiteX231" fmla="*/ 34290 w 85725"/>
                <a:gd name="connsiteY231" fmla="*/ 120688 h 254037"/>
                <a:gd name="connsiteX232" fmla="*/ 35243 w 85725"/>
                <a:gd name="connsiteY232" fmla="*/ 119735 h 254037"/>
                <a:gd name="connsiteX233" fmla="*/ 32385 w 85725"/>
                <a:gd name="connsiteY233" fmla="*/ 119735 h 254037"/>
                <a:gd name="connsiteX234" fmla="*/ 32385 w 85725"/>
                <a:gd name="connsiteY234" fmla="*/ 119735 h 254037"/>
                <a:gd name="connsiteX235" fmla="*/ 33338 w 85725"/>
                <a:gd name="connsiteY235" fmla="*/ 33058 h 254037"/>
                <a:gd name="connsiteX236" fmla="*/ 32385 w 85725"/>
                <a:gd name="connsiteY236" fmla="*/ 34963 h 254037"/>
                <a:gd name="connsiteX237" fmla="*/ 36195 w 85725"/>
                <a:gd name="connsiteY237" fmla="*/ 39725 h 254037"/>
                <a:gd name="connsiteX238" fmla="*/ 37147 w 85725"/>
                <a:gd name="connsiteY238" fmla="*/ 39725 h 254037"/>
                <a:gd name="connsiteX239" fmla="*/ 33338 w 85725"/>
                <a:gd name="connsiteY239" fmla="*/ 33058 h 254037"/>
                <a:gd name="connsiteX240" fmla="*/ 33338 w 85725"/>
                <a:gd name="connsiteY240" fmla="*/ 213080 h 254037"/>
                <a:gd name="connsiteX241" fmla="*/ 33338 w 85725"/>
                <a:gd name="connsiteY241" fmla="*/ 214985 h 254037"/>
                <a:gd name="connsiteX242" fmla="*/ 35243 w 85725"/>
                <a:gd name="connsiteY242" fmla="*/ 214985 h 254037"/>
                <a:gd name="connsiteX243" fmla="*/ 40005 w 85725"/>
                <a:gd name="connsiteY243" fmla="*/ 215938 h 254037"/>
                <a:gd name="connsiteX244" fmla="*/ 40958 w 85725"/>
                <a:gd name="connsiteY244" fmla="*/ 216890 h 254037"/>
                <a:gd name="connsiteX245" fmla="*/ 41910 w 85725"/>
                <a:gd name="connsiteY245" fmla="*/ 213080 h 254037"/>
                <a:gd name="connsiteX246" fmla="*/ 38100 w 85725"/>
                <a:gd name="connsiteY246" fmla="*/ 206413 h 254037"/>
                <a:gd name="connsiteX247" fmla="*/ 36195 w 85725"/>
                <a:gd name="connsiteY247" fmla="*/ 205460 h 254037"/>
                <a:gd name="connsiteX248" fmla="*/ 35243 w 85725"/>
                <a:gd name="connsiteY248" fmla="*/ 206413 h 254037"/>
                <a:gd name="connsiteX249" fmla="*/ 33338 w 85725"/>
                <a:gd name="connsiteY249" fmla="*/ 213080 h 254037"/>
                <a:gd name="connsiteX250" fmla="*/ 35243 w 85725"/>
                <a:gd name="connsiteY250" fmla="*/ 234988 h 254037"/>
                <a:gd name="connsiteX251" fmla="*/ 32385 w 85725"/>
                <a:gd name="connsiteY251" fmla="*/ 234988 h 254037"/>
                <a:gd name="connsiteX252" fmla="*/ 33338 w 85725"/>
                <a:gd name="connsiteY252" fmla="*/ 236893 h 254037"/>
                <a:gd name="connsiteX253" fmla="*/ 36195 w 85725"/>
                <a:gd name="connsiteY253" fmla="*/ 235940 h 254037"/>
                <a:gd name="connsiteX254" fmla="*/ 35243 w 85725"/>
                <a:gd name="connsiteY254" fmla="*/ 234988 h 254037"/>
                <a:gd name="connsiteX255" fmla="*/ 36195 w 85725"/>
                <a:gd name="connsiteY255" fmla="*/ 101638 h 254037"/>
                <a:gd name="connsiteX256" fmla="*/ 36195 w 85725"/>
                <a:gd name="connsiteY256" fmla="*/ 101638 h 254037"/>
                <a:gd name="connsiteX257" fmla="*/ 32385 w 85725"/>
                <a:gd name="connsiteY257" fmla="*/ 100685 h 254037"/>
                <a:gd name="connsiteX258" fmla="*/ 33338 w 85725"/>
                <a:gd name="connsiteY258" fmla="*/ 99733 h 254037"/>
                <a:gd name="connsiteX259" fmla="*/ 36195 w 85725"/>
                <a:gd name="connsiteY259" fmla="*/ 101638 h 254037"/>
                <a:gd name="connsiteX260" fmla="*/ 33338 w 85725"/>
                <a:gd name="connsiteY260" fmla="*/ 203555 h 254037"/>
                <a:gd name="connsiteX261" fmla="*/ 35243 w 85725"/>
                <a:gd name="connsiteY261" fmla="*/ 202603 h 254037"/>
                <a:gd name="connsiteX262" fmla="*/ 34290 w 85725"/>
                <a:gd name="connsiteY262" fmla="*/ 201650 h 254037"/>
                <a:gd name="connsiteX263" fmla="*/ 33338 w 85725"/>
                <a:gd name="connsiteY263" fmla="*/ 203555 h 254037"/>
                <a:gd name="connsiteX264" fmla="*/ 33338 w 85725"/>
                <a:gd name="connsiteY264" fmla="*/ 203555 h 254037"/>
                <a:gd name="connsiteX265" fmla="*/ 34290 w 85725"/>
                <a:gd name="connsiteY265" fmla="*/ 21628 h 254037"/>
                <a:gd name="connsiteX266" fmla="*/ 37147 w 85725"/>
                <a:gd name="connsiteY266" fmla="*/ 28295 h 254037"/>
                <a:gd name="connsiteX267" fmla="*/ 38100 w 85725"/>
                <a:gd name="connsiteY267" fmla="*/ 33058 h 254037"/>
                <a:gd name="connsiteX268" fmla="*/ 40958 w 85725"/>
                <a:gd name="connsiteY268" fmla="*/ 37820 h 254037"/>
                <a:gd name="connsiteX269" fmla="*/ 44768 w 85725"/>
                <a:gd name="connsiteY269" fmla="*/ 39725 h 254037"/>
                <a:gd name="connsiteX270" fmla="*/ 48578 w 85725"/>
                <a:gd name="connsiteY270" fmla="*/ 40678 h 254037"/>
                <a:gd name="connsiteX271" fmla="*/ 45720 w 85725"/>
                <a:gd name="connsiteY271" fmla="*/ 38773 h 254037"/>
                <a:gd name="connsiteX272" fmla="*/ 42863 w 85725"/>
                <a:gd name="connsiteY272" fmla="*/ 35915 h 254037"/>
                <a:gd name="connsiteX273" fmla="*/ 44768 w 85725"/>
                <a:gd name="connsiteY273" fmla="*/ 33058 h 254037"/>
                <a:gd name="connsiteX274" fmla="*/ 45720 w 85725"/>
                <a:gd name="connsiteY274" fmla="*/ 29248 h 254037"/>
                <a:gd name="connsiteX275" fmla="*/ 41910 w 85725"/>
                <a:gd name="connsiteY275" fmla="*/ 23533 h 254037"/>
                <a:gd name="connsiteX276" fmla="*/ 35243 w 85725"/>
                <a:gd name="connsiteY276" fmla="*/ 18770 h 254037"/>
                <a:gd name="connsiteX277" fmla="*/ 33338 w 85725"/>
                <a:gd name="connsiteY277" fmla="*/ 19723 h 254037"/>
                <a:gd name="connsiteX278" fmla="*/ 34290 w 85725"/>
                <a:gd name="connsiteY278" fmla="*/ 21628 h 254037"/>
                <a:gd name="connsiteX279" fmla="*/ 33338 w 85725"/>
                <a:gd name="connsiteY279" fmla="*/ 88303 h 254037"/>
                <a:gd name="connsiteX280" fmla="*/ 36195 w 85725"/>
                <a:gd name="connsiteY280" fmla="*/ 92113 h 254037"/>
                <a:gd name="connsiteX281" fmla="*/ 39053 w 85725"/>
                <a:gd name="connsiteY281" fmla="*/ 89255 h 254037"/>
                <a:gd name="connsiteX282" fmla="*/ 35243 w 85725"/>
                <a:gd name="connsiteY282" fmla="*/ 87350 h 254037"/>
                <a:gd name="connsiteX283" fmla="*/ 33338 w 85725"/>
                <a:gd name="connsiteY283" fmla="*/ 88303 h 254037"/>
                <a:gd name="connsiteX284" fmla="*/ 35243 w 85725"/>
                <a:gd name="connsiteY284" fmla="*/ 222605 h 254037"/>
                <a:gd name="connsiteX285" fmla="*/ 35243 w 85725"/>
                <a:gd name="connsiteY285" fmla="*/ 221653 h 254037"/>
                <a:gd name="connsiteX286" fmla="*/ 34290 w 85725"/>
                <a:gd name="connsiteY286" fmla="*/ 220700 h 254037"/>
                <a:gd name="connsiteX287" fmla="*/ 34290 w 85725"/>
                <a:gd name="connsiteY287" fmla="*/ 222605 h 254037"/>
                <a:gd name="connsiteX288" fmla="*/ 35243 w 85725"/>
                <a:gd name="connsiteY288" fmla="*/ 222605 h 254037"/>
                <a:gd name="connsiteX289" fmla="*/ 34290 w 85725"/>
                <a:gd name="connsiteY289" fmla="*/ 179743 h 254037"/>
                <a:gd name="connsiteX290" fmla="*/ 34290 w 85725"/>
                <a:gd name="connsiteY290" fmla="*/ 179743 h 254037"/>
                <a:gd name="connsiteX291" fmla="*/ 34290 w 85725"/>
                <a:gd name="connsiteY291" fmla="*/ 181648 h 254037"/>
                <a:gd name="connsiteX292" fmla="*/ 34290 w 85725"/>
                <a:gd name="connsiteY292" fmla="*/ 179743 h 254037"/>
                <a:gd name="connsiteX293" fmla="*/ 34290 w 85725"/>
                <a:gd name="connsiteY293" fmla="*/ 179743 h 254037"/>
                <a:gd name="connsiteX294" fmla="*/ 38100 w 85725"/>
                <a:gd name="connsiteY294" fmla="*/ 146405 h 254037"/>
                <a:gd name="connsiteX295" fmla="*/ 35243 w 85725"/>
                <a:gd name="connsiteY295" fmla="*/ 142595 h 254037"/>
                <a:gd name="connsiteX296" fmla="*/ 34290 w 85725"/>
                <a:gd name="connsiteY296" fmla="*/ 144500 h 254037"/>
                <a:gd name="connsiteX297" fmla="*/ 36195 w 85725"/>
                <a:gd name="connsiteY297" fmla="*/ 148310 h 254037"/>
                <a:gd name="connsiteX298" fmla="*/ 38100 w 85725"/>
                <a:gd name="connsiteY298" fmla="*/ 146405 h 254037"/>
                <a:gd name="connsiteX299" fmla="*/ 37147 w 85725"/>
                <a:gd name="connsiteY299" fmla="*/ 230225 h 254037"/>
                <a:gd name="connsiteX300" fmla="*/ 36195 w 85725"/>
                <a:gd name="connsiteY300" fmla="*/ 229273 h 254037"/>
                <a:gd name="connsiteX301" fmla="*/ 35243 w 85725"/>
                <a:gd name="connsiteY301" fmla="*/ 230225 h 254037"/>
                <a:gd name="connsiteX302" fmla="*/ 37147 w 85725"/>
                <a:gd name="connsiteY302" fmla="*/ 231178 h 254037"/>
                <a:gd name="connsiteX303" fmla="*/ 37147 w 85725"/>
                <a:gd name="connsiteY303" fmla="*/ 230225 h 254037"/>
                <a:gd name="connsiteX304" fmla="*/ 41910 w 85725"/>
                <a:gd name="connsiteY304" fmla="*/ 132118 h 254037"/>
                <a:gd name="connsiteX305" fmla="*/ 40005 w 85725"/>
                <a:gd name="connsiteY305" fmla="*/ 131165 h 254037"/>
                <a:gd name="connsiteX306" fmla="*/ 36195 w 85725"/>
                <a:gd name="connsiteY306" fmla="*/ 133070 h 254037"/>
                <a:gd name="connsiteX307" fmla="*/ 35243 w 85725"/>
                <a:gd name="connsiteY307" fmla="*/ 134975 h 254037"/>
                <a:gd name="connsiteX308" fmla="*/ 37147 w 85725"/>
                <a:gd name="connsiteY308" fmla="*/ 135928 h 254037"/>
                <a:gd name="connsiteX309" fmla="*/ 40958 w 85725"/>
                <a:gd name="connsiteY309" fmla="*/ 134975 h 254037"/>
                <a:gd name="connsiteX310" fmla="*/ 41910 w 85725"/>
                <a:gd name="connsiteY310" fmla="*/ 132118 h 254037"/>
                <a:gd name="connsiteX311" fmla="*/ 39053 w 85725"/>
                <a:gd name="connsiteY311" fmla="*/ 162598 h 254037"/>
                <a:gd name="connsiteX312" fmla="*/ 36195 w 85725"/>
                <a:gd name="connsiteY312" fmla="*/ 159740 h 254037"/>
                <a:gd name="connsiteX313" fmla="*/ 35243 w 85725"/>
                <a:gd name="connsiteY313" fmla="*/ 160693 h 254037"/>
                <a:gd name="connsiteX314" fmla="*/ 39053 w 85725"/>
                <a:gd name="connsiteY314" fmla="*/ 162598 h 254037"/>
                <a:gd name="connsiteX315" fmla="*/ 39053 w 85725"/>
                <a:gd name="connsiteY315" fmla="*/ 162598 h 254037"/>
                <a:gd name="connsiteX316" fmla="*/ 35243 w 85725"/>
                <a:gd name="connsiteY316" fmla="*/ 15913 h 254037"/>
                <a:gd name="connsiteX317" fmla="*/ 39053 w 85725"/>
                <a:gd name="connsiteY317" fmla="*/ 18770 h 254037"/>
                <a:gd name="connsiteX318" fmla="*/ 40958 w 85725"/>
                <a:gd name="connsiteY318" fmla="*/ 17818 h 254037"/>
                <a:gd name="connsiteX319" fmla="*/ 40958 w 85725"/>
                <a:gd name="connsiteY319" fmla="*/ 17818 h 254037"/>
                <a:gd name="connsiteX320" fmla="*/ 35243 w 85725"/>
                <a:gd name="connsiteY320" fmla="*/ 15913 h 254037"/>
                <a:gd name="connsiteX321" fmla="*/ 35243 w 85725"/>
                <a:gd name="connsiteY321" fmla="*/ 15913 h 254037"/>
                <a:gd name="connsiteX322" fmla="*/ 37147 w 85725"/>
                <a:gd name="connsiteY322" fmla="*/ 193078 h 254037"/>
                <a:gd name="connsiteX323" fmla="*/ 37147 w 85725"/>
                <a:gd name="connsiteY323" fmla="*/ 193078 h 254037"/>
                <a:gd name="connsiteX324" fmla="*/ 40005 w 85725"/>
                <a:gd name="connsiteY324" fmla="*/ 195935 h 254037"/>
                <a:gd name="connsiteX325" fmla="*/ 40958 w 85725"/>
                <a:gd name="connsiteY325" fmla="*/ 193078 h 254037"/>
                <a:gd name="connsiteX326" fmla="*/ 37147 w 85725"/>
                <a:gd name="connsiteY326" fmla="*/ 193078 h 254037"/>
                <a:gd name="connsiteX327" fmla="*/ 40005 w 85725"/>
                <a:gd name="connsiteY327" fmla="*/ 101638 h 254037"/>
                <a:gd name="connsiteX328" fmla="*/ 38100 w 85725"/>
                <a:gd name="connsiteY328" fmla="*/ 101638 h 254037"/>
                <a:gd name="connsiteX329" fmla="*/ 36195 w 85725"/>
                <a:gd name="connsiteY329" fmla="*/ 100685 h 254037"/>
                <a:gd name="connsiteX330" fmla="*/ 38100 w 85725"/>
                <a:gd name="connsiteY330" fmla="*/ 99733 h 254037"/>
                <a:gd name="connsiteX331" fmla="*/ 40005 w 85725"/>
                <a:gd name="connsiteY331" fmla="*/ 101638 h 254037"/>
                <a:gd name="connsiteX332" fmla="*/ 40005 w 85725"/>
                <a:gd name="connsiteY332" fmla="*/ 156883 h 254037"/>
                <a:gd name="connsiteX333" fmla="*/ 40005 w 85725"/>
                <a:gd name="connsiteY333" fmla="*/ 156883 h 254037"/>
                <a:gd name="connsiteX334" fmla="*/ 38100 w 85725"/>
                <a:gd name="connsiteY334" fmla="*/ 156883 h 254037"/>
                <a:gd name="connsiteX335" fmla="*/ 39053 w 85725"/>
                <a:gd name="connsiteY335" fmla="*/ 157835 h 254037"/>
                <a:gd name="connsiteX336" fmla="*/ 40005 w 85725"/>
                <a:gd name="connsiteY336" fmla="*/ 156883 h 254037"/>
                <a:gd name="connsiteX337" fmla="*/ 42863 w 85725"/>
                <a:gd name="connsiteY337" fmla="*/ 225463 h 254037"/>
                <a:gd name="connsiteX338" fmla="*/ 40958 w 85725"/>
                <a:gd name="connsiteY338" fmla="*/ 224510 h 254037"/>
                <a:gd name="connsiteX339" fmla="*/ 40005 w 85725"/>
                <a:gd name="connsiteY339" fmla="*/ 227368 h 254037"/>
                <a:gd name="connsiteX340" fmla="*/ 40005 w 85725"/>
                <a:gd name="connsiteY340" fmla="*/ 228320 h 254037"/>
                <a:gd name="connsiteX341" fmla="*/ 39053 w 85725"/>
                <a:gd name="connsiteY341" fmla="*/ 227368 h 254037"/>
                <a:gd name="connsiteX342" fmla="*/ 38100 w 85725"/>
                <a:gd name="connsiteY342" fmla="*/ 228320 h 254037"/>
                <a:gd name="connsiteX343" fmla="*/ 39053 w 85725"/>
                <a:gd name="connsiteY343" fmla="*/ 229273 h 254037"/>
                <a:gd name="connsiteX344" fmla="*/ 41910 w 85725"/>
                <a:gd name="connsiteY344" fmla="*/ 231178 h 254037"/>
                <a:gd name="connsiteX345" fmla="*/ 42863 w 85725"/>
                <a:gd name="connsiteY345" fmla="*/ 225463 h 254037"/>
                <a:gd name="connsiteX346" fmla="*/ 39053 w 85725"/>
                <a:gd name="connsiteY346" fmla="*/ 47345 h 254037"/>
                <a:gd name="connsiteX347" fmla="*/ 39053 w 85725"/>
                <a:gd name="connsiteY347" fmla="*/ 47345 h 254037"/>
                <a:gd name="connsiteX348" fmla="*/ 38100 w 85725"/>
                <a:gd name="connsiteY348" fmla="*/ 47345 h 254037"/>
                <a:gd name="connsiteX349" fmla="*/ 39053 w 85725"/>
                <a:gd name="connsiteY349" fmla="*/ 47345 h 254037"/>
                <a:gd name="connsiteX350" fmla="*/ 39053 w 85725"/>
                <a:gd name="connsiteY350" fmla="*/ 47345 h 254037"/>
                <a:gd name="connsiteX351" fmla="*/ 40958 w 85725"/>
                <a:gd name="connsiteY351" fmla="*/ 207365 h 254037"/>
                <a:gd name="connsiteX352" fmla="*/ 40005 w 85725"/>
                <a:gd name="connsiteY352" fmla="*/ 206413 h 254037"/>
                <a:gd name="connsiteX353" fmla="*/ 39053 w 85725"/>
                <a:gd name="connsiteY353" fmla="*/ 208318 h 254037"/>
                <a:gd name="connsiteX354" fmla="*/ 40005 w 85725"/>
                <a:gd name="connsiteY354" fmla="*/ 209270 h 254037"/>
                <a:gd name="connsiteX355" fmla="*/ 40958 w 85725"/>
                <a:gd name="connsiteY355" fmla="*/ 207365 h 254037"/>
                <a:gd name="connsiteX356" fmla="*/ 40005 w 85725"/>
                <a:gd name="connsiteY356" fmla="*/ 26390 h 254037"/>
                <a:gd name="connsiteX357" fmla="*/ 40005 w 85725"/>
                <a:gd name="connsiteY357" fmla="*/ 26390 h 254037"/>
                <a:gd name="connsiteX358" fmla="*/ 41910 w 85725"/>
                <a:gd name="connsiteY358" fmla="*/ 26390 h 254037"/>
                <a:gd name="connsiteX359" fmla="*/ 42863 w 85725"/>
                <a:gd name="connsiteY359" fmla="*/ 31153 h 254037"/>
                <a:gd name="connsiteX360" fmla="*/ 41910 w 85725"/>
                <a:gd name="connsiteY360" fmla="*/ 33058 h 254037"/>
                <a:gd name="connsiteX361" fmla="*/ 40958 w 85725"/>
                <a:gd name="connsiteY361" fmla="*/ 31153 h 254037"/>
                <a:gd name="connsiteX362" fmla="*/ 41910 w 85725"/>
                <a:gd name="connsiteY362" fmla="*/ 29248 h 254037"/>
                <a:gd name="connsiteX363" fmla="*/ 40005 w 85725"/>
                <a:gd name="connsiteY363" fmla="*/ 26390 h 254037"/>
                <a:gd name="connsiteX364" fmla="*/ 40005 w 85725"/>
                <a:gd name="connsiteY364" fmla="*/ 38773 h 254037"/>
                <a:gd name="connsiteX365" fmla="*/ 40005 w 85725"/>
                <a:gd name="connsiteY365" fmla="*/ 40678 h 254037"/>
                <a:gd name="connsiteX366" fmla="*/ 40005 w 85725"/>
                <a:gd name="connsiteY366" fmla="*/ 40678 h 254037"/>
                <a:gd name="connsiteX367" fmla="*/ 40005 w 85725"/>
                <a:gd name="connsiteY367" fmla="*/ 38773 h 254037"/>
                <a:gd name="connsiteX368" fmla="*/ 40958 w 85725"/>
                <a:gd name="connsiteY368" fmla="*/ 17818 h 254037"/>
                <a:gd name="connsiteX369" fmla="*/ 43815 w 85725"/>
                <a:gd name="connsiteY369" fmla="*/ 19723 h 254037"/>
                <a:gd name="connsiteX370" fmla="*/ 43815 w 85725"/>
                <a:gd name="connsiteY370" fmla="*/ 20675 h 254037"/>
                <a:gd name="connsiteX371" fmla="*/ 44768 w 85725"/>
                <a:gd name="connsiteY371" fmla="*/ 21628 h 254037"/>
                <a:gd name="connsiteX372" fmla="*/ 44768 w 85725"/>
                <a:gd name="connsiteY372" fmla="*/ 20675 h 254037"/>
                <a:gd name="connsiteX373" fmla="*/ 44768 w 85725"/>
                <a:gd name="connsiteY373" fmla="*/ 19723 h 254037"/>
                <a:gd name="connsiteX374" fmla="*/ 40958 w 85725"/>
                <a:gd name="connsiteY374" fmla="*/ 17818 h 254037"/>
                <a:gd name="connsiteX375" fmla="*/ 41910 w 85725"/>
                <a:gd name="connsiteY375" fmla="*/ 192125 h 254037"/>
                <a:gd name="connsiteX376" fmla="*/ 41910 w 85725"/>
                <a:gd name="connsiteY376" fmla="*/ 192125 h 254037"/>
                <a:gd name="connsiteX377" fmla="*/ 41910 w 85725"/>
                <a:gd name="connsiteY377" fmla="*/ 192125 h 254037"/>
                <a:gd name="connsiteX378" fmla="*/ 44768 w 85725"/>
                <a:gd name="connsiteY378" fmla="*/ 141643 h 254037"/>
                <a:gd name="connsiteX379" fmla="*/ 43815 w 85725"/>
                <a:gd name="connsiteY379" fmla="*/ 139738 h 254037"/>
                <a:gd name="connsiteX380" fmla="*/ 41910 w 85725"/>
                <a:gd name="connsiteY380" fmla="*/ 141643 h 254037"/>
                <a:gd name="connsiteX381" fmla="*/ 40958 w 85725"/>
                <a:gd name="connsiteY381" fmla="*/ 144500 h 254037"/>
                <a:gd name="connsiteX382" fmla="*/ 41910 w 85725"/>
                <a:gd name="connsiteY382" fmla="*/ 146405 h 254037"/>
                <a:gd name="connsiteX383" fmla="*/ 46672 w 85725"/>
                <a:gd name="connsiteY383" fmla="*/ 145453 h 254037"/>
                <a:gd name="connsiteX384" fmla="*/ 47625 w 85725"/>
                <a:gd name="connsiteY384" fmla="*/ 144500 h 254037"/>
                <a:gd name="connsiteX385" fmla="*/ 48578 w 85725"/>
                <a:gd name="connsiteY385" fmla="*/ 142595 h 254037"/>
                <a:gd name="connsiteX386" fmla="*/ 48578 w 85725"/>
                <a:gd name="connsiteY386" fmla="*/ 142595 h 254037"/>
                <a:gd name="connsiteX387" fmla="*/ 47625 w 85725"/>
                <a:gd name="connsiteY387" fmla="*/ 144500 h 254037"/>
                <a:gd name="connsiteX388" fmla="*/ 47625 w 85725"/>
                <a:gd name="connsiteY388" fmla="*/ 145453 h 254037"/>
                <a:gd name="connsiteX389" fmla="*/ 44768 w 85725"/>
                <a:gd name="connsiteY389" fmla="*/ 141643 h 254037"/>
                <a:gd name="connsiteX390" fmla="*/ 42863 w 85725"/>
                <a:gd name="connsiteY390" fmla="*/ 90208 h 254037"/>
                <a:gd name="connsiteX391" fmla="*/ 44768 w 85725"/>
                <a:gd name="connsiteY391" fmla="*/ 91160 h 254037"/>
                <a:gd name="connsiteX392" fmla="*/ 45720 w 85725"/>
                <a:gd name="connsiteY392" fmla="*/ 89255 h 254037"/>
                <a:gd name="connsiteX393" fmla="*/ 44768 w 85725"/>
                <a:gd name="connsiteY393" fmla="*/ 89255 h 254037"/>
                <a:gd name="connsiteX394" fmla="*/ 42863 w 85725"/>
                <a:gd name="connsiteY394" fmla="*/ 90208 h 254037"/>
                <a:gd name="connsiteX395" fmla="*/ 42863 w 85725"/>
                <a:gd name="connsiteY395" fmla="*/ 162598 h 254037"/>
                <a:gd name="connsiteX396" fmla="*/ 42863 w 85725"/>
                <a:gd name="connsiteY396" fmla="*/ 162598 h 254037"/>
                <a:gd name="connsiteX397" fmla="*/ 45720 w 85725"/>
                <a:gd name="connsiteY397" fmla="*/ 161645 h 254037"/>
                <a:gd name="connsiteX398" fmla="*/ 44768 w 85725"/>
                <a:gd name="connsiteY398" fmla="*/ 160693 h 254037"/>
                <a:gd name="connsiteX399" fmla="*/ 42863 w 85725"/>
                <a:gd name="connsiteY399" fmla="*/ 162598 h 254037"/>
                <a:gd name="connsiteX400" fmla="*/ 43815 w 85725"/>
                <a:gd name="connsiteY400" fmla="*/ 203555 h 254037"/>
                <a:gd name="connsiteX401" fmla="*/ 43815 w 85725"/>
                <a:gd name="connsiteY401" fmla="*/ 203555 h 254037"/>
                <a:gd name="connsiteX402" fmla="*/ 43815 w 85725"/>
                <a:gd name="connsiteY402" fmla="*/ 202603 h 254037"/>
                <a:gd name="connsiteX403" fmla="*/ 43815 w 85725"/>
                <a:gd name="connsiteY403" fmla="*/ 203555 h 254037"/>
                <a:gd name="connsiteX404" fmla="*/ 43815 w 85725"/>
                <a:gd name="connsiteY404" fmla="*/ 203555 h 254037"/>
                <a:gd name="connsiteX405" fmla="*/ 45720 w 85725"/>
                <a:gd name="connsiteY405" fmla="*/ 149263 h 254037"/>
                <a:gd name="connsiteX406" fmla="*/ 45720 w 85725"/>
                <a:gd name="connsiteY406" fmla="*/ 149263 h 254037"/>
                <a:gd name="connsiteX407" fmla="*/ 43815 w 85725"/>
                <a:gd name="connsiteY407" fmla="*/ 149263 h 254037"/>
                <a:gd name="connsiteX408" fmla="*/ 44768 w 85725"/>
                <a:gd name="connsiteY408" fmla="*/ 150215 h 254037"/>
                <a:gd name="connsiteX409" fmla="*/ 45720 w 85725"/>
                <a:gd name="connsiteY409" fmla="*/ 149263 h 254037"/>
                <a:gd name="connsiteX410" fmla="*/ 45720 w 85725"/>
                <a:gd name="connsiteY410" fmla="*/ 237845 h 254037"/>
                <a:gd name="connsiteX411" fmla="*/ 43815 w 85725"/>
                <a:gd name="connsiteY411" fmla="*/ 234988 h 254037"/>
                <a:gd name="connsiteX412" fmla="*/ 42863 w 85725"/>
                <a:gd name="connsiteY412" fmla="*/ 235940 h 254037"/>
                <a:gd name="connsiteX413" fmla="*/ 45720 w 85725"/>
                <a:gd name="connsiteY413" fmla="*/ 237845 h 254037"/>
                <a:gd name="connsiteX414" fmla="*/ 45720 w 85725"/>
                <a:gd name="connsiteY414" fmla="*/ 237845 h 254037"/>
                <a:gd name="connsiteX415" fmla="*/ 51435 w 85725"/>
                <a:gd name="connsiteY415" fmla="*/ 154025 h 254037"/>
                <a:gd name="connsiteX416" fmla="*/ 49530 w 85725"/>
                <a:gd name="connsiteY416" fmla="*/ 154025 h 254037"/>
                <a:gd name="connsiteX417" fmla="*/ 44768 w 85725"/>
                <a:gd name="connsiteY417" fmla="*/ 153073 h 254037"/>
                <a:gd name="connsiteX418" fmla="*/ 43815 w 85725"/>
                <a:gd name="connsiteY418" fmla="*/ 154978 h 254037"/>
                <a:gd name="connsiteX419" fmla="*/ 45720 w 85725"/>
                <a:gd name="connsiteY419" fmla="*/ 155930 h 254037"/>
                <a:gd name="connsiteX420" fmla="*/ 47625 w 85725"/>
                <a:gd name="connsiteY420" fmla="*/ 154025 h 254037"/>
                <a:gd name="connsiteX421" fmla="*/ 49530 w 85725"/>
                <a:gd name="connsiteY421" fmla="*/ 153073 h 254037"/>
                <a:gd name="connsiteX422" fmla="*/ 51435 w 85725"/>
                <a:gd name="connsiteY422" fmla="*/ 154025 h 254037"/>
                <a:gd name="connsiteX423" fmla="*/ 51435 w 85725"/>
                <a:gd name="connsiteY423" fmla="*/ 154025 h 254037"/>
                <a:gd name="connsiteX424" fmla="*/ 44768 w 85725"/>
                <a:gd name="connsiteY424" fmla="*/ 214033 h 254037"/>
                <a:gd name="connsiteX425" fmla="*/ 46672 w 85725"/>
                <a:gd name="connsiteY425" fmla="*/ 214985 h 254037"/>
                <a:gd name="connsiteX426" fmla="*/ 47625 w 85725"/>
                <a:gd name="connsiteY426" fmla="*/ 213080 h 254037"/>
                <a:gd name="connsiteX427" fmla="*/ 46672 w 85725"/>
                <a:gd name="connsiteY427" fmla="*/ 212128 h 254037"/>
                <a:gd name="connsiteX428" fmla="*/ 44768 w 85725"/>
                <a:gd name="connsiteY428" fmla="*/ 214033 h 254037"/>
                <a:gd name="connsiteX429" fmla="*/ 46672 w 85725"/>
                <a:gd name="connsiteY429" fmla="*/ 117830 h 254037"/>
                <a:gd name="connsiteX430" fmla="*/ 45720 w 85725"/>
                <a:gd name="connsiteY430" fmla="*/ 118783 h 254037"/>
                <a:gd name="connsiteX431" fmla="*/ 47625 w 85725"/>
                <a:gd name="connsiteY431" fmla="*/ 119735 h 254037"/>
                <a:gd name="connsiteX432" fmla="*/ 48578 w 85725"/>
                <a:gd name="connsiteY432" fmla="*/ 118783 h 254037"/>
                <a:gd name="connsiteX433" fmla="*/ 46672 w 85725"/>
                <a:gd name="connsiteY433" fmla="*/ 117830 h 254037"/>
                <a:gd name="connsiteX434" fmla="*/ 48578 w 85725"/>
                <a:gd name="connsiteY434" fmla="*/ 220700 h 254037"/>
                <a:gd name="connsiteX435" fmla="*/ 48578 w 85725"/>
                <a:gd name="connsiteY435" fmla="*/ 219748 h 254037"/>
                <a:gd name="connsiteX436" fmla="*/ 46672 w 85725"/>
                <a:gd name="connsiteY436" fmla="*/ 219748 h 254037"/>
                <a:gd name="connsiteX437" fmla="*/ 45720 w 85725"/>
                <a:gd name="connsiteY437" fmla="*/ 220700 h 254037"/>
                <a:gd name="connsiteX438" fmla="*/ 46672 w 85725"/>
                <a:gd name="connsiteY438" fmla="*/ 220700 h 254037"/>
                <a:gd name="connsiteX439" fmla="*/ 48578 w 85725"/>
                <a:gd name="connsiteY439" fmla="*/ 220700 h 254037"/>
                <a:gd name="connsiteX440" fmla="*/ 48578 w 85725"/>
                <a:gd name="connsiteY440" fmla="*/ 191173 h 254037"/>
                <a:gd name="connsiteX441" fmla="*/ 46672 w 85725"/>
                <a:gd name="connsiteY441" fmla="*/ 190220 h 254037"/>
                <a:gd name="connsiteX442" fmla="*/ 44768 w 85725"/>
                <a:gd name="connsiteY442" fmla="*/ 192125 h 254037"/>
                <a:gd name="connsiteX443" fmla="*/ 46672 w 85725"/>
                <a:gd name="connsiteY443" fmla="*/ 192125 h 254037"/>
                <a:gd name="connsiteX444" fmla="*/ 48578 w 85725"/>
                <a:gd name="connsiteY444" fmla="*/ 191173 h 254037"/>
                <a:gd name="connsiteX445" fmla="*/ 48578 w 85725"/>
                <a:gd name="connsiteY445" fmla="*/ 135928 h 254037"/>
                <a:gd name="connsiteX446" fmla="*/ 45720 w 85725"/>
                <a:gd name="connsiteY446" fmla="*/ 136880 h 254037"/>
                <a:gd name="connsiteX447" fmla="*/ 47625 w 85725"/>
                <a:gd name="connsiteY447" fmla="*/ 137833 h 254037"/>
                <a:gd name="connsiteX448" fmla="*/ 51435 w 85725"/>
                <a:gd name="connsiteY448" fmla="*/ 135928 h 254037"/>
                <a:gd name="connsiteX449" fmla="*/ 48578 w 85725"/>
                <a:gd name="connsiteY449" fmla="*/ 135928 h 254037"/>
                <a:gd name="connsiteX450" fmla="*/ 46672 w 85725"/>
                <a:gd name="connsiteY450" fmla="*/ 46393 h 254037"/>
                <a:gd name="connsiteX451" fmla="*/ 45720 w 85725"/>
                <a:gd name="connsiteY451" fmla="*/ 44488 h 254037"/>
                <a:gd name="connsiteX452" fmla="*/ 45720 w 85725"/>
                <a:gd name="connsiteY452" fmla="*/ 45440 h 254037"/>
                <a:gd name="connsiteX453" fmla="*/ 46672 w 85725"/>
                <a:gd name="connsiteY453" fmla="*/ 48298 h 254037"/>
                <a:gd name="connsiteX454" fmla="*/ 46672 w 85725"/>
                <a:gd name="connsiteY454" fmla="*/ 46393 h 254037"/>
                <a:gd name="connsiteX455" fmla="*/ 46672 w 85725"/>
                <a:gd name="connsiteY455" fmla="*/ 195935 h 254037"/>
                <a:gd name="connsiteX456" fmla="*/ 47625 w 85725"/>
                <a:gd name="connsiteY456" fmla="*/ 194983 h 254037"/>
                <a:gd name="connsiteX457" fmla="*/ 46672 w 85725"/>
                <a:gd name="connsiteY457" fmla="*/ 194030 h 254037"/>
                <a:gd name="connsiteX458" fmla="*/ 45720 w 85725"/>
                <a:gd name="connsiteY458" fmla="*/ 194983 h 254037"/>
                <a:gd name="connsiteX459" fmla="*/ 46672 w 85725"/>
                <a:gd name="connsiteY459" fmla="*/ 195935 h 254037"/>
                <a:gd name="connsiteX460" fmla="*/ 47625 w 85725"/>
                <a:gd name="connsiteY460" fmla="*/ 101638 h 254037"/>
                <a:gd name="connsiteX461" fmla="*/ 45720 w 85725"/>
                <a:gd name="connsiteY461" fmla="*/ 103543 h 254037"/>
                <a:gd name="connsiteX462" fmla="*/ 46672 w 85725"/>
                <a:gd name="connsiteY462" fmla="*/ 104495 h 254037"/>
                <a:gd name="connsiteX463" fmla="*/ 47625 w 85725"/>
                <a:gd name="connsiteY463" fmla="*/ 101638 h 254037"/>
                <a:gd name="connsiteX464" fmla="*/ 47625 w 85725"/>
                <a:gd name="connsiteY464" fmla="*/ 101638 h 254037"/>
                <a:gd name="connsiteX465" fmla="*/ 47625 w 85725"/>
                <a:gd name="connsiteY465" fmla="*/ 27343 h 254037"/>
                <a:gd name="connsiteX466" fmla="*/ 48578 w 85725"/>
                <a:gd name="connsiteY466" fmla="*/ 28295 h 254037"/>
                <a:gd name="connsiteX467" fmla="*/ 52388 w 85725"/>
                <a:gd name="connsiteY467" fmla="*/ 31153 h 254037"/>
                <a:gd name="connsiteX468" fmla="*/ 56197 w 85725"/>
                <a:gd name="connsiteY468" fmla="*/ 30200 h 254037"/>
                <a:gd name="connsiteX469" fmla="*/ 51435 w 85725"/>
                <a:gd name="connsiteY469" fmla="*/ 34963 h 254037"/>
                <a:gd name="connsiteX470" fmla="*/ 50483 w 85725"/>
                <a:gd name="connsiteY470" fmla="*/ 37820 h 254037"/>
                <a:gd name="connsiteX471" fmla="*/ 53340 w 85725"/>
                <a:gd name="connsiteY471" fmla="*/ 37820 h 254037"/>
                <a:gd name="connsiteX472" fmla="*/ 56197 w 85725"/>
                <a:gd name="connsiteY472" fmla="*/ 33058 h 254037"/>
                <a:gd name="connsiteX473" fmla="*/ 55245 w 85725"/>
                <a:gd name="connsiteY473" fmla="*/ 30200 h 254037"/>
                <a:gd name="connsiteX474" fmla="*/ 55245 w 85725"/>
                <a:gd name="connsiteY474" fmla="*/ 25438 h 254037"/>
                <a:gd name="connsiteX475" fmla="*/ 56197 w 85725"/>
                <a:gd name="connsiteY475" fmla="*/ 27343 h 254037"/>
                <a:gd name="connsiteX476" fmla="*/ 57150 w 85725"/>
                <a:gd name="connsiteY476" fmla="*/ 27343 h 254037"/>
                <a:gd name="connsiteX477" fmla="*/ 56197 w 85725"/>
                <a:gd name="connsiteY477" fmla="*/ 26390 h 254037"/>
                <a:gd name="connsiteX478" fmla="*/ 54293 w 85725"/>
                <a:gd name="connsiteY478" fmla="*/ 24485 h 254037"/>
                <a:gd name="connsiteX479" fmla="*/ 51435 w 85725"/>
                <a:gd name="connsiteY479" fmla="*/ 26390 h 254037"/>
                <a:gd name="connsiteX480" fmla="*/ 51435 w 85725"/>
                <a:gd name="connsiteY480" fmla="*/ 26390 h 254037"/>
                <a:gd name="connsiteX481" fmla="*/ 46672 w 85725"/>
                <a:gd name="connsiteY481" fmla="*/ 24485 h 254037"/>
                <a:gd name="connsiteX482" fmla="*/ 47625 w 85725"/>
                <a:gd name="connsiteY482" fmla="*/ 27343 h 254037"/>
                <a:gd name="connsiteX483" fmla="*/ 48578 w 85725"/>
                <a:gd name="connsiteY483" fmla="*/ 34010 h 254037"/>
                <a:gd name="connsiteX484" fmla="*/ 46672 w 85725"/>
                <a:gd name="connsiteY484" fmla="*/ 36868 h 254037"/>
                <a:gd name="connsiteX485" fmla="*/ 47625 w 85725"/>
                <a:gd name="connsiteY485" fmla="*/ 37820 h 254037"/>
                <a:gd name="connsiteX486" fmla="*/ 48578 w 85725"/>
                <a:gd name="connsiteY486" fmla="*/ 34010 h 254037"/>
                <a:gd name="connsiteX487" fmla="*/ 48578 w 85725"/>
                <a:gd name="connsiteY487" fmla="*/ 34010 h 254037"/>
                <a:gd name="connsiteX488" fmla="*/ 46672 w 85725"/>
                <a:gd name="connsiteY488" fmla="*/ 19723 h 254037"/>
                <a:gd name="connsiteX489" fmla="*/ 47625 w 85725"/>
                <a:gd name="connsiteY489" fmla="*/ 20675 h 254037"/>
                <a:gd name="connsiteX490" fmla="*/ 48578 w 85725"/>
                <a:gd name="connsiteY490" fmla="*/ 20675 h 254037"/>
                <a:gd name="connsiteX491" fmla="*/ 49530 w 85725"/>
                <a:gd name="connsiteY491" fmla="*/ 15913 h 254037"/>
                <a:gd name="connsiteX492" fmla="*/ 47625 w 85725"/>
                <a:gd name="connsiteY492" fmla="*/ 14008 h 254037"/>
                <a:gd name="connsiteX493" fmla="*/ 46672 w 85725"/>
                <a:gd name="connsiteY493" fmla="*/ 14008 h 254037"/>
                <a:gd name="connsiteX494" fmla="*/ 46672 w 85725"/>
                <a:gd name="connsiteY494" fmla="*/ 19723 h 254037"/>
                <a:gd name="connsiteX495" fmla="*/ 48578 w 85725"/>
                <a:gd name="connsiteY495" fmla="*/ 166408 h 254037"/>
                <a:gd name="connsiteX496" fmla="*/ 48578 w 85725"/>
                <a:gd name="connsiteY496" fmla="*/ 166408 h 254037"/>
                <a:gd name="connsiteX497" fmla="*/ 48578 w 85725"/>
                <a:gd name="connsiteY497" fmla="*/ 165455 h 254037"/>
                <a:gd name="connsiteX498" fmla="*/ 48578 w 85725"/>
                <a:gd name="connsiteY498" fmla="*/ 166408 h 254037"/>
                <a:gd name="connsiteX499" fmla="*/ 48578 w 85725"/>
                <a:gd name="connsiteY499" fmla="*/ 166408 h 254037"/>
                <a:gd name="connsiteX500" fmla="*/ 50483 w 85725"/>
                <a:gd name="connsiteY500" fmla="*/ 127355 h 254037"/>
                <a:gd name="connsiteX501" fmla="*/ 50483 w 85725"/>
                <a:gd name="connsiteY501" fmla="*/ 127355 h 254037"/>
                <a:gd name="connsiteX502" fmla="*/ 48578 w 85725"/>
                <a:gd name="connsiteY502" fmla="*/ 122593 h 254037"/>
                <a:gd name="connsiteX503" fmla="*/ 47625 w 85725"/>
                <a:gd name="connsiteY503" fmla="*/ 124498 h 254037"/>
                <a:gd name="connsiteX504" fmla="*/ 50483 w 85725"/>
                <a:gd name="connsiteY504" fmla="*/ 127355 h 254037"/>
                <a:gd name="connsiteX505" fmla="*/ 50483 w 85725"/>
                <a:gd name="connsiteY505" fmla="*/ 163550 h 254037"/>
                <a:gd name="connsiteX506" fmla="*/ 50483 w 85725"/>
                <a:gd name="connsiteY506" fmla="*/ 163550 h 254037"/>
                <a:gd name="connsiteX507" fmla="*/ 48578 w 85725"/>
                <a:gd name="connsiteY507" fmla="*/ 162598 h 254037"/>
                <a:gd name="connsiteX508" fmla="*/ 50483 w 85725"/>
                <a:gd name="connsiteY508" fmla="*/ 163550 h 254037"/>
                <a:gd name="connsiteX509" fmla="*/ 50483 w 85725"/>
                <a:gd name="connsiteY509" fmla="*/ 163550 h 254037"/>
                <a:gd name="connsiteX510" fmla="*/ 52388 w 85725"/>
                <a:gd name="connsiteY510" fmla="*/ 43535 h 254037"/>
                <a:gd name="connsiteX511" fmla="*/ 51435 w 85725"/>
                <a:gd name="connsiteY511" fmla="*/ 42583 h 254037"/>
                <a:gd name="connsiteX512" fmla="*/ 49530 w 85725"/>
                <a:gd name="connsiteY512" fmla="*/ 43535 h 254037"/>
                <a:gd name="connsiteX513" fmla="*/ 50483 w 85725"/>
                <a:gd name="connsiteY513" fmla="*/ 44488 h 254037"/>
                <a:gd name="connsiteX514" fmla="*/ 52388 w 85725"/>
                <a:gd name="connsiteY514" fmla="*/ 43535 h 254037"/>
                <a:gd name="connsiteX515" fmla="*/ 50483 w 85725"/>
                <a:gd name="connsiteY515" fmla="*/ 26390 h 254037"/>
                <a:gd name="connsiteX516" fmla="*/ 50483 w 85725"/>
                <a:gd name="connsiteY516" fmla="*/ 26390 h 254037"/>
                <a:gd name="connsiteX517" fmla="*/ 51435 w 85725"/>
                <a:gd name="connsiteY517" fmla="*/ 28295 h 254037"/>
                <a:gd name="connsiteX518" fmla="*/ 50483 w 85725"/>
                <a:gd name="connsiteY518" fmla="*/ 26390 h 254037"/>
                <a:gd name="connsiteX519" fmla="*/ 54293 w 85725"/>
                <a:gd name="connsiteY519" fmla="*/ 104495 h 254037"/>
                <a:gd name="connsiteX520" fmla="*/ 54293 w 85725"/>
                <a:gd name="connsiteY520" fmla="*/ 104495 h 254037"/>
                <a:gd name="connsiteX521" fmla="*/ 54293 w 85725"/>
                <a:gd name="connsiteY521" fmla="*/ 104495 h 254037"/>
                <a:gd name="connsiteX522" fmla="*/ 54293 w 85725"/>
                <a:gd name="connsiteY522" fmla="*/ 104495 h 254037"/>
                <a:gd name="connsiteX523" fmla="*/ 54293 w 85725"/>
                <a:gd name="connsiteY523" fmla="*/ 104495 h 254037"/>
                <a:gd name="connsiteX524" fmla="*/ 57150 w 85725"/>
                <a:gd name="connsiteY524" fmla="*/ 91160 h 254037"/>
                <a:gd name="connsiteX525" fmla="*/ 57150 w 85725"/>
                <a:gd name="connsiteY525" fmla="*/ 91160 h 254037"/>
                <a:gd name="connsiteX526" fmla="*/ 57150 w 85725"/>
                <a:gd name="connsiteY526" fmla="*/ 91160 h 254037"/>
                <a:gd name="connsiteX527" fmla="*/ 57150 w 85725"/>
                <a:gd name="connsiteY527" fmla="*/ 91160 h 254037"/>
                <a:gd name="connsiteX528" fmla="*/ 57150 w 85725"/>
                <a:gd name="connsiteY528" fmla="*/ 91160 h 2540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</a:cxnLst>
              <a:rect l="l" t="t" r="r" b="b"/>
              <a:pathLst>
                <a:path w="85725" h="254037">
                  <a:moveTo>
                    <a:pt x="82868" y="252133"/>
                  </a:moveTo>
                  <a:cubicBezTo>
                    <a:pt x="80963" y="254038"/>
                    <a:pt x="79058" y="254038"/>
                    <a:pt x="76200" y="254038"/>
                  </a:cubicBezTo>
                  <a:cubicBezTo>
                    <a:pt x="76200" y="254038"/>
                    <a:pt x="75247" y="254038"/>
                    <a:pt x="75247" y="254038"/>
                  </a:cubicBezTo>
                  <a:lnTo>
                    <a:pt x="52388" y="254038"/>
                  </a:lnTo>
                  <a:cubicBezTo>
                    <a:pt x="44768" y="254038"/>
                    <a:pt x="35243" y="254038"/>
                    <a:pt x="25718" y="253085"/>
                  </a:cubicBezTo>
                  <a:cubicBezTo>
                    <a:pt x="20003" y="253085"/>
                    <a:pt x="14288" y="254038"/>
                    <a:pt x="8572" y="254038"/>
                  </a:cubicBezTo>
                  <a:cubicBezTo>
                    <a:pt x="6668" y="254038"/>
                    <a:pt x="5715" y="254038"/>
                    <a:pt x="3810" y="254038"/>
                  </a:cubicBezTo>
                  <a:cubicBezTo>
                    <a:pt x="1905" y="254038"/>
                    <a:pt x="0" y="252133"/>
                    <a:pt x="0" y="249275"/>
                  </a:cubicBezTo>
                  <a:cubicBezTo>
                    <a:pt x="0" y="246418"/>
                    <a:pt x="1905" y="245465"/>
                    <a:pt x="4763" y="245465"/>
                  </a:cubicBezTo>
                  <a:cubicBezTo>
                    <a:pt x="7620" y="245465"/>
                    <a:pt x="10478" y="245465"/>
                    <a:pt x="13335" y="244513"/>
                  </a:cubicBezTo>
                  <a:cubicBezTo>
                    <a:pt x="17145" y="242608"/>
                    <a:pt x="19050" y="240703"/>
                    <a:pt x="19050" y="236893"/>
                  </a:cubicBezTo>
                  <a:cubicBezTo>
                    <a:pt x="19050" y="229273"/>
                    <a:pt x="20003" y="221653"/>
                    <a:pt x="20003" y="214033"/>
                  </a:cubicBezTo>
                  <a:cubicBezTo>
                    <a:pt x="19050" y="193078"/>
                    <a:pt x="19050" y="172123"/>
                    <a:pt x="19050" y="151168"/>
                  </a:cubicBezTo>
                  <a:cubicBezTo>
                    <a:pt x="19050" y="136880"/>
                    <a:pt x="19050" y="122593"/>
                    <a:pt x="19050" y="108305"/>
                  </a:cubicBezTo>
                  <a:cubicBezTo>
                    <a:pt x="19050" y="106400"/>
                    <a:pt x="19050" y="103543"/>
                    <a:pt x="19050" y="101638"/>
                  </a:cubicBezTo>
                  <a:cubicBezTo>
                    <a:pt x="17145" y="96875"/>
                    <a:pt x="14288" y="94018"/>
                    <a:pt x="9525" y="93065"/>
                  </a:cubicBezTo>
                  <a:cubicBezTo>
                    <a:pt x="7620" y="93065"/>
                    <a:pt x="5715" y="93065"/>
                    <a:pt x="3810" y="92113"/>
                  </a:cubicBezTo>
                  <a:cubicBezTo>
                    <a:pt x="0" y="91160"/>
                    <a:pt x="-953" y="88303"/>
                    <a:pt x="1905" y="85445"/>
                  </a:cubicBezTo>
                  <a:cubicBezTo>
                    <a:pt x="2858" y="84493"/>
                    <a:pt x="3810" y="83540"/>
                    <a:pt x="5715" y="83540"/>
                  </a:cubicBezTo>
                  <a:cubicBezTo>
                    <a:pt x="10478" y="82588"/>
                    <a:pt x="14288" y="82588"/>
                    <a:pt x="19050" y="83540"/>
                  </a:cubicBezTo>
                  <a:cubicBezTo>
                    <a:pt x="23813" y="84493"/>
                    <a:pt x="28575" y="83540"/>
                    <a:pt x="33338" y="83540"/>
                  </a:cubicBezTo>
                  <a:cubicBezTo>
                    <a:pt x="40958" y="82588"/>
                    <a:pt x="47625" y="81635"/>
                    <a:pt x="54293" y="78778"/>
                  </a:cubicBezTo>
                  <a:cubicBezTo>
                    <a:pt x="56197" y="77825"/>
                    <a:pt x="58103" y="77825"/>
                    <a:pt x="60008" y="76873"/>
                  </a:cubicBezTo>
                  <a:cubicBezTo>
                    <a:pt x="63818" y="76873"/>
                    <a:pt x="65722" y="77825"/>
                    <a:pt x="65722" y="81635"/>
                  </a:cubicBezTo>
                  <a:cubicBezTo>
                    <a:pt x="65722" y="88303"/>
                    <a:pt x="65722" y="94970"/>
                    <a:pt x="65722" y="101638"/>
                  </a:cubicBezTo>
                  <a:cubicBezTo>
                    <a:pt x="64770" y="110210"/>
                    <a:pt x="65722" y="118783"/>
                    <a:pt x="65722" y="128308"/>
                  </a:cubicBezTo>
                  <a:cubicBezTo>
                    <a:pt x="65722" y="131165"/>
                    <a:pt x="65722" y="134023"/>
                    <a:pt x="64770" y="136880"/>
                  </a:cubicBezTo>
                  <a:cubicBezTo>
                    <a:pt x="63818" y="138785"/>
                    <a:pt x="63818" y="140690"/>
                    <a:pt x="64770" y="141643"/>
                  </a:cubicBezTo>
                  <a:cubicBezTo>
                    <a:pt x="65722" y="147358"/>
                    <a:pt x="65722" y="152120"/>
                    <a:pt x="64770" y="157835"/>
                  </a:cubicBezTo>
                  <a:cubicBezTo>
                    <a:pt x="64770" y="161645"/>
                    <a:pt x="64770" y="165455"/>
                    <a:pt x="65722" y="169265"/>
                  </a:cubicBezTo>
                  <a:cubicBezTo>
                    <a:pt x="66675" y="172123"/>
                    <a:pt x="66675" y="175933"/>
                    <a:pt x="66675" y="179743"/>
                  </a:cubicBezTo>
                  <a:cubicBezTo>
                    <a:pt x="65722" y="197840"/>
                    <a:pt x="65722" y="216890"/>
                    <a:pt x="66675" y="234988"/>
                  </a:cubicBezTo>
                  <a:cubicBezTo>
                    <a:pt x="67628" y="243560"/>
                    <a:pt x="70485" y="246418"/>
                    <a:pt x="79058" y="246418"/>
                  </a:cubicBezTo>
                  <a:lnTo>
                    <a:pt x="81915" y="246418"/>
                  </a:lnTo>
                  <a:cubicBezTo>
                    <a:pt x="83820" y="246418"/>
                    <a:pt x="84772" y="248323"/>
                    <a:pt x="85725" y="249275"/>
                  </a:cubicBezTo>
                  <a:cubicBezTo>
                    <a:pt x="84772" y="249275"/>
                    <a:pt x="83820" y="251180"/>
                    <a:pt x="82868" y="252133"/>
                  </a:cubicBezTo>
                  <a:close/>
                  <a:moveTo>
                    <a:pt x="14288" y="39725"/>
                  </a:moveTo>
                  <a:cubicBezTo>
                    <a:pt x="9525" y="26390"/>
                    <a:pt x="15240" y="12103"/>
                    <a:pt x="27622" y="4483"/>
                  </a:cubicBezTo>
                  <a:cubicBezTo>
                    <a:pt x="39053" y="-3137"/>
                    <a:pt x="51435" y="-280"/>
                    <a:pt x="60008" y="7340"/>
                  </a:cubicBezTo>
                  <a:cubicBezTo>
                    <a:pt x="67628" y="13055"/>
                    <a:pt x="69533" y="22580"/>
                    <a:pt x="68580" y="31153"/>
                  </a:cubicBezTo>
                  <a:cubicBezTo>
                    <a:pt x="68580" y="32105"/>
                    <a:pt x="68580" y="33058"/>
                    <a:pt x="67628" y="34010"/>
                  </a:cubicBezTo>
                  <a:cubicBezTo>
                    <a:pt x="65722" y="49250"/>
                    <a:pt x="56197" y="56870"/>
                    <a:pt x="40958" y="56870"/>
                  </a:cubicBezTo>
                  <a:cubicBezTo>
                    <a:pt x="28575" y="57823"/>
                    <a:pt x="18097" y="51155"/>
                    <a:pt x="14288" y="39725"/>
                  </a:cubicBezTo>
                  <a:close/>
                  <a:moveTo>
                    <a:pt x="23813" y="19723"/>
                  </a:moveTo>
                  <a:cubicBezTo>
                    <a:pt x="23813" y="20675"/>
                    <a:pt x="23813" y="20675"/>
                    <a:pt x="23813" y="19723"/>
                  </a:cubicBezTo>
                  <a:cubicBezTo>
                    <a:pt x="24765" y="19723"/>
                    <a:pt x="24765" y="19723"/>
                    <a:pt x="23813" y="19723"/>
                  </a:cubicBezTo>
                  <a:cubicBezTo>
                    <a:pt x="24765" y="18770"/>
                    <a:pt x="24765" y="18770"/>
                    <a:pt x="23813" y="19723"/>
                  </a:cubicBezTo>
                  <a:cubicBezTo>
                    <a:pt x="23813" y="19723"/>
                    <a:pt x="23813" y="19723"/>
                    <a:pt x="23813" y="19723"/>
                  </a:cubicBezTo>
                  <a:close/>
                  <a:moveTo>
                    <a:pt x="25718" y="30200"/>
                  </a:moveTo>
                  <a:cubicBezTo>
                    <a:pt x="25718" y="31153"/>
                    <a:pt x="26670" y="32105"/>
                    <a:pt x="26670" y="32105"/>
                  </a:cubicBezTo>
                  <a:cubicBezTo>
                    <a:pt x="27622" y="32105"/>
                    <a:pt x="27622" y="30200"/>
                    <a:pt x="27622" y="29248"/>
                  </a:cubicBezTo>
                  <a:cubicBezTo>
                    <a:pt x="27622" y="29248"/>
                    <a:pt x="27622" y="28295"/>
                    <a:pt x="26670" y="28295"/>
                  </a:cubicBezTo>
                  <a:cubicBezTo>
                    <a:pt x="26670" y="28295"/>
                    <a:pt x="26670" y="29248"/>
                    <a:pt x="25718" y="30200"/>
                  </a:cubicBezTo>
                  <a:close/>
                  <a:moveTo>
                    <a:pt x="28575" y="195935"/>
                  </a:moveTo>
                  <a:cubicBezTo>
                    <a:pt x="28575" y="195935"/>
                    <a:pt x="28575" y="195935"/>
                    <a:pt x="28575" y="195935"/>
                  </a:cubicBezTo>
                  <a:lnTo>
                    <a:pt x="28575" y="195935"/>
                  </a:lnTo>
                  <a:cubicBezTo>
                    <a:pt x="28575" y="194983"/>
                    <a:pt x="28575" y="194983"/>
                    <a:pt x="28575" y="195935"/>
                  </a:cubicBezTo>
                  <a:cubicBezTo>
                    <a:pt x="28575" y="194983"/>
                    <a:pt x="28575" y="194983"/>
                    <a:pt x="28575" y="195935"/>
                  </a:cubicBezTo>
                  <a:close/>
                  <a:moveTo>
                    <a:pt x="29528" y="227368"/>
                  </a:moveTo>
                  <a:cubicBezTo>
                    <a:pt x="31433" y="226415"/>
                    <a:pt x="33338" y="225463"/>
                    <a:pt x="35243" y="225463"/>
                  </a:cubicBezTo>
                  <a:cubicBezTo>
                    <a:pt x="38100" y="223558"/>
                    <a:pt x="41910" y="223558"/>
                    <a:pt x="44768" y="220700"/>
                  </a:cubicBezTo>
                  <a:cubicBezTo>
                    <a:pt x="43815" y="220700"/>
                    <a:pt x="42863" y="221653"/>
                    <a:pt x="42863" y="219748"/>
                  </a:cubicBezTo>
                  <a:cubicBezTo>
                    <a:pt x="42863" y="218795"/>
                    <a:pt x="43815" y="218795"/>
                    <a:pt x="42863" y="217843"/>
                  </a:cubicBezTo>
                  <a:cubicBezTo>
                    <a:pt x="41910" y="217843"/>
                    <a:pt x="40958" y="217843"/>
                    <a:pt x="40958" y="217843"/>
                  </a:cubicBezTo>
                  <a:cubicBezTo>
                    <a:pt x="39053" y="218795"/>
                    <a:pt x="38100" y="221653"/>
                    <a:pt x="36195" y="222605"/>
                  </a:cubicBezTo>
                  <a:lnTo>
                    <a:pt x="36195" y="225463"/>
                  </a:lnTo>
                  <a:cubicBezTo>
                    <a:pt x="34290" y="225463"/>
                    <a:pt x="31433" y="224510"/>
                    <a:pt x="29528" y="225463"/>
                  </a:cubicBezTo>
                  <a:cubicBezTo>
                    <a:pt x="28575" y="225463"/>
                    <a:pt x="28575" y="226415"/>
                    <a:pt x="28575" y="226415"/>
                  </a:cubicBezTo>
                  <a:cubicBezTo>
                    <a:pt x="28575" y="227368"/>
                    <a:pt x="29528" y="227368"/>
                    <a:pt x="29528" y="227368"/>
                  </a:cubicBezTo>
                  <a:close/>
                  <a:moveTo>
                    <a:pt x="53340" y="98780"/>
                  </a:moveTo>
                  <a:cubicBezTo>
                    <a:pt x="53340" y="97828"/>
                    <a:pt x="52388" y="97828"/>
                    <a:pt x="52388" y="97828"/>
                  </a:cubicBezTo>
                  <a:cubicBezTo>
                    <a:pt x="51435" y="94970"/>
                    <a:pt x="48578" y="95923"/>
                    <a:pt x="46672" y="94970"/>
                  </a:cubicBezTo>
                  <a:cubicBezTo>
                    <a:pt x="41910" y="91160"/>
                    <a:pt x="44768" y="96875"/>
                    <a:pt x="42863" y="96875"/>
                  </a:cubicBezTo>
                  <a:cubicBezTo>
                    <a:pt x="42863" y="96875"/>
                    <a:pt x="41910" y="97828"/>
                    <a:pt x="41910" y="97828"/>
                  </a:cubicBezTo>
                  <a:cubicBezTo>
                    <a:pt x="41910" y="97828"/>
                    <a:pt x="40958" y="97828"/>
                    <a:pt x="40958" y="97828"/>
                  </a:cubicBezTo>
                  <a:cubicBezTo>
                    <a:pt x="40958" y="97828"/>
                    <a:pt x="40958" y="96875"/>
                    <a:pt x="40958" y="96875"/>
                  </a:cubicBezTo>
                  <a:cubicBezTo>
                    <a:pt x="42863" y="95923"/>
                    <a:pt x="41910" y="94018"/>
                    <a:pt x="40958" y="94018"/>
                  </a:cubicBezTo>
                  <a:cubicBezTo>
                    <a:pt x="39053" y="93065"/>
                    <a:pt x="38100" y="94018"/>
                    <a:pt x="38100" y="95923"/>
                  </a:cubicBezTo>
                  <a:cubicBezTo>
                    <a:pt x="37147" y="98780"/>
                    <a:pt x="36195" y="98780"/>
                    <a:pt x="34290" y="95923"/>
                  </a:cubicBezTo>
                  <a:cubicBezTo>
                    <a:pt x="34290" y="94970"/>
                    <a:pt x="33338" y="94970"/>
                    <a:pt x="33338" y="94970"/>
                  </a:cubicBezTo>
                  <a:cubicBezTo>
                    <a:pt x="32385" y="94018"/>
                    <a:pt x="31433" y="94970"/>
                    <a:pt x="30480" y="95923"/>
                  </a:cubicBezTo>
                  <a:cubicBezTo>
                    <a:pt x="30480" y="96875"/>
                    <a:pt x="28575" y="96875"/>
                    <a:pt x="29528" y="97828"/>
                  </a:cubicBezTo>
                  <a:cubicBezTo>
                    <a:pt x="31433" y="99733"/>
                    <a:pt x="30480" y="101638"/>
                    <a:pt x="29528" y="103543"/>
                  </a:cubicBezTo>
                  <a:cubicBezTo>
                    <a:pt x="29528" y="104495"/>
                    <a:pt x="28575" y="105448"/>
                    <a:pt x="29528" y="106400"/>
                  </a:cubicBezTo>
                  <a:cubicBezTo>
                    <a:pt x="30480" y="107353"/>
                    <a:pt x="30480" y="105448"/>
                    <a:pt x="31433" y="105448"/>
                  </a:cubicBezTo>
                  <a:cubicBezTo>
                    <a:pt x="33338" y="104495"/>
                    <a:pt x="35243" y="105448"/>
                    <a:pt x="37147" y="105448"/>
                  </a:cubicBezTo>
                  <a:cubicBezTo>
                    <a:pt x="38100" y="105448"/>
                    <a:pt x="38100" y="106400"/>
                    <a:pt x="37147" y="107353"/>
                  </a:cubicBezTo>
                  <a:cubicBezTo>
                    <a:pt x="35243" y="110210"/>
                    <a:pt x="37147" y="111163"/>
                    <a:pt x="38100" y="113068"/>
                  </a:cubicBezTo>
                  <a:cubicBezTo>
                    <a:pt x="39053" y="114020"/>
                    <a:pt x="40958" y="115925"/>
                    <a:pt x="40005" y="117830"/>
                  </a:cubicBezTo>
                  <a:cubicBezTo>
                    <a:pt x="38100" y="119735"/>
                    <a:pt x="39053" y="122593"/>
                    <a:pt x="38100" y="125450"/>
                  </a:cubicBezTo>
                  <a:lnTo>
                    <a:pt x="40958" y="124498"/>
                  </a:lnTo>
                  <a:cubicBezTo>
                    <a:pt x="41910" y="126403"/>
                    <a:pt x="40958" y="128308"/>
                    <a:pt x="43815" y="129260"/>
                  </a:cubicBezTo>
                  <a:cubicBezTo>
                    <a:pt x="43815" y="131165"/>
                    <a:pt x="45720" y="131165"/>
                    <a:pt x="46672" y="131165"/>
                  </a:cubicBezTo>
                  <a:cubicBezTo>
                    <a:pt x="46672" y="132118"/>
                    <a:pt x="47625" y="133070"/>
                    <a:pt x="48578" y="133070"/>
                  </a:cubicBezTo>
                  <a:cubicBezTo>
                    <a:pt x="48578" y="133070"/>
                    <a:pt x="49530" y="133070"/>
                    <a:pt x="49530" y="132118"/>
                  </a:cubicBezTo>
                  <a:cubicBezTo>
                    <a:pt x="48578" y="131165"/>
                    <a:pt x="47625" y="131165"/>
                    <a:pt x="46672" y="131165"/>
                  </a:cubicBezTo>
                  <a:lnTo>
                    <a:pt x="46672" y="131165"/>
                  </a:lnTo>
                  <a:cubicBezTo>
                    <a:pt x="46672" y="128308"/>
                    <a:pt x="46672" y="128308"/>
                    <a:pt x="43815" y="129260"/>
                  </a:cubicBezTo>
                  <a:cubicBezTo>
                    <a:pt x="43815" y="128308"/>
                    <a:pt x="42863" y="126403"/>
                    <a:pt x="44768" y="126403"/>
                  </a:cubicBezTo>
                  <a:cubicBezTo>
                    <a:pt x="45720" y="126403"/>
                    <a:pt x="45720" y="126403"/>
                    <a:pt x="45720" y="124498"/>
                  </a:cubicBezTo>
                  <a:cubicBezTo>
                    <a:pt x="45720" y="124498"/>
                    <a:pt x="44768" y="123545"/>
                    <a:pt x="43815" y="124498"/>
                  </a:cubicBezTo>
                  <a:cubicBezTo>
                    <a:pt x="42863" y="124498"/>
                    <a:pt x="41910" y="124498"/>
                    <a:pt x="40005" y="124498"/>
                  </a:cubicBezTo>
                  <a:cubicBezTo>
                    <a:pt x="39053" y="122593"/>
                    <a:pt x="39053" y="121640"/>
                    <a:pt x="40958" y="120688"/>
                  </a:cubicBezTo>
                  <a:cubicBezTo>
                    <a:pt x="41910" y="119735"/>
                    <a:pt x="43815" y="118783"/>
                    <a:pt x="42863" y="118783"/>
                  </a:cubicBezTo>
                  <a:cubicBezTo>
                    <a:pt x="40005" y="114973"/>
                    <a:pt x="44768" y="115925"/>
                    <a:pt x="45720" y="114020"/>
                  </a:cubicBezTo>
                  <a:cubicBezTo>
                    <a:pt x="44768" y="114020"/>
                    <a:pt x="44768" y="114020"/>
                    <a:pt x="44768" y="113068"/>
                  </a:cubicBezTo>
                  <a:lnTo>
                    <a:pt x="45720" y="112115"/>
                  </a:lnTo>
                  <a:cubicBezTo>
                    <a:pt x="46672" y="112115"/>
                    <a:pt x="46672" y="113068"/>
                    <a:pt x="46672" y="113068"/>
                  </a:cubicBezTo>
                  <a:cubicBezTo>
                    <a:pt x="47625" y="113068"/>
                    <a:pt x="47625" y="114020"/>
                    <a:pt x="48578" y="114020"/>
                  </a:cubicBezTo>
                  <a:cubicBezTo>
                    <a:pt x="48578" y="114020"/>
                    <a:pt x="49530" y="114973"/>
                    <a:pt x="49530" y="114973"/>
                  </a:cubicBezTo>
                  <a:cubicBezTo>
                    <a:pt x="50483" y="114973"/>
                    <a:pt x="50483" y="114020"/>
                    <a:pt x="50483" y="113068"/>
                  </a:cubicBezTo>
                  <a:lnTo>
                    <a:pt x="50483" y="111163"/>
                  </a:lnTo>
                  <a:cubicBezTo>
                    <a:pt x="49530" y="111163"/>
                    <a:pt x="49530" y="111163"/>
                    <a:pt x="48578" y="110210"/>
                  </a:cubicBezTo>
                  <a:lnTo>
                    <a:pt x="48578" y="110210"/>
                  </a:lnTo>
                  <a:lnTo>
                    <a:pt x="49530" y="111163"/>
                  </a:lnTo>
                  <a:cubicBezTo>
                    <a:pt x="49530" y="111163"/>
                    <a:pt x="49530" y="111163"/>
                    <a:pt x="49530" y="110210"/>
                  </a:cubicBezTo>
                  <a:cubicBezTo>
                    <a:pt x="49530" y="109258"/>
                    <a:pt x="51435" y="108305"/>
                    <a:pt x="49530" y="106400"/>
                  </a:cubicBezTo>
                  <a:cubicBezTo>
                    <a:pt x="47625" y="104495"/>
                    <a:pt x="47625" y="107353"/>
                    <a:pt x="46672" y="107353"/>
                  </a:cubicBezTo>
                  <a:cubicBezTo>
                    <a:pt x="45720" y="107353"/>
                    <a:pt x="44768" y="108305"/>
                    <a:pt x="44768" y="107353"/>
                  </a:cubicBezTo>
                  <a:cubicBezTo>
                    <a:pt x="42863" y="105448"/>
                    <a:pt x="41910" y="106400"/>
                    <a:pt x="40958" y="108305"/>
                  </a:cubicBezTo>
                  <a:cubicBezTo>
                    <a:pt x="40958" y="109258"/>
                    <a:pt x="40005" y="109258"/>
                    <a:pt x="39053" y="108305"/>
                  </a:cubicBezTo>
                  <a:cubicBezTo>
                    <a:pt x="38100" y="107353"/>
                    <a:pt x="38100" y="107353"/>
                    <a:pt x="38100" y="107353"/>
                  </a:cubicBezTo>
                  <a:cubicBezTo>
                    <a:pt x="40005" y="105448"/>
                    <a:pt x="40005" y="102590"/>
                    <a:pt x="41910" y="100685"/>
                  </a:cubicBezTo>
                  <a:cubicBezTo>
                    <a:pt x="43815" y="99733"/>
                    <a:pt x="46672" y="96875"/>
                    <a:pt x="49530" y="98780"/>
                  </a:cubicBezTo>
                  <a:cubicBezTo>
                    <a:pt x="52388" y="98780"/>
                    <a:pt x="53340" y="98780"/>
                    <a:pt x="53340" y="98780"/>
                  </a:cubicBezTo>
                  <a:close/>
                  <a:moveTo>
                    <a:pt x="28575" y="120688"/>
                  </a:moveTo>
                  <a:cubicBezTo>
                    <a:pt x="28575" y="121640"/>
                    <a:pt x="28575" y="121640"/>
                    <a:pt x="29528" y="122593"/>
                  </a:cubicBezTo>
                  <a:cubicBezTo>
                    <a:pt x="30480" y="123545"/>
                    <a:pt x="31433" y="123545"/>
                    <a:pt x="31433" y="124498"/>
                  </a:cubicBezTo>
                  <a:cubicBezTo>
                    <a:pt x="32385" y="129260"/>
                    <a:pt x="35243" y="124498"/>
                    <a:pt x="37147" y="125450"/>
                  </a:cubicBezTo>
                  <a:cubicBezTo>
                    <a:pt x="38100" y="125450"/>
                    <a:pt x="37147" y="123545"/>
                    <a:pt x="37147" y="122593"/>
                  </a:cubicBezTo>
                  <a:cubicBezTo>
                    <a:pt x="34290" y="122593"/>
                    <a:pt x="32385" y="122593"/>
                    <a:pt x="30480" y="120688"/>
                  </a:cubicBezTo>
                  <a:cubicBezTo>
                    <a:pt x="30480" y="120688"/>
                    <a:pt x="29528" y="119735"/>
                    <a:pt x="28575" y="120688"/>
                  </a:cubicBezTo>
                  <a:close/>
                  <a:moveTo>
                    <a:pt x="29528" y="23533"/>
                  </a:moveTo>
                  <a:cubicBezTo>
                    <a:pt x="29528" y="24485"/>
                    <a:pt x="30480" y="24485"/>
                    <a:pt x="30480" y="25438"/>
                  </a:cubicBezTo>
                  <a:lnTo>
                    <a:pt x="30480" y="25438"/>
                  </a:lnTo>
                  <a:cubicBezTo>
                    <a:pt x="31433" y="25438"/>
                    <a:pt x="31433" y="24485"/>
                    <a:pt x="32385" y="24485"/>
                  </a:cubicBezTo>
                  <a:cubicBezTo>
                    <a:pt x="33338" y="23533"/>
                    <a:pt x="35243" y="26390"/>
                    <a:pt x="35243" y="24485"/>
                  </a:cubicBezTo>
                  <a:cubicBezTo>
                    <a:pt x="36195" y="22580"/>
                    <a:pt x="33338" y="23533"/>
                    <a:pt x="32385" y="22580"/>
                  </a:cubicBezTo>
                  <a:cubicBezTo>
                    <a:pt x="32385" y="21628"/>
                    <a:pt x="31433" y="21628"/>
                    <a:pt x="30480" y="21628"/>
                  </a:cubicBezTo>
                  <a:cubicBezTo>
                    <a:pt x="29528" y="21628"/>
                    <a:pt x="28575" y="22580"/>
                    <a:pt x="29528" y="23533"/>
                  </a:cubicBezTo>
                  <a:close/>
                  <a:moveTo>
                    <a:pt x="31433" y="147358"/>
                  </a:moveTo>
                  <a:cubicBezTo>
                    <a:pt x="31433" y="147358"/>
                    <a:pt x="31433" y="147358"/>
                    <a:pt x="31433" y="147358"/>
                  </a:cubicBezTo>
                  <a:lnTo>
                    <a:pt x="30480" y="144500"/>
                  </a:lnTo>
                  <a:cubicBezTo>
                    <a:pt x="30480" y="144500"/>
                    <a:pt x="29528" y="144500"/>
                    <a:pt x="29528" y="145453"/>
                  </a:cubicBezTo>
                  <a:cubicBezTo>
                    <a:pt x="30480" y="145453"/>
                    <a:pt x="30480" y="146405"/>
                    <a:pt x="31433" y="147358"/>
                  </a:cubicBezTo>
                  <a:close/>
                  <a:moveTo>
                    <a:pt x="29528" y="218795"/>
                  </a:moveTo>
                  <a:cubicBezTo>
                    <a:pt x="29528" y="218795"/>
                    <a:pt x="29528" y="219748"/>
                    <a:pt x="29528" y="218795"/>
                  </a:cubicBezTo>
                  <a:cubicBezTo>
                    <a:pt x="30480" y="219748"/>
                    <a:pt x="30480" y="219748"/>
                    <a:pt x="29528" y="218795"/>
                  </a:cubicBezTo>
                  <a:cubicBezTo>
                    <a:pt x="30480" y="218795"/>
                    <a:pt x="30480" y="218795"/>
                    <a:pt x="29528" y="218795"/>
                  </a:cubicBezTo>
                  <a:cubicBezTo>
                    <a:pt x="30480" y="217843"/>
                    <a:pt x="29528" y="217843"/>
                    <a:pt x="29528" y="218795"/>
                  </a:cubicBezTo>
                  <a:close/>
                  <a:moveTo>
                    <a:pt x="32385" y="153073"/>
                  </a:moveTo>
                  <a:cubicBezTo>
                    <a:pt x="33338" y="153073"/>
                    <a:pt x="33338" y="153073"/>
                    <a:pt x="32385" y="153073"/>
                  </a:cubicBezTo>
                  <a:cubicBezTo>
                    <a:pt x="32385" y="151168"/>
                    <a:pt x="31433" y="151168"/>
                    <a:pt x="30480" y="151168"/>
                  </a:cubicBezTo>
                  <a:cubicBezTo>
                    <a:pt x="29528" y="151168"/>
                    <a:pt x="29528" y="151168"/>
                    <a:pt x="29528" y="152120"/>
                  </a:cubicBezTo>
                  <a:cubicBezTo>
                    <a:pt x="30480" y="153073"/>
                    <a:pt x="31433" y="153073"/>
                    <a:pt x="32385" y="153073"/>
                  </a:cubicBezTo>
                  <a:close/>
                  <a:moveTo>
                    <a:pt x="41910" y="136880"/>
                  </a:moveTo>
                  <a:cubicBezTo>
                    <a:pt x="41910" y="135928"/>
                    <a:pt x="39053" y="135928"/>
                    <a:pt x="38100" y="134975"/>
                  </a:cubicBezTo>
                  <a:lnTo>
                    <a:pt x="37147" y="134975"/>
                  </a:lnTo>
                  <a:cubicBezTo>
                    <a:pt x="36195" y="136880"/>
                    <a:pt x="33338" y="135928"/>
                    <a:pt x="31433" y="137833"/>
                  </a:cubicBezTo>
                  <a:cubicBezTo>
                    <a:pt x="30480" y="138785"/>
                    <a:pt x="30480" y="138785"/>
                    <a:pt x="30480" y="139738"/>
                  </a:cubicBezTo>
                  <a:cubicBezTo>
                    <a:pt x="30480" y="140690"/>
                    <a:pt x="31433" y="139738"/>
                    <a:pt x="32385" y="139738"/>
                  </a:cubicBezTo>
                  <a:cubicBezTo>
                    <a:pt x="34290" y="137833"/>
                    <a:pt x="36195" y="139738"/>
                    <a:pt x="38100" y="137833"/>
                  </a:cubicBezTo>
                  <a:cubicBezTo>
                    <a:pt x="38100" y="137833"/>
                    <a:pt x="40958" y="139738"/>
                    <a:pt x="41910" y="136880"/>
                  </a:cubicBezTo>
                  <a:close/>
                  <a:moveTo>
                    <a:pt x="30480" y="131165"/>
                  </a:moveTo>
                  <a:cubicBezTo>
                    <a:pt x="31433" y="131165"/>
                    <a:pt x="31433" y="132118"/>
                    <a:pt x="32385" y="132118"/>
                  </a:cubicBezTo>
                  <a:cubicBezTo>
                    <a:pt x="32385" y="131165"/>
                    <a:pt x="32385" y="131165"/>
                    <a:pt x="32385" y="131165"/>
                  </a:cubicBezTo>
                  <a:cubicBezTo>
                    <a:pt x="31433" y="130213"/>
                    <a:pt x="31433" y="129260"/>
                    <a:pt x="30480" y="131165"/>
                  </a:cubicBezTo>
                  <a:cubicBezTo>
                    <a:pt x="29528" y="130213"/>
                    <a:pt x="30480" y="131165"/>
                    <a:pt x="30480" y="131165"/>
                  </a:cubicBezTo>
                  <a:close/>
                  <a:moveTo>
                    <a:pt x="32385" y="30200"/>
                  </a:moveTo>
                  <a:cubicBezTo>
                    <a:pt x="33338" y="30200"/>
                    <a:pt x="34290" y="30200"/>
                    <a:pt x="34290" y="30200"/>
                  </a:cubicBezTo>
                  <a:cubicBezTo>
                    <a:pt x="35243" y="29248"/>
                    <a:pt x="34290" y="28295"/>
                    <a:pt x="33338" y="28295"/>
                  </a:cubicBezTo>
                  <a:cubicBezTo>
                    <a:pt x="32385" y="27343"/>
                    <a:pt x="31433" y="26390"/>
                    <a:pt x="29528" y="26390"/>
                  </a:cubicBezTo>
                  <a:lnTo>
                    <a:pt x="30480" y="30200"/>
                  </a:lnTo>
                  <a:cubicBezTo>
                    <a:pt x="31433" y="31153"/>
                    <a:pt x="32385" y="30200"/>
                    <a:pt x="32385" y="30200"/>
                  </a:cubicBezTo>
                  <a:close/>
                  <a:moveTo>
                    <a:pt x="31433" y="37820"/>
                  </a:moveTo>
                  <a:lnTo>
                    <a:pt x="31433" y="37820"/>
                  </a:lnTo>
                  <a:cubicBezTo>
                    <a:pt x="30480" y="37820"/>
                    <a:pt x="30480" y="37820"/>
                    <a:pt x="30480" y="37820"/>
                  </a:cubicBezTo>
                  <a:cubicBezTo>
                    <a:pt x="30480" y="37820"/>
                    <a:pt x="30480" y="37820"/>
                    <a:pt x="31433" y="37820"/>
                  </a:cubicBezTo>
                  <a:cubicBezTo>
                    <a:pt x="31433" y="37820"/>
                    <a:pt x="31433" y="37820"/>
                    <a:pt x="31433" y="37820"/>
                  </a:cubicBezTo>
                  <a:close/>
                  <a:moveTo>
                    <a:pt x="50483" y="177838"/>
                  </a:moveTo>
                  <a:cubicBezTo>
                    <a:pt x="44768" y="177838"/>
                    <a:pt x="47625" y="175933"/>
                    <a:pt x="49530" y="173075"/>
                  </a:cubicBezTo>
                  <a:cubicBezTo>
                    <a:pt x="49530" y="173075"/>
                    <a:pt x="50483" y="172123"/>
                    <a:pt x="50483" y="172123"/>
                  </a:cubicBezTo>
                  <a:cubicBezTo>
                    <a:pt x="50483" y="171170"/>
                    <a:pt x="50483" y="170218"/>
                    <a:pt x="49530" y="171170"/>
                  </a:cubicBezTo>
                  <a:cubicBezTo>
                    <a:pt x="47625" y="173075"/>
                    <a:pt x="47625" y="172123"/>
                    <a:pt x="47625" y="170218"/>
                  </a:cubicBezTo>
                  <a:cubicBezTo>
                    <a:pt x="47625" y="169265"/>
                    <a:pt x="48578" y="168313"/>
                    <a:pt x="47625" y="168313"/>
                  </a:cubicBezTo>
                  <a:cubicBezTo>
                    <a:pt x="46672" y="168313"/>
                    <a:pt x="46672" y="169265"/>
                    <a:pt x="46672" y="170218"/>
                  </a:cubicBezTo>
                  <a:cubicBezTo>
                    <a:pt x="45720" y="172123"/>
                    <a:pt x="46672" y="174028"/>
                    <a:pt x="44768" y="175933"/>
                  </a:cubicBezTo>
                  <a:cubicBezTo>
                    <a:pt x="44768" y="175933"/>
                    <a:pt x="43815" y="174980"/>
                    <a:pt x="43815" y="174980"/>
                  </a:cubicBezTo>
                  <a:lnTo>
                    <a:pt x="43815" y="174980"/>
                  </a:lnTo>
                  <a:cubicBezTo>
                    <a:pt x="43815" y="174980"/>
                    <a:pt x="44768" y="174980"/>
                    <a:pt x="44768" y="174980"/>
                  </a:cubicBezTo>
                  <a:cubicBezTo>
                    <a:pt x="44768" y="176885"/>
                    <a:pt x="43815" y="178790"/>
                    <a:pt x="42863" y="180695"/>
                  </a:cubicBezTo>
                  <a:cubicBezTo>
                    <a:pt x="41910" y="182600"/>
                    <a:pt x="39053" y="182600"/>
                    <a:pt x="38100" y="184505"/>
                  </a:cubicBezTo>
                  <a:cubicBezTo>
                    <a:pt x="37147" y="184505"/>
                    <a:pt x="35243" y="183553"/>
                    <a:pt x="35243" y="185458"/>
                  </a:cubicBezTo>
                  <a:cubicBezTo>
                    <a:pt x="35243" y="186410"/>
                    <a:pt x="35243" y="187363"/>
                    <a:pt x="34290" y="187363"/>
                  </a:cubicBezTo>
                  <a:cubicBezTo>
                    <a:pt x="33338" y="187363"/>
                    <a:pt x="31433" y="187363"/>
                    <a:pt x="33338" y="188315"/>
                  </a:cubicBezTo>
                  <a:cubicBezTo>
                    <a:pt x="34290" y="189268"/>
                    <a:pt x="35243" y="191173"/>
                    <a:pt x="36195" y="190220"/>
                  </a:cubicBezTo>
                  <a:cubicBezTo>
                    <a:pt x="36195" y="187363"/>
                    <a:pt x="40005" y="188315"/>
                    <a:pt x="39053" y="184505"/>
                  </a:cubicBezTo>
                  <a:cubicBezTo>
                    <a:pt x="41910" y="184505"/>
                    <a:pt x="44768" y="185458"/>
                    <a:pt x="47625" y="187363"/>
                  </a:cubicBezTo>
                  <a:cubicBezTo>
                    <a:pt x="49530" y="188315"/>
                    <a:pt x="49530" y="186410"/>
                    <a:pt x="50483" y="186410"/>
                  </a:cubicBezTo>
                  <a:cubicBezTo>
                    <a:pt x="51435" y="185458"/>
                    <a:pt x="49530" y="185458"/>
                    <a:pt x="49530" y="185458"/>
                  </a:cubicBezTo>
                  <a:cubicBezTo>
                    <a:pt x="47625" y="184505"/>
                    <a:pt x="44768" y="183553"/>
                    <a:pt x="43815" y="181648"/>
                  </a:cubicBezTo>
                  <a:lnTo>
                    <a:pt x="44768" y="181648"/>
                  </a:lnTo>
                  <a:cubicBezTo>
                    <a:pt x="44768" y="181648"/>
                    <a:pt x="46672" y="176885"/>
                    <a:pt x="50483" y="177838"/>
                  </a:cubicBezTo>
                  <a:cubicBezTo>
                    <a:pt x="50483" y="178790"/>
                    <a:pt x="50483" y="177838"/>
                    <a:pt x="50483" y="177838"/>
                  </a:cubicBezTo>
                  <a:close/>
                  <a:moveTo>
                    <a:pt x="37147" y="170218"/>
                  </a:moveTo>
                  <a:cubicBezTo>
                    <a:pt x="37147" y="169265"/>
                    <a:pt x="38100" y="170218"/>
                    <a:pt x="39053" y="170218"/>
                  </a:cubicBezTo>
                  <a:cubicBezTo>
                    <a:pt x="39053" y="170218"/>
                    <a:pt x="40005" y="170218"/>
                    <a:pt x="40005" y="170218"/>
                  </a:cubicBezTo>
                  <a:cubicBezTo>
                    <a:pt x="40005" y="170218"/>
                    <a:pt x="40005" y="169265"/>
                    <a:pt x="40005" y="169265"/>
                  </a:cubicBezTo>
                  <a:cubicBezTo>
                    <a:pt x="37147" y="168313"/>
                    <a:pt x="37147" y="164503"/>
                    <a:pt x="33338" y="165455"/>
                  </a:cubicBezTo>
                  <a:lnTo>
                    <a:pt x="31433" y="165455"/>
                  </a:lnTo>
                  <a:cubicBezTo>
                    <a:pt x="30480" y="165455"/>
                    <a:pt x="30480" y="166408"/>
                    <a:pt x="30480" y="166408"/>
                  </a:cubicBezTo>
                  <a:cubicBezTo>
                    <a:pt x="33338" y="168313"/>
                    <a:pt x="33338" y="172123"/>
                    <a:pt x="36195" y="173075"/>
                  </a:cubicBezTo>
                  <a:cubicBezTo>
                    <a:pt x="37147" y="173075"/>
                    <a:pt x="37147" y="174028"/>
                    <a:pt x="38100" y="173075"/>
                  </a:cubicBezTo>
                  <a:cubicBezTo>
                    <a:pt x="39053" y="172123"/>
                    <a:pt x="38100" y="172123"/>
                    <a:pt x="38100" y="171170"/>
                  </a:cubicBezTo>
                  <a:cubicBezTo>
                    <a:pt x="38100" y="172123"/>
                    <a:pt x="37147" y="171170"/>
                    <a:pt x="37147" y="170218"/>
                  </a:cubicBezTo>
                  <a:close/>
                  <a:moveTo>
                    <a:pt x="33338" y="110210"/>
                  </a:moveTo>
                  <a:lnTo>
                    <a:pt x="33338" y="109258"/>
                  </a:lnTo>
                  <a:cubicBezTo>
                    <a:pt x="33338" y="108305"/>
                    <a:pt x="34290" y="106400"/>
                    <a:pt x="32385" y="106400"/>
                  </a:cubicBezTo>
                  <a:cubicBezTo>
                    <a:pt x="32385" y="106400"/>
                    <a:pt x="31433" y="106400"/>
                    <a:pt x="31433" y="106400"/>
                  </a:cubicBezTo>
                  <a:cubicBezTo>
                    <a:pt x="30480" y="107353"/>
                    <a:pt x="30480" y="109258"/>
                    <a:pt x="31433" y="110210"/>
                  </a:cubicBezTo>
                  <a:cubicBezTo>
                    <a:pt x="32385" y="110210"/>
                    <a:pt x="32385" y="110210"/>
                    <a:pt x="33338" y="110210"/>
                  </a:cubicBezTo>
                  <a:cubicBezTo>
                    <a:pt x="32385" y="111163"/>
                    <a:pt x="31433" y="113068"/>
                    <a:pt x="32385" y="113068"/>
                  </a:cubicBezTo>
                  <a:cubicBezTo>
                    <a:pt x="34290" y="112115"/>
                    <a:pt x="36195" y="114973"/>
                    <a:pt x="37147" y="113068"/>
                  </a:cubicBezTo>
                  <a:cubicBezTo>
                    <a:pt x="38100" y="111163"/>
                    <a:pt x="35243" y="112115"/>
                    <a:pt x="33338" y="110210"/>
                  </a:cubicBezTo>
                  <a:cubicBezTo>
                    <a:pt x="33338" y="111163"/>
                    <a:pt x="33338" y="111163"/>
                    <a:pt x="33338" y="110210"/>
                  </a:cubicBezTo>
                  <a:close/>
                  <a:moveTo>
                    <a:pt x="32385" y="119735"/>
                  </a:moveTo>
                  <a:lnTo>
                    <a:pt x="32385" y="119735"/>
                  </a:lnTo>
                  <a:cubicBezTo>
                    <a:pt x="32385" y="117830"/>
                    <a:pt x="32385" y="116878"/>
                    <a:pt x="31433" y="116878"/>
                  </a:cubicBezTo>
                  <a:cubicBezTo>
                    <a:pt x="31433" y="116878"/>
                    <a:pt x="31433" y="116878"/>
                    <a:pt x="31433" y="116878"/>
                  </a:cubicBezTo>
                  <a:cubicBezTo>
                    <a:pt x="30480" y="117830"/>
                    <a:pt x="31433" y="118783"/>
                    <a:pt x="32385" y="119735"/>
                  </a:cubicBezTo>
                  <a:cubicBezTo>
                    <a:pt x="32385" y="118783"/>
                    <a:pt x="32385" y="118783"/>
                    <a:pt x="32385" y="119735"/>
                  </a:cubicBezTo>
                  <a:cubicBezTo>
                    <a:pt x="33338" y="120688"/>
                    <a:pt x="33338" y="122593"/>
                    <a:pt x="34290" y="120688"/>
                  </a:cubicBezTo>
                  <a:cubicBezTo>
                    <a:pt x="34290" y="120688"/>
                    <a:pt x="35243" y="119735"/>
                    <a:pt x="35243" y="119735"/>
                  </a:cubicBezTo>
                  <a:cubicBezTo>
                    <a:pt x="35243" y="118783"/>
                    <a:pt x="34290" y="119735"/>
                    <a:pt x="32385" y="119735"/>
                  </a:cubicBezTo>
                  <a:lnTo>
                    <a:pt x="32385" y="119735"/>
                  </a:lnTo>
                  <a:close/>
                  <a:moveTo>
                    <a:pt x="33338" y="33058"/>
                  </a:moveTo>
                  <a:cubicBezTo>
                    <a:pt x="32385" y="33058"/>
                    <a:pt x="31433" y="34010"/>
                    <a:pt x="32385" y="34963"/>
                  </a:cubicBezTo>
                  <a:cubicBezTo>
                    <a:pt x="33338" y="36868"/>
                    <a:pt x="34290" y="37820"/>
                    <a:pt x="36195" y="39725"/>
                  </a:cubicBezTo>
                  <a:cubicBezTo>
                    <a:pt x="37147" y="40678"/>
                    <a:pt x="37147" y="39725"/>
                    <a:pt x="37147" y="39725"/>
                  </a:cubicBezTo>
                  <a:cubicBezTo>
                    <a:pt x="38100" y="36868"/>
                    <a:pt x="36195" y="34010"/>
                    <a:pt x="33338" y="33058"/>
                  </a:cubicBezTo>
                  <a:close/>
                  <a:moveTo>
                    <a:pt x="33338" y="213080"/>
                  </a:moveTo>
                  <a:cubicBezTo>
                    <a:pt x="33338" y="213080"/>
                    <a:pt x="32385" y="214033"/>
                    <a:pt x="33338" y="214985"/>
                  </a:cubicBezTo>
                  <a:cubicBezTo>
                    <a:pt x="33338" y="215938"/>
                    <a:pt x="34290" y="214985"/>
                    <a:pt x="35243" y="214985"/>
                  </a:cubicBezTo>
                  <a:cubicBezTo>
                    <a:pt x="37147" y="214985"/>
                    <a:pt x="40005" y="212128"/>
                    <a:pt x="40005" y="215938"/>
                  </a:cubicBezTo>
                  <a:lnTo>
                    <a:pt x="40958" y="216890"/>
                  </a:lnTo>
                  <a:cubicBezTo>
                    <a:pt x="41910" y="216890"/>
                    <a:pt x="42863" y="214985"/>
                    <a:pt x="41910" y="213080"/>
                  </a:cubicBezTo>
                  <a:cubicBezTo>
                    <a:pt x="40005" y="211175"/>
                    <a:pt x="38100" y="209270"/>
                    <a:pt x="38100" y="206413"/>
                  </a:cubicBezTo>
                  <a:cubicBezTo>
                    <a:pt x="38100" y="205460"/>
                    <a:pt x="37147" y="205460"/>
                    <a:pt x="36195" y="205460"/>
                  </a:cubicBezTo>
                  <a:cubicBezTo>
                    <a:pt x="35243" y="205460"/>
                    <a:pt x="35243" y="206413"/>
                    <a:pt x="35243" y="206413"/>
                  </a:cubicBezTo>
                  <a:cubicBezTo>
                    <a:pt x="35243" y="209270"/>
                    <a:pt x="34290" y="211175"/>
                    <a:pt x="33338" y="213080"/>
                  </a:cubicBezTo>
                  <a:close/>
                  <a:moveTo>
                    <a:pt x="35243" y="234988"/>
                  </a:moveTo>
                  <a:cubicBezTo>
                    <a:pt x="34290" y="234988"/>
                    <a:pt x="33338" y="233083"/>
                    <a:pt x="32385" y="234988"/>
                  </a:cubicBezTo>
                  <a:cubicBezTo>
                    <a:pt x="32385" y="235940"/>
                    <a:pt x="33338" y="236893"/>
                    <a:pt x="33338" y="236893"/>
                  </a:cubicBezTo>
                  <a:cubicBezTo>
                    <a:pt x="34290" y="236893"/>
                    <a:pt x="35243" y="236893"/>
                    <a:pt x="36195" y="235940"/>
                  </a:cubicBezTo>
                  <a:cubicBezTo>
                    <a:pt x="37147" y="234988"/>
                    <a:pt x="36195" y="234988"/>
                    <a:pt x="35243" y="234988"/>
                  </a:cubicBezTo>
                  <a:close/>
                  <a:moveTo>
                    <a:pt x="36195" y="101638"/>
                  </a:moveTo>
                  <a:lnTo>
                    <a:pt x="36195" y="101638"/>
                  </a:lnTo>
                  <a:cubicBezTo>
                    <a:pt x="34290" y="101638"/>
                    <a:pt x="33338" y="102590"/>
                    <a:pt x="32385" y="100685"/>
                  </a:cubicBezTo>
                  <a:cubicBezTo>
                    <a:pt x="32385" y="100685"/>
                    <a:pt x="32385" y="99733"/>
                    <a:pt x="33338" y="99733"/>
                  </a:cubicBezTo>
                  <a:cubicBezTo>
                    <a:pt x="35243" y="98780"/>
                    <a:pt x="36195" y="99733"/>
                    <a:pt x="36195" y="101638"/>
                  </a:cubicBezTo>
                  <a:close/>
                  <a:moveTo>
                    <a:pt x="33338" y="203555"/>
                  </a:moveTo>
                  <a:cubicBezTo>
                    <a:pt x="34290" y="203555"/>
                    <a:pt x="35243" y="203555"/>
                    <a:pt x="35243" y="202603"/>
                  </a:cubicBezTo>
                  <a:cubicBezTo>
                    <a:pt x="35243" y="201650"/>
                    <a:pt x="35243" y="201650"/>
                    <a:pt x="34290" y="201650"/>
                  </a:cubicBezTo>
                  <a:cubicBezTo>
                    <a:pt x="34290" y="201650"/>
                    <a:pt x="33338" y="201650"/>
                    <a:pt x="33338" y="203555"/>
                  </a:cubicBezTo>
                  <a:cubicBezTo>
                    <a:pt x="33338" y="203555"/>
                    <a:pt x="33338" y="203555"/>
                    <a:pt x="33338" y="203555"/>
                  </a:cubicBezTo>
                  <a:close/>
                  <a:moveTo>
                    <a:pt x="34290" y="21628"/>
                  </a:moveTo>
                  <a:cubicBezTo>
                    <a:pt x="37147" y="23533"/>
                    <a:pt x="40958" y="27343"/>
                    <a:pt x="37147" y="28295"/>
                  </a:cubicBezTo>
                  <a:cubicBezTo>
                    <a:pt x="36195" y="30200"/>
                    <a:pt x="37147" y="32105"/>
                    <a:pt x="38100" y="33058"/>
                  </a:cubicBezTo>
                  <a:cubicBezTo>
                    <a:pt x="39053" y="34963"/>
                    <a:pt x="40958" y="35915"/>
                    <a:pt x="40958" y="37820"/>
                  </a:cubicBezTo>
                  <a:cubicBezTo>
                    <a:pt x="42863" y="37820"/>
                    <a:pt x="43815" y="38773"/>
                    <a:pt x="44768" y="39725"/>
                  </a:cubicBezTo>
                  <a:cubicBezTo>
                    <a:pt x="45720" y="40678"/>
                    <a:pt x="47625" y="42583"/>
                    <a:pt x="48578" y="40678"/>
                  </a:cubicBezTo>
                  <a:cubicBezTo>
                    <a:pt x="49530" y="39725"/>
                    <a:pt x="46672" y="39725"/>
                    <a:pt x="45720" y="38773"/>
                  </a:cubicBezTo>
                  <a:cubicBezTo>
                    <a:pt x="44768" y="37820"/>
                    <a:pt x="43815" y="37820"/>
                    <a:pt x="42863" y="35915"/>
                  </a:cubicBezTo>
                  <a:cubicBezTo>
                    <a:pt x="41910" y="34010"/>
                    <a:pt x="44768" y="34010"/>
                    <a:pt x="44768" y="33058"/>
                  </a:cubicBezTo>
                  <a:cubicBezTo>
                    <a:pt x="45720" y="32105"/>
                    <a:pt x="46672" y="31153"/>
                    <a:pt x="45720" y="29248"/>
                  </a:cubicBezTo>
                  <a:cubicBezTo>
                    <a:pt x="42863" y="28295"/>
                    <a:pt x="41910" y="26390"/>
                    <a:pt x="41910" y="23533"/>
                  </a:cubicBezTo>
                  <a:cubicBezTo>
                    <a:pt x="40005" y="21628"/>
                    <a:pt x="38100" y="18770"/>
                    <a:pt x="35243" y="18770"/>
                  </a:cubicBezTo>
                  <a:cubicBezTo>
                    <a:pt x="34290" y="18770"/>
                    <a:pt x="33338" y="18770"/>
                    <a:pt x="33338" y="19723"/>
                  </a:cubicBezTo>
                  <a:cubicBezTo>
                    <a:pt x="33338" y="20675"/>
                    <a:pt x="33338" y="21628"/>
                    <a:pt x="34290" y="21628"/>
                  </a:cubicBezTo>
                  <a:close/>
                  <a:moveTo>
                    <a:pt x="33338" y="88303"/>
                  </a:moveTo>
                  <a:cubicBezTo>
                    <a:pt x="33338" y="90208"/>
                    <a:pt x="34290" y="92113"/>
                    <a:pt x="36195" y="92113"/>
                  </a:cubicBezTo>
                  <a:cubicBezTo>
                    <a:pt x="38100" y="93065"/>
                    <a:pt x="38100" y="90208"/>
                    <a:pt x="39053" y="89255"/>
                  </a:cubicBezTo>
                  <a:cubicBezTo>
                    <a:pt x="39053" y="87350"/>
                    <a:pt x="36195" y="89255"/>
                    <a:pt x="35243" y="87350"/>
                  </a:cubicBezTo>
                  <a:cubicBezTo>
                    <a:pt x="34290" y="87350"/>
                    <a:pt x="33338" y="88303"/>
                    <a:pt x="33338" y="88303"/>
                  </a:cubicBezTo>
                  <a:close/>
                  <a:moveTo>
                    <a:pt x="35243" y="222605"/>
                  </a:moveTo>
                  <a:lnTo>
                    <a:pt x="35243" y="221653"/>
                  </a:lnTo>
                  <a:cubicBezTo>
                    <a:pt x="35243" y="220700"/>
                    <a:pt x="35243" y="219748"/>
                    <a:pt x="34290" y="220700"/>
                  </a:cubicBezTo>
                  <a:cubicBezTo>
                    <a:pt x="33338" y="220700"/>
                    <a:pt x="33338" y="221653"/>
                    <a:pt x="34290" y="222605"/>
                  </a:cubicBezTo>
                  <a:cubicBezTo>
                    <a:pt x="34290" y="221653"/>
                    <a:pt x="35243" y="222605"/>
                    <a:pt x="35243" y="222605"/>
                  </a:cubicBezTo>
                  <a:close/>
                  <a:moveTo>
                    <a:pt x="34290" y="179743"/>
                  </a:moveTo>
                  <a:cubicBezTo>
                    <a:pt x="34290" y="179743"/>
                    <a:pt x="34290" y="179743"/>
                    <a:pt x="34290" y="179743"/>
                  </a:cubicBezTo>
                  <a:cubicBezTo>
                    <a:pt x="33338" y="180695"/>
                    <a:pt x="34290" y="180695"/>
                    <a:pt x="34290" y="181648"/>
                  </a:cubicBezTo>
                  <a:cubicBezTo>
                    <a:pt x="35243" y="180695"/>
                    <a:pt x="35243" y="180695"/>
                    <a:pt x="34290" y="179743"/>
                  </a:cubicBezTo>
                  <a:cubicBezTo>
                    <a:pt x="35243" y="179743"/>
                    <a:pt x="35243" y="179743"/>
                    <a:pt x="34290" y="179743"/>
                  </a:cubicBezTo>
                  <a:close/>
                  <a:moveTo>
                    <a:pt x="38100" y="146405"/>
                  </a:moveTo>
                  <a:cubicBezTo>
                    <a:pt x="37147" y="144500"/>
                    <a:pt x="37147" y="143548"/>
                    <a:pt x="35243" y="142595"/>
                  </a:cubicBezTo>
                  <a:cubicBezTo>
                    <a:pt x="34290" y="142595"/>
                    <a:pt x="34290" y="143548"/>
                    <a:pt x="34290" y="144500"/>
                  </a:cubicBezTo>
                  <a:cubicBezTo>
                    <a:pt x="34290" y="146405"/>
                    <a:pt x="35243" y="147358"/>
                    <a:pt x="36195" y="148310"/>
                  </a:cubicBezTo>
                  <a:cubicBezTo>
                    <a:pt x="37147" y="149263"/>
                    <a:pt x="38100" y="147358"/>
                    <a:pt x="38100" y="146405"/>
                  </a:cubicBezTo>
                  <a:close/>
                  <a:moveTo>
                    <a:pt x="37147" y="230225"/>
                  </a:moveTo>
                  <a:cubicBezTo>
                    <a:pt x="37147" y="229273"/>
                    <a:pt x="36195" y="229273"/>
                    <a:pt x="36195" y="229273"/>
                  </a:cubicBezTo>
                  <a:cubicBezTo>
                    <a:pt x="35243" y="229273"/>
                    <a:pt x="35243" y="229273"/>
                    <a:pt x="35243" y="230225"/>
                  </a:cubicBezTo>
                  <a:cubicBezTo>
                    <a:pt x="35243" y="231178"/>
                    <a:pt x="36195" y="231178"/>
                    <a:pt x="37147" y="231178"/>
                  </a:cubicBezTo>
                  <a:cubicBezTo>
                    <a:pt x="36195" y="232130"/>
                    <a:pt x="37147" y="231178"/>
                    <a:pt x="37147" y="230225"/>
                  </a:cubicBezTo>
                  <a:close/>
                  <a:moveTo>
                    <a:pt x="41910" y="132118"/>
                  </a:moveTo>
                  <a:cubicBezTo>
                    <a:pt x="41910" y="131165"/>
                    <a:pt x="40958" y="131165"/>
                    <a:pt x="40005" y="131165"/>
                  </a:cubicBezTo>
                  <a:cubicBezTo>
                    <a:pt x="38100" y="131165"/>
                    <a:pt x="37147" y="132118"/>
                    <a:pt x="36195" y="133070"/>
                  </a:cubicBezTo>
                  <a:cubicBezTo>
                    <a:pt x="35243" y="134023"/>
                    <a:pt x="34290" y="134023"/>
                    <a:pt x="35243" y="134975"/>
                  </a:cubicBezTo>
                  <a:cubicBezTo>
                    <a:pt x="35243" y="135928"/>
                    <a:pt x="36195" y="135928"/>
                    <a:pt x="37147" y="135928"/>
                  </a:cubicBezTo>
                  <a:cubicBezTo>
                    <a:pt x="38100" y="134023"/>
                    <a:pt x="40005" y="134975"/>
                    <a:pt x="40958" y="134975"/>
                  </a:cubicBezTo>
                  <a:cubicBezTo>
                    <a:pt x="41910" y="134023"/>
                    <a:pt x="42863" y="133070"/>
                    <a:pt x="41910" y="132118"/>
                  </a:cubicBezTo>
                  <a:close/>
                  <a:moveTo>
                    <a:pt x="39053" y="162598"/>
                  </a:moveTo>
                  <a:cubicBezTo>
                    <a:pt x="39053" y="160693"/>
                    <a:pt x="37147" y="160693"/>
                    <a:pt x="36195" y="159740"/>
                  </a:cubicBezTo>
                  <a:cubicBezTo>
                    <a:pt x="35243" y="159740"/>
                    <a:pt x="35243" y="160693"/>
                    <a:pt x="35243" y="160693"/>
                  </a:cubicBezTo>
                  <a:cubicBezTo>
                    <a:pt x="35243" y="162598"/>
                    <a:pt x="37147" y="162598"/>
                    <a:pt x="39053" y="162598"/>
                  </a:cubicBezTo>
                  <a:cubicBezTo>
                    <a:pt x="39053" y="163550"/>
                    <a:pt x="40005" y="163550"/>
                    <a:pt x="39053" y="162598"/>
                  </a:cubicBezTo>
                  <a:close/>
                  <a:moveTo>
                    <a:pt x="35243" y="15913"/>
                  </a:moveTo>
                  <a:cubicBezTo>
                    <a:pt x="36195" y="15913"/>
                    <a:pt x="38100" y="16865"/>
                    <a:pt x="39053" y="18770"/>
                  </a:cubicBezTo>
                  <a:cubicBezTo>
                    <a:pt x="40005" y="18770"/>
                    <a:pt x="40005" y="17818"/>
                    <a:pt x="40958" y="17818"/>
                  </a:cubicBezTo>
                  <a:lnTo>
                    <a:pt x="40958" y="17818"/>
                  </a:lnTo>
                  <a:cubicBezTo>
                    <a:pt x="40005" y="14960"/>
                    <a:pt x="38100" y="14960"/>
                    <a:pt x="35243" y="15913"/>
                  </a:cubicBezTo>
                  <a:lnTo>
                    <a:pt x="35243" y="15913"/>
                  </a:lnTo>
                  <a:close/>
                  <a:moveTo>
                    <a:pt x="37147" y="193078"/>
                  </a:moveTo>
                  <a:cubicBezTo>
                    <a:pt x="37147" y="193078"/>
                    <a:pt x="36195" y="193078"/>
                    <a:pt x="37147" y="193078"/>
                  </a:cubicBezTo>
                  <a:cubicBezTo>
                    <a:pt x="37147" y="194983"/>
                    <a:pt x="38100" y="195935"/>
                    <a:pt x="40005" y="195935"/>
                  </a:cubicBezTo>
                  <a:cubicBezTo>
                    <a:pt x="41910" y="195935"/>
                    <a:pt x="41910" y="194030"/>
                    <a:pt x="40958" y="193078"/>
                  </a:cubicBezTo>
                  <a:cubicBezTo>
                    <a:pt x="40005" y="192125"/>
                    <a:pt x="39053" y="193078"/>
                    <a:pt x="37147" y="193078"/>
                  </a:cubicBezTo>
                  <a:close/>
                  <a:moveTo>
                    <a:pt x="40005" y="101638"/>
                  </a:moveTo>
                  <a:cubicBezTo>
                    <a:pt x="40005" y="102590"/>
                    <a:pt x="39053" y="101638"/>
                    <a:pt x="38100" y="101638"/>
                  </a:cubicBezTo>
                  <a:lnTo>
                    <a:pt x="36195" y="100685"/>
                  </a:lnTo>
                  <a:cubicBezTo>
                    <a:pt x="37147" y="100685"/>
                    <a:pt x="37147" y="99733"/>
                    <a:pt x="38100" y="99733"/>
                  </a:cubicBezTo>
                  <a:cubicBezTo>
                    <a:pt x="40005" y="100685"/>
                    <a:pt x="40958" y="100685"/>
                    <a:pt x="40005" y="101638"/>
                  </a:cubicBezTo>
                  <a:close/>
                  <a:moveTo>
                    <a:pt x="40005" y="156883"/>
                  </a:moveTo>
                  <a:cubicBezTo>
                    <a:pt x="40005" y="156883"/>
                    <a:pt x="40005" y="156883"/>
                    <a:pt x="40005" y="156883"/>
                  </a:cubicBezTo>
                  <a:cubicBezTo>
                    <a:pt x="39053" y="155930"/>
                    <a:pt x="38100" y="156883"/>
                    <a:pt x="38100" y="156883"/>
                  </a:cubicBezTo>
                  <a:cubicBezTo>
                    <a:pt x="38100" y="157835"/>
                    <a:pt x="38100" y="157835"/>
                    <a:pt x="39053" y="157835"/>
                  </a:cubicBezTo>
                  <a:cubicBezTo>
                    <a:pt x="40005" y="158788"/>
                    <a:pt x="40005" y="157835"/>
                    <a:pt x="40005" y="156883"/>
                  </a:cubicBezTo>
                  <a:close/>
                  <a:moveTo>
                    <a:pt x="42863" y="225463"/>
                  </a:moveTo>
                  <a:cubicBezTo>
                    <a:pt x="42863" y="224510"/>
                    <a:pt x="41910" y="224510"/>
                    <a:pt x="40958" y="224510"/>
                  </a:cubicBezTo>
                  <a:cubicBezTo>
                    <a:pt x="39053" y="224510"/>
                    <a:pt x="40005" y="226415"/>
                    <a:pt x="40005" y="227368"/>
                  </a:cubicBezTo>
                  <a:lnTo>
                    <a:pt x="40005" y="228320"/>
                  </a:lnTo>
                  <a:cubicBezTo>
                    <a:pt x="40005" y="227368"/>
                    <a:pt x="40005" y="227368"/>
                    <a:pt x="39053" y="227368"/>
                  </a:cubicBezTo>
                  <a:cubicBezTo>
                    <a:pt x="39053" y="227368"/>
                    <a:pt x="38100" y="227368"/>
                    <a:pt x="38100" y="228320"/>
                  </a:cubicBezTo>
                  <a:cubicBezTo>
                    <a:pt x="38100" y="228320"/>
                    <a:pt x="39053" y="229273"/>
                    <a:pt x="39053" y="229273"/>
                  </a:cubicBezTo>
                  <a:cubicBezTo>
                    <a:pt x="39053" y="231178"/>
                    <a:pt x="40005" y="232130"/>
                    <a:pt x="41910" y="231178"/>
                  </a:cubicBezTo>
                  <a:cubicBezTo>
                    <a:pt x="43815" y="229273"/>
                    <a:pt x="42863" y="227368"/>
                    <a:pt x="42863" y="225463"/>
                  </a:cubicBezTo>
                  <a:close/>
                  <a:moveTo>
                    <a:pt x="39053" y="47345"/>
                  </a:moveTo>
                  <a:cubicBezTo>
                    <a:pt x="39053" y="47345"/>
                    <a:pt x="39053" y="47345"/>
                    <a:pt x="39053" y="47345"/>
                  </a:cubicBezTo>
                  <a:cubicBezTo>
                    <a:pt x="38100" y="47345"/>
                    <a:pt x="38100" y="47345"/>
                    <a:pt x="38100" y="47345"/>
                  </a:cubicBezTo>
                  <a:cubicBezTo>
                    <a:pt x="38100" y="48298"/>
                    <a:pt x="38100" y="48298"/>
                    <a:pt x="39053" y="47345"/>
                  </a:cubicBezTo>
                  <a:lnTo>
                    <a:pt x="39053" y="47345"/>
                  </a:lnTo>
                  <a:close/>
                  <a:moveTo>
                    <a:pt x="40958" y="207365"/>
                  </a:moveTo>
                  <a:cubicBezTo>
                    <a:pt x="40958" y="206413"/>
                    <a:pt x="40005" y="206413"/>
                    <a:pt x="40005" y="206413"/>
                  </a:cubicBezTo>
                  <a:cubicBezTo>
                    <a:pt x="39053" y="206413"/>
                    <a:pt x="38100" y="207365"/>
                    <a:pt x="39053" y="208318"/>
                  </a:cubicBezTo>
                  <a:cubicBezTo>
                    <a:pt x="39053" y="209270"/>
                    <a:pt x="40005" y="209270"/>
                    <a:pt x="40005" y="209270"/>
                  </a:cubicBezTo>
                  <a:cubicBezTo>
                    <a:pt x="40958" y="208318"/>
                    <a:pt x="41910" y="208318"/>
                    <a:pt x="40958" y="207365"/>
                  </a:cubicBezTo>
                  <a:close/>
                  <a:moveTo>
                    <a:pt x="40005" y="26390"/>
                  </a:moveTo>
                  <a:cubicBezTo>
                    <a:pt x="40005" y="26390"/>
                    <a:pt x="40005" y="25438"/>
                    <a:pt x="40005" y="26390"/>
                  </a:cubicBezTo>
                  <a:cubicBezTo>
                    <a:pt x="40958" y="25438"/>
                    <a:pt x="41910" y="25438"/>
                    <a:pt x="41910" y="26390"/>
                  </a:cubicBezTo>
                  <a:cubicBezTo>
                    <a:pt x="41910" y="28295"/>
                    <a:pt x="42863" y="29248"/>
                    <a:pt x="42863" y="31153"/>
                  </a:cubicBezTo>
                  <a:cubicBezTo>
                    <a:pt x="42863" y="32105"/>
                    <a:pt x="42863" y="33058"/>
                    <a:pt x="41910" y="33058"/>
                  </a:cubicBezTo>
                  <a:cubicBezTo>
                    <a:pt x="40958" y="33058"/>
                    <a:pt x="40958" y="32105"/>
                    <a:pt x="40958" y="31153"/>
                  </a:cubicBezTo>
                  <a:cubicBezTo>
                    <a:pt x="40958" y="31153"/>
                    <a:pt x="40958" y="30200"/>
                    <a:pt x="41910" y="29248"/>
                  </a:cubicBezTo>
                  <a:cubicBezTo>
                    <a:pt x="40958" y="29248"/>
                    <a:pt x="40005" y="27343"/>
                    <a:pt x="40005" y="26390"/>
                  </a:cubicBezTo>
                  <a:close/>
                  <a:moveTo>
                    <a:pt x="40005" y="38773"/>
                  </a:moveTo>
                  <a:cubicBezTo>
                    <a:pt x="40005" y="38773"/>
                    <a:pt x="39053" y="39725"/>
                    <a:pt x="40005" y="40678"/>
                  </a:cubicBezTo>
                  <a:lnTo>
                    <a:pt x="40005" y="40678"/>
                  </a:lnTo>
                  <a:cubicBezTo>
                    <a:pt x="40958" y="39725"/>
                    <a:pt x="40958" y="38773"/>
                    <a:pt x="40005" y="38773"/>
                  </a:cubicBezTo>
                  <a:close/>
                  <a:moveTo>
                    <a:pt x="40958" y="17818"/>
                  </a:moveTo>
                  <a:cubicBezTo>
                    <a:pt x="40958" y="18770"/>
                    <a:pt x="42863" y="19723"/>
                    <a:pt x="43815" y="19723"/>
                  </a:cubicBezTo>
                  <a:lnTo>
                    <a:pt x="43815" y="20675"/>
                  </a:lnTo>
                  <a:cubicBezTo>
                    <a:pt x="43815" y="20675"/>
                    <a:pt x="42863" y="21628"/>
                    <a:pt x="44768" y="21628"/>
                  </a:cubicBezTo>
                  <a:cubicBezTo>
                    <a:pt x="44768" y="21628"/>
                    <a:pt x="44768" y="20675"/>
                    <a:pt x="44768" y="20675"/>
                  </a:cubicBezTo>
                  <a:cubicBezTo>
                    <a:pt x="44768" y="20675"/>
                    <a:pt x="44768" y="19723"/>
                    <a:pt x="44768" y="19723"/>
                  </a:cubicBezTo>
                  <a:cubicBezTo>
                    <a:pt x="42863" y="18770"/>
                    <a:pt x="41910" y="17818"/>
                    <a:pt x="40958" y="17818"/>
                  </a:cubicBezTo>
                  <a:close/>
                  <a:moveTo>
                    <a:pt x="41910" y="192125"/>
                  </a:moveTo>
                  <a:lnTo>
                    <a:pt x="41910" y="192125"/>
                  </a:lnTo>
                  <a:cubicBezTo>
                    <a:pt x="41910" y="193078"/>
                    <a:pt x="41910" y="192125"/>
                    <a:pt x="41910" y="192125"/>
                  </a:cubicBezTo>
                  <a:close/>
                  <a:moveTo>
                    <a:pt x="44768" y="141643"/>
                  </a:moveTo>
                  <a:cubicBezTo>
                    <a:pt x="44768" y="140690"/>
                    <a:pt x="44768" y="140690"/>
                    <a:pt x="43815" y="139738"/>
                  </a:cubicBezTo>
                  <a:cubicBezTo>
                    <a:pt x="42863" y="139738"/>
                    <a:pt x="41910" y="140690"/>
                    <a:pt x="41910" y="141643"/>
                  </a:cubicBezTo>
                  <a:cubicBezTo>
                    <a:pt x="41910" y="142595"/>
                    <a:pt x="41910" y="143548"/>
                    <a:pt x="40958" y="144500"/>
                  </a:cubicBezTo>
                  <a:cubicBezTo>
                    <a:pt x="40958" y="145453"/>
                    <a:pt x="40958" y="146405"/>
                    <a:pt x="41910" y="146405"/>
                  </a:cubicBezTo>
                  <a:cubicBezTo>
                    <a:pt x="43815" y="145453"/>
                    <a:pt x="45720" y="147358"/>
                    <a:pt x="46672" y="145453"/>
                  </a:cubicBezTo>
                  <a:cubicBezTo>
                    <a:pt x="46672" y="145453"/>
                    <a:pt x="47625" y="145453"/>
                    <a:pt x="47625" y="144500"/>
                  </a:cubicBezTo>
                  <a:cubicBezTo>
                    <a:pt x="48578" y="144500"/>
                    <a:pt x="48578" y="143548"/>
                    <a:pt x="48578" y="142595"/>
                  </a:cubicBezTo>
                  <a:lnTo>
                    <a:pt x="48578" y="142595"/>
                  </a:lnTo>
                  <a:cubicBezTo>
                    <a:pt x="47625" y="142595"/>
                    <a:pt x="47625" y="143548"/>
                    <a:pt x="47625" y="144500"/>
                  </a:cubicBezTo>
                  <a:cubicBezTo>
                    <a:pt x="47625" y="144500"/>
                    <a:pt x="47625" y="145453"/>
                    <a:pt x="47625" y="145453"/>
                  </a:cubicBezTo>
                  <a:cubicBezTo>
                    <a:pt x="45720" y="144500"/>
                    <a:pt x="44768" y="143548"/>
                    <a:pt x="44768" y="141643"/>
                  </a:cubicBezTo>
                  <a:close/>
                  <a:moveTo>
                    <a:pt x="42863" y="90208"/>
                  </a:moveTo>
                  <a:cubicBezTo>
                    <a:pt x="42863" y="91160"/>
                    <a:pt x="43815" y="91160"/>
                    <a:pt x="44768" y="91160"/>
                  </a:cubicBezTo>
                  <a:cubicBezTo>
                    <a:pt x="45720" y="91160"/>
                    <a:pt x="46672" y="90208"/>
                    <a:pt x="45720" y="89255"/>
                  </a:cubicBezTo>
                  <a:cubicBezTo>
                    <a:pt x="45720" y="89255"/>
                    <a:pt x="45720" y="88303"/>
                    <a:pt x="44768" y="89255"/>
                  </a:cubicBezTo>
                  <a:cubicBezTo>
                    <a:pt x="43815" y="89255"/>
                    <a:pt x="42863" y="89255"/>
                    <a:pt x="42863" y="90208"/>
                  </a:cubicBezTo>
                  <a:close/>
                  <a:moveTo>
                    <a:pt x="42863" y="162598"/>
                  </a:moveTo>
                  <a:cubicBezTo>
                    <a:pt x="42863" y="163550"/>
                    <a:pt x="42863" y="163550"/>
                    <a:pt x="42863" y="162598"/>
                  </a:cubicBezTo>
                  <a:cubicBezTo>
                    <a:pt x="44768" y="163550"/>
                    <a:pt x="45720" y="162598"/>
                    <a:pt x="45720" y="161645"/>
                  </a:cubicBezTo>
                  <a:cubicBezTo>
                    <a:pt x="45720" y="160693"/>
                    <a:pt x="45720" y="160693"/>
                    <a:pt x="44768" y="160693"/>
                  </a:cubicBezTo>
                  <a:cubicBezTo>
                    <a:pt x="43815" y="160693"/>
                    <a:pt x="42863" y="161645"/>
                    <a:pt x="42863" y="162598"/>
                  </a:cubicBezTo>
                  <a:close/>
                  <a:moveTo>
                    <a:pt x="43815" y="203555"/>
                  </a:moveTo>
                  <a:cubicBezTo>
                    <a:pt x="43815" y="202603"/>
                    <a:pt x="43815" y="202603"/>
                    <a:pt x="43815" y="203555"/>
                  </a:cubicBezTo>
                  <a:lnTo>
                    <a:pt x="43815" y="202603"/>
                  </a:lnTo>
                  <a:cubicBezTo>
                    <a:pt x="42863" y="202603"/>
                    <a:pt x="42863" y="202603"/>
                    <a:pt x="43815" y="203555"/>
                  </a:cubicBezTo>
                  <a:cubicBezTo>
                    <a:pt x="42863" y="202603"/>
                    <a:pt x="42863" y="203555"/>
                    <a:pt x="43815" y="203555"/>
                  </a:cubicBezTo>
                  <a:close/>
                  <a:moveTo>
                    <a:pt x="45720" y="149263"/>
                  </a:moveTo>
                  <a:cubicBezTo>
                    <a:pt x="45720" y="148310"/>
                    <a:pt x="44768" y="148310"/>
                    <a:pt x="45720" y="149263"/>
                  </a:cubicBezTo>
                  <a:cubicBezTo>
                    <a:pt x="44768" y="148310"/>
                    <a:pt x="43815" y="148310"/>
                    <a:pt x="43815" y="149263"/>
                  </a:cubicBezTo>
                  <a:cubicBezTo>
                    <a:pt x="43815" y="150215"/>
                    <a:pt x="43815" y="150215"/>
                    <a:pt x="44768" y="150215"/>
                  </a:cubicBezTo>
                  <a:cubicBezTo>
                    <a:pt x="44768" y="149263"/>
                    <a:pt x="45720" y="149263"/>
                    <a:pt x="45720" y="149263"/>
                  </a:cubicBezTo>
                  <a:close/>
                  <a:moveTo>
                    <a:pt x="45720" y="237845"/>
                  </a:moveTo>
                  <a:cubicBezTo>
                    <a:pt x="45720" y="236893"/>
                    <a:pt x="44768" y="235940"/>
                    <a:pt x="43815" y="234988"/>
                  </a:cubicBezTo>
                  <a:cubicBezTo>
                    <a:pt x="42863" y="234988"/>
                    <a:pt x="42863" y="235940"/>
                    <a:pt x="42863" y="235940"/>
                  </a:cubicBezTo>
                  <a:cubicBezTo>
                    <a:pt x="43815" y="237845"/>
                    <a:pt x="43815" y="238798"/>
                    <a:pt x="45720" y="237845"/>
                  </a:cubicBezTo>
                  <a:cubicBezTo>
                    <a:pt x="45720" y="239750"/>
                    <a:pt x="46672" y="238798"/>
                    <a:pt x="45720" y="237845"/>
                  </a:cubicBezTo>
                  <a:close/>
                  <a:moveTo>
                    <a:pt x="51435" y="154025"/>
                  </a:moveTo>
                  <a:cubicBezTo>
                    <a:pt x="50483" y="154025"/>
                    <a:pt x="50483" y="154025"/>
                    <a:pt x="49530" y="154025"/>
                  </a:cubicBezTo>
                  <a:cubicBezTo>
                    <a:pt x="48578" y="151168"/>
                    <a:pt x="46672" y="152120"/>
                    <a:pt x="44768" y="153073"/>
                  </a:cubicBezTo>
                  <a:cubicBezTo>
                    <a:pt x="43815" y="153073"/>
                    <a:pt x="43815" y="154025"/>
                    <a:pt x="43815" y="154978"/>
                  </a:cubicBezTo>
                  <a:cubicBezTo>
                    <a:pt x="43815" y="155930"/>
                    <a:pt x="44768" y="155930"/>
                    <a:pt x="45720" y="155930"/>
                  </a:cubicBezTo>
                  <a:cubicBezTo>
                    <a:pt x="46672" y="155930"/>
                    <a:pt x="47625" y="155930"/>
                    <a:pt x="47625" y="154025"/>
                  </a:cubicBezTo>
                  <a:cubicBezTo>
                    <a:pt x="47625" y="153073"/>
                    <a:pt x="48578" y="153073"/>
                    <a:pt x="49530" y="153073"/>
                  </a:cubicBezTo>
                  <a:cubicBezTo>
                    <a:pt x="50483" y="154025"/>
                    <a:pt x="50483" y="154978"/>
                    <a:pt x="51435" y="154025"/>
                  </a:cubicBezTo>
                  <a:cubicBezTo>
                    <a:pt x="51435" y="154025"/>
                    <a:pt x="51435" y="154025"/>
                    <a:pt x="51435" y="154025"/>
                  </a:cubicBezTo>
                  <a:close/>
                  <a:moveTo>
                    <a:pt x="44768" y="214033"/>
                  </a:moveTo>
                  <a:cubicBezTo>
                    <a:pt x="44768" y="214985"/>
                    <a:pt x="45720" y="215938"/>
                    <a:pt x="46672" y="214985"/>
                  </a:cubicBezTo>
                  <a:cubicBezTo>
                    <a:pt x="47625" y="214985"/>
                    <a:pt x="47625" y="214033"/>
                    <a:pt x="47625" y="213080"/>
                  </a:cubicBezTo>
                  <a:cubicBezTo>
                    <a:pt x="47625" y="212128"/>
                    <a:pt x="47625" y="212128"/>
                    <a:pt x="46672" y="212128"/>
                  </a:cubicBezTo>
                  <a:cubicBezTo>
                    <a:pt x="45720" y="212128"/>
                    <a:pt x="44768" y="213080"/>
                    <a:pt x="44768" y="214033"/>
                  </a:cubicBezTo>
                  <a:close/>
                  <a:moveTo>
                    <a:pt x="46672" y="117830"/>
                  </a:moveTo>
                  <a:cubicBezTo>
                    <a:pt x="45720" y="117830"/>
                    <a:pt x="45720" y="117830"/>
                    <a:pt x="45720" y="118783"/>
                  </a:cubicBezTo>
                  <a:cubicBezTo>
                    <a:pt x="45720" y="119735"/>
                    <a:pt x="46672" y="120688"/>
                    <a:pt x="47625" y="119735"/>
                  </a:cubicBezTo>
                  <a:cubicBezTo>
                    <a:pt x="48578" y="119735"/>
                    <a:pt x="48578" y="118783"/>
                    <a:pt x="48578" y="118783"/>
                  </a:cubicBezTo>
                  <a:cubicBezTo>
                    <a:pt x="47625" y="117830"/>
                    <a:pt x="46672" y="117830"/>
                    <a:pt x="46672" y="117830"/>
                  </a:cubicBezTo>
                  <a:close/>
                  <a:moveTo>
                    <a:pt x="48578" y="220700"/>
                  </a:moveTo>
                  <a:lnTo>
                    <a:pt x="48578" y="219748"/>
                  </a:lnTo>
                  <a:cubicBezTo>
                    <a:pt x="47625" y="218795"/>
                    <a:pt x="46672" y="218795"/>
                    <a:pt x="46672" y="219748"/>
                  </a:cubicBezTo>
                  <a:cubicBezTo>
                    <a:pt x="46672" y="219748"/>
                    <a:pt x="45720" y="220700"/>
                    <a:pt x="45720" y="220700"/>
                  </a:cubicBezTo>
                  <a:cubicBezTo>
                    <a:pt x="45720" y="220700"/>
                    <a:pt x="46672" y="220700"/>
                    <a:pt x="46672" y="220700"/>
                  </a:cubicBezTo>
                  <a:cubicBezTo>
                    <a:pt x="46672" y="220700"/>
                    <a:pt x="47625" y="221653"/>
                    <a:pt x="48578" y="220700"/>
                  </a:cubicBezTo>
                  <a:close/>
                  <a:moveTo>
                    <a:pt x="48578" y="191173"/>
                  </a:moveTo>
                  <a:cubicBezTo>
                    <a:pt x="48578" y="190220"/>
                    <a:pt x="47625" y="190220"/>
                    <a:pt x="46672" y="190220"/>
                  </a:cubicBezTo>
                  <a:cubicBezTo>
                    <a:pt x="45720" y="190220"/>
                    <a:pt x="44768" y="191173"/>
                    <a:pt x="44768" y="192125"/>
                  </a:cubicBezTo>
                  <a:cubicBezTo>
                    <a:pt x="44768" y="193078"/>
                    <a:pt x="45720" y="193078"/>
                    <a:pt x="46672" y="192125"/>
                  </a:cubicBezTo>
                  <a:cubicBezTo>
                    <a:pt x="47625" y="192125"/>
                    <a:pt x="48578" y="192125"/>
                    <a:pt x="48578" y="191173"/>
                  </a:cubicBezTo>
                  <a:close/>
                  <a:moveTo>
                    <a:pt x="48578" y="135928"/>
                  </a:moveTo>
                  <a:cubicBezTo>
                    <a:pt x="47625" y="135928"/>
                    <a:pt x="45720" y="134975"/>
                    <a:pt x="45720" y="136880"/>
                  </a:cubicBezTo>
                  <a:cubicBezTo>
                    <a:pt x="45720" y="137833"/>
                    <a:pt x="46672" y="137833"/>
                    <a:pt x="47625" y="137833"/>
                  </a:cubicBezTo>
                  <a:cubicBezTo>
                    <a:pt x="49530" y="137833"/>
                    <a:pt x="51435" y="137833"/>
                    <a:pt x="51435" y="135928"/>
                  </a:cubicBezTo>
                  <a:cubicBezTo>
                    <a:pt x="51435" y="134975"/>
                    <a:pt x="49530" y="135928"/>
                    <a:pt x="48578" y="135928"/>
                  </a:cubicBezTo>
                  <a:close/>
                  <a:moveTo>
                    <a:pt x="46672" y="46393"/>
                  </a:moveTo>
                  <a:cubicBezTo>
                    <a:pt x="46672" y="45440"/>
                    <a:pt x="46672" y="44488"/>
                    <a:pt x="45720" y="44488"/>
                  </a:cubicBezTo>
                  <a:cubicBezTo>
                    <a:pt x="44768" y="44488"/>
                    <a:pt x="44768" y="45440"/>
                    <a:pt x="45720" y="45440"/>
                  </a:cubicBezTo>
                  <a:cubicBezTo>
                    <a:pt x="45720" y="46393"/>
                    <a:pt x="45720" y="47345"/>
                    <a:pt x="46672" y="48298"/>
                  </a:cubicBezTo>
                  <a:cubicBezTo>
                    <a:pt x="46672" y="47345"/>
                    <a:pt x="46672" y="46393"/>
                    <a:pt x="46672" y="46393"/>
                  </a:cubicBezTo>
                  <a:close/>
                  <a:moveTo>
                    <a:pt x="46672" y="195935"/>
                  </a:moveTo>
                  <a:cubicBezTo>
                    <a:pt x="47625" y="195935"/>
                    <a:pt x="47625" y="195935"/>
                    <a:pt x="47625" y="194983"/>
                  </a:cubicBezTo>
                  <a:cubicBezTo>
                    <a:pt x="47625" y="194030"/>
                    <a:pt x="46672" y="194030"/>
                    <a:pt x="46672" y="194030"/>
                  </a:cubicBezTo>
                  <a:cubicBezTo>
                    <a:pt x="46672" y="194030"/>
                    <a:pt x="45720" y="194030"/>
                    <a:pt x="45720" y="194983"/>
                  </a:cubicBezTo>
                  <a:cubicBezTo>
                    <a:pt x="45720" y="195935"/>
                    <a:pt x="45720" y="195935"/>
                    <a:pt x="46672" y="195935"/>
                  </a:cubicBezTo>
                  <a:close/>
                  <a:moveTo>
                    <a:pt x="47625" y="101638"/>
                  </a:moveTo>
                  <a:cubicBezTo>
                    <a:pt x="46672" y="101638"/>
                    <a:pt x="45720" y="102590"/>
                    <a:pt x="45720" y="103543"/>
                  </a:cubicBezTo>
                  <a:cubicBezTo>
                    <a:pt x="45720" y="103543"/>
                    <a:pt x="45720" y="104495"/>
                    <a:pt x="46672" y="104495"/>
                  </a:cubicBezTo>
                  <a:cubicBezTo>
                    <a:pt x="47625" y="103543"/>
                    <a:pt x="47625" y="102590"/>
                    <a:pt x="47625" y="101638"/>
                  </a:cubicBezTo>
                  <a:cubicBezTo>
                    <a:pt x="48578" y="101638"/>
                    <a:pt x="48578" y="101638"/>
                    <a:pt x="47625" y="101638"/>
                  </a:cubicBezTo>
                  <a:close/>
                  <a:moveTo>
                    <a:pt x="47625" y="27343"/>
                  </a:moveTo>
                  <a:cubicBezTo>
                    <a:pt x="47625" y="28295"/>
                    <a:pt x="47625" y="28295"/>
                    <a:pt x="48578" y="28295"/>
                  </a:cubicBezTo>
                  <a:cubicBezTo>
                    <a:pt x="49530" y="30200"/>
                    <a:pt x="50483" y="31153"/>
                    <a:pt x="52388" y="31153"/>
                  </a:cubicBezTo>
                  <a:cubicBezTo>
                    <a:pt x="53340" y="31153"/>
                    <a:pt x="55245" y="31153"/>
                    <a:pt x="56197" y="30200"/>
                  </a:cubicBezTo>
                  <a:cubicBezTo>
                    <a:pt x="56197" y="33058"/>
                    <a:pt x="52388" y="33058"/>
                    <a:pt x="51435" y="34963"/>
                  </a:cubicBezTo>
                  <a:cubicBezTo>
                    <a:pt x="51435" y="35915"/>
                    <a:pt x="49530" y="36868"/>
                    <a:pt x="50483" y="37820"/>
                  </a:cubicBezTo>
                  <a:cubicBezTo>
                    <a:pt x="51435" y="38773"/>
                    <a:pt x="53340" y="38773"/>
                    <a:pt x="53340" y="37820"/>
                  </a:cubicBezTo>
                  <a:cubicBezTo>
                    <a:pt x="54293" y="36868"/>
                    <a:pt x="55245" y="34963"/>
                    <a:pt x="56197" y="33058"/>
                  </a:cubicBezTo>
                  <a:cubicBezTo>
                    <a:pt x="57150" y="32105"/>
                    <a:pt x="56197" y="31153"/>
                    <a:pt x="55245" y="30200"/>
                  </a:cubicBezTo>
                  <a:cubicBezTo>
                    <a:pt x="52388" y="27343"/>
                    <a:pt x="52388" y="27343"/>
                    <a:pt x="55245" y="25438"/>
                  </a:cubicBezTo>
                  <a:cubicBezTo>
                    <a:pt x="55245" y="26390"/>
                    <a:pt x="55245" y="26390"/>
                    <a:pt x="56197" y="27343"/>
                  </a:cubicBezTo>
                  <a:cubicBezTo>
                    <a:pt x="56197" y="27343"/>
                    <a:pt x="57150" y="27343"/>
                    <a:pt x="57150" y="27343"/>
                  </a:cubicBezTo>
                  <a:cubicBezTo>
                    <a:pt x="57150" y="27343"/>
                    <a:pt x="56197" y="26390"/>
                    <a:pt x="56197" y="26390"/>
                  </a:cubicBezTo>
                  <a:cubicBezTo>
                    <a:pt x="57150" y="24485"/>
                    <a:pt x="56197" y="23533"/>
                    <a:pt x="54293" y="24485"/>
                  </a:cubicBezTo>
                  <a:cubicBezTo>
                    <a:pt x="53340" y="24485"/>
                    <a:pt x="52388" y="25438"/>
                    <a:pt x="51435" y="26390"/>
                  </a:cubicBezTo>
                  <a:lnTo>
                    <a:pt x="51435" y="26390"/>
                  </a:lnTo>
                  <a:cubicBezTo>
                    <a:pt x="50483" y="23533"/>
                    <a:pt x="48578" y="23533"/>
                    <a:pt x="46672" y="24485"/>
                  </a:cubicBezTo>
                  <a:cubicBezTo>
                    <a:pt x="44768" y="24485"/>
                    <a:pt x="47625" y="26390"/>
                    <a:pt x="47625" y="27343"/>
                  </a:cubicBezTo>
                  <a:close/>
                  <a:moveTo>
                    <a:pt x="48578" y="34010"/>
                  </a:moveTo>
                  <a:cubicBezTo>
                    <a:pt x="46672" y="34010"/>
                    <a:pt x="47625" y="35915"/>
                    <a:pt x="46672" y="36868"/>
                  </a:cubicBezTo>
                  <a:cubicBezTo>
                    <a:pt x="46672" y="36868"/>
                    <a:pt x="46672" y="37820"/>
                    <a:pt x="47625" y="37820"/>
                  </a:cubicBezTo>
                  <a:cubicBezTo>
                    <a:pt x="48578" y="36868"/>
                    <a:pt x="48578" y="35915"/>
                    <a:pt x="48578" y="34010"/>
                  </a:cubicBezTo>
                  <a:cubicBezTo>
                    <a:pt x="48578" y="34010"/>
                    <a:pt x="48578" y="34010"/>
                    <a:pt x="48578" y="34010"/>
                  </a:cubicBezTo>
                  <a:close/>
                  <a:moveTo>
                    <a:pt x="46672" y="19723"/>
                  </a:moveTo>
                  <a:cubicBezTo>
                    <a:pt x="46672" y="19723"/>
                    <a:pt x="47625" y="20675"/>
                    <a:pt x="47625" y="20675"/>
                  </a:cubicBezTo>
                  <a:cubicBezTo>
                    <a:pt x="47625" y="20675"/>
                    <a:pt x="48578" y="20675"/>
                    <a:pt x="48578" y="20675"/>
                  </a:cubicBezTo>
                  <a:cubicBezTo>
                    <a:pt x="48578" y="18770"/>
                    <a:pt x="49530" y="17818"/>
                    <a:pt x="49530" y="15913"/>
                  </a:cubicBezTo>
                  <a:cubicBezTo>
                    <a:pt x="49530" y="14960"/>
                    <a:pt x="48578" y="14008"/>
                    <a:pt x="47625" y="14008"/>
                  </a:cubicBezTo>
                  <a:cubicBezTo>
                    <a:pt x="47625" y="14008"/>
                    <a:pt x="46672" y="14008"/>
                    <a:pt x="46672" y="14008"/>
                  </a:cubicBezTo>
                  <a:cubicBezTo>
                    <a:pt x="46672" y="16865"/>
                    <a:pt x="46672" y="18770"/>
                    <a:pt x="46672" y="19723"/>
                  </a:cubicBezTo>
                  <a:close/>
                  <a:moveTo>
                    <a:pt x="48578" y="166408"/>
                  </a:moveTo>
                  <a:cubicBezTo>
                    <a:pt x="48578" y="166408"/>
                    <a:pt x="48578" y="166408"/>
                    <a:pt x="48578" y="166408"/>
                  </a:cubicBezTo>
                  <a:cubicBezTo>
                    <a:pt x="49530" y="165455"/>
                    <a:pt x="48578" y="165455"/>
                    <a:pt x="48578" y="165455"/>
                  </a:cubicBezTo>
                  <a:cubicBezTo>
                    <a:pt x="47625" y="165455"/>
                    <a:pt x="47625" y="165455"/>
                    <a:pt x="48578" y="166408"/>
                  </a:cubicBezTo>
                  <a:cubicBezTo>
                    <a:pt x="47625" y="165455"/>
                    <a:pt x="47625" y="166408"/>
                    <a:pt x="48578" y="166408"/>
                  </a:cubicBezTo>
                  <a:close/>
                  <a:moveTo>
                    <a:pt x="50483" y="127355"/>
                  </a:moveTo>
                  <a:cubicBezTo>
                    <a:pt x="51435" y="127355"/>
                    <a:pt x="51435" y="126403"/>
                    <a:pt x="50483" y="127355"/>
                  </a:cubicBezTo>
                  <a:cubicBezTo>
                    <a:pt x="50483" y="124498"/>
                    <a:pt x="49530" y="123545"/>
                    <a:pt x="48578" y="122593"/>
                  </a:cubicBezTo>
                  <a:cubicBezTo>
                    <a:pt x="48578" y="122593"/>
                    <a:pt x="47625" y="123545"/>
                    <a:pt x="47625" y="124498"/>
                  </a:cubicBezTo>
                  <a:cubicBezTo>
                    <a:pt x="48578" y="126403"/>
                    <a:pt x="48578" y="127355"/>
                    <a:pt x="50483" y="127355"/>
                  </a:cubicBezTo>
                  <a:close/>
                  <a:moveTo>
                    <a:pt x="50483" y="163550"/>
                  </a:moveTo>
                  <a:lnTo>
                    <a:pt x="50483" y="163550"/>
                  </a:lnTo>
                  <a:cubicBezTo>
                    <a:pt x="49530" y="162598"/>
                    <a:pt x="49530" y="161645"/>
                    <a:pt x="48578" y="162598"/>
                  </a:cubicBezTo>
                  <a:cubicBezTo>
                    <a:pt x="49530" y="161645"/>
                    <a:pt x="49530" y="162598"/>
                    <a:pt x="50483" y="163550"/>
                  </a:cubicBezTo>
                  <a:cubicBezTo>
                    <a:pt x="50483" y="162598"/>
                    <a:pt x="49530" y="163550"/>
                    <a:pt x="50483" y="163550"/>
                  </a:cubicBezTo>
                  <a:close/>
                  <a:moveTo>
                    <a:pt x="52388" y="43535"/>
                  </a:moveTo>
                  <a:cubicBezTo>
                    <a:pt x="52388" y="42583"/>
                    <a:pt x="51435" y="42583"/>
                    <a:pt x="51435" y="42583"/>
                  </a:cubicBezTo>
                  <a:cubicBezTo>
                    <a:pt x="50483" y="42583"/>
                    <a:pt x="49530" y="42583"/>
                    <a:pt x="49530" y="43535"/>
                  </a:cubicBezTo>
                  <a:cubicBezTo>
                    <a:pt x="49530" y="44488"/>
                    <a:pt x="49530" y="44488"/>
                    <a:pt x="50483" y="44488"/>
                  </a:cubicBezTo>
                  <a:cubicBezTo>
                    <a:pt x="51435" y="45440"/>
                    <a:pt x="52388" y="44488"/>
                    <a:pt x="52388" y="43535"/>
                  </a:cubicBezTo>
                  <a:close/>
                  <a:moveTo>
                    <a:pt x="50483" y="26390"/>
                  </a:moveTo>
                  <a:cubicBezTo>
                    <a:pt x="50483" y="26390"/>
                    <a:pt x="50483" y="26390"/>
                    <a:pt x="50483" y="26390"/>
                  </a:cubicBezTo>
                  <a:cubicBezTo>
                    <a:pt x="51435" y="27343"/>
                    <a:pt x="52388" y="28295"/>
                    <a:pt x="51435" y="28295"/>
                  </a:cubicBezTo>
                  <a:cubicBezTo>
                    <a:pt x="51435" y="28295"/>
                    <a:pt x="49530" y="26390"/>
                    <a:pt x="50483" y="26390"/>
                  </a:cubicBezTo>
                  <a:close/>
                  <a:moveTo>
                    <a:pt x="54293" y="104495"/>
                  </a:moveTo>
                  <a:cubicBezTo>
                    <a:pt x="54293" y="104495"/>
                    <a:pt x="54293" y="103543"/>
                    <a:pt x="54293" y="104495"/>
                  </a:cubicBezTo>
                  <a:lnTo>
                    <a:pt x="54293" y="104495"/>
                  </a:lnTo>
                  <a:cubicBezTo>
                    <a:pt x="53340" y="104495"/>
                    <a:pt x="54293" y="104495"/>
                    <a:pt x="54293" y="104495"/>
                  </a:cubicBezTo>
                  <a:cubicBezTo>
                    <a:pt x="54293" y="104495"/>
                    <a:pt x="54293" y="104495"/>
                    <a:pt x="54293" y="104495"/>
                  </a:cubicBezTo>
                  <a:close/>
                  <a:moveTo>
                    <a:pt x="57150" y="91160"/>
                  </a:moveTo>
                  <a:cubicBezTo>
                    <a:pt x="57150" y="91160"/>
                    <a:pt x="57150" y="91160"/>
                    <a:pt x="57150" y="91160"/>
                  </a:cubicBezTo>
                  <a:cubicBezTo>
                    <a:pt x="56197" y="91160"/>
                    <a:pt x="56197" y="91160"/>
                    <a:pt x="57150" y="91160"/>
                  </a:cubicBezTo>
                  <a:cubicBezTo>
                    <a:pt x="56197" y="92113"/>
                    <a:pt x="56197" y="92113"/>
                    <a:pt x="57150" y="91160"/>
                  </a:cubicBezTo>
                  <a:cubicBezTo>
                    <a:pt x="57150" y="91160"/>
                    <a:pt x="57150" y="91160"/>
                    <a:pt x="57150" y="91160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453" name="Freeform 452">
              <a:extLst>
                <a:ext uri="{FF2B5EF4-FFF2-40B4-BE49-F238E27FC236}">
                  <a16:creationId xmlns:a16="http://schemas.microsoft.com/office/drawing/2014/main" id="{8E34CB32-46F2-6B62-9D91-DE4CAFB1A824}"/>
                </a:ext>
              </a:extLst>
            </p:cNvPr>
            <p:cNvSpPr/>
            <p:nvPr/>
          </p:nvSpPr>
          <p:spPr>
            <a:xfrm>
              <a:off x="13712700" y="1045466"/>
              <a:ext cx="123696" cy="169780"/>
            </a:xfrm>
            <a:custGeom>
              <a:avLst/>
              <a:gdLst>
                <a:gd name="connsiteX0" fmla="*/ 105728 w 132311"/>
                <a:gd name="connsiteY0" fmla="*/ 172721 h 181720"/>
                <a:gd name="connsiteX1" fmla="*/ 63817 w 132311"/>
                <a:gd name="connsiteY1" fmla="*/ 181294 h 181720"/>
                <a:gd name="connsiteX2" fmla="*/ 10478 w 132311"/>
                <a:gd name="connsiteY2" fmla="*/ 158434 h 181720"/>
                <a:gd name="connsiteX3" fmla="*/ 0 w 132311"/>
                <a:gd name="connsiteY3" fmla="*/ 132716 h 181720"/>
                <a:gd name="connsiteX4" fmla="*/ 20003 w 132311"/>
                <a:gd name="connsiteY4" fmla="*/ 108904 h 181720"/>
                <a:gd name="connsiteX5" fmla="*/ 38100 w 132311"/>
                <a:gd name="connsiteY5" fmla="*/ 111761 h 181720"/>
                <a:gd name="connsiteX6" fmla="*/ 39053 w 132311"/>
                <a:gd name="connsiteY6" fmla="*/ 147956 h 181720"/>
                <a:gd name="connsiteX7" fmla="*/ 34290 w 132311"/>
                <a:gd name="connsiteY7" fmla="*/ 150814 h 181720"/>
                <a:gd name="connsiteX8" fmla="*/ 33338 w 132311"/>
                <a:gd name="connsiteY8" fmla="*/ 160339 h 181720"/>
                <a:gd name="connsiteX9" fmla="*/ 42863 w 132311"/>
                <a:gd name="connsiteY9" fmla="*/ 167006 h 181720"/>
                <a:gd name="connsiteX10" fmla="*/ 52388 w 132311"/>
                <a:gd name="connsiteY10" fmla="*/ 170816 h 181720"/>
                <a:gd name="connsiteX11" fmla="*/ 87630 w 132311"/>
                <a:gd name="connsiteY11" fmla="*/ 165101 h 181720"/>
                <a:gd name="connsiteX12" fmla="*/ 93345 w 132311"/>
                <a:gd name="connsiteY12" fmla="*/ 157481 h 181720"/>
                <a:gd name="connsiteX13" fmla="*/ 95250 w 132311"/>
                <a:gd name="connsiteY13" fmla="*/ 151766 h 181720"/>
                <a:gd name="connsiteX14" fmla="*/ 88582 w 132311"/>
                <a:gd name="connsiteY14" fmla="*/ 128906 h 181720"/>
                <a:gd name="connsiteX15" fmla="*/ 65722 w 132311"/>
                <a:gd name="connsiteY15" fmla="*/ 111761 h 181720"/>
                <a:gd name="connsiteX16" fmla="*/ 28575 w 132311"/>
                <a:gd name="connsiteY16" fmla="*/ 86044 h 181720"/>
                <a:gd name="connsiteX17" fmla="*/ 7620 w 132311"/>
                <a:gd name="connsiteY17" fmla="*/ 56516 h 181720"/>
                <a:gd name="connsiteX18" fmla="*/ 17145 w 132311"/>
                <a:gd name="connsiteY18" fmla="*/ 19369 h 181720"/>
                <a:gd name="connsiteX19" fmla="*/ 67628 w 132311"/>
                <a:gd name="connsiteY19" fmla="*/ 319 h 181720"/>
                <a:gd name="connsiteX20" fmla="*/ 100013 w 132311"/>
                <a:gd name="connsiteY20" fmla="*/ 6986 h 181720"/>
                <a:gd name="connsiteX21" fmla="*/ 126682 w 132311"/>
                <a:gd name="connsiteY21" fmla="*/ 37466 h 181720"/>
                <a:gd name="connsiteX22" fmla="*/ 126682 w 132311"/>
                <a:gd name="connsiteY22" fmla="*/ 49849 h 181720"/>
                <a:gd name="connsiteX23" fmla="*/ 102870 w 132311"/>
                <a:gd name="connsiteY23" fmla="*/ 63184 h 181720"/>
                <a:gd name="connsiteX24" fmla="*/ 95250 w 132311"/>
                <a:gd name="connsiteY24" fmla="*/ 60326 h 181720"/>
                <a:gd name="connsiteX25" fmla="*/ 90488 w 132311"/>
                <a:gd name="connsiteY25" fmla="*/ 27941 h 181720"/>
                <a:gd name="connsiteX26" fmla="*/ 94297 w 132311"/>
                <a:gd name="connsiteY26" fmla="*/ 24131 h 181720"/>
                <a:gd name="connsiteX27" fmla="*/ 94297 w 132311"/>
                <a:gd name="connsiteY27" fmla="*/ 17464 h 181720"/>
                <a:gd name="connsiteX28" fmla="*/ 88582 w 132311"/>
                <a:gd name="connsiteY28" fmla="*/ 13654 h 181720"/>
                <a:gd name="connsiteX29" fmla="*/ 59055 w 132311"/>
                <a:gd name="connsiteY29" fmla="*/ 8891 h 181720"/>
                <a:gd name="connsiteX30" fmla="*/ 44767 w 132311"/>
                <a:gd name="connsiteY30" fmla="*/ 15559 h 181720"/>
                <a:gd name="connsiteX31" fmla="*/ 40957 w 132311"/>
                <a:gd name="connsiteY31" fmla="*/ 38419 h 181720"/>
                <a:gd name="connsiteX32" fmla="*/ 57150 w 132311"/>
                <a:gd name="connsiteY32" fmla="*/ 54611 h 181720"/>
                <a:gd name="connsiteX33" fmla="*/ 69532 w 132311"/>
                <a:gd name="connsiteY33" fmla="*/ 63184 h 181720"/>
                <a:gd name="connsiteX34" fmla="*/ 73342 w 132311"/>
                <a:gd name="connsiteY34" fmla="*/ 66041 h 181720"/>
                <a:gd name="connsiteX35" fmla="*/ 87630 w 132311"/>
                <a:gd name="connsiteY35" fmla="*/ 74614 h 181720"/>
                <a:gd name="connsiteX36" fmla="*/ 99060 w 132311"/>
                <a:gd name="connsiteY36" fmla="*/ 83186 h 181720"/>
                <a:gd name="connsiteX37" fmla="*/ 113347 w 132311"/>
                <a:gd name="connsiteY37" fmla="*/ 93664 h 181720"/>
                <a:gd name="connsiteX38" fmla="*/ 130492 w 132311"/>
                <a:gd name="connsiteY38" fmla="*/ 120334 h 181720"/>
                <a:gd name="connsiteX39" fmla="*/ 105728 w 132311"/>
                <a:gd name="connsiteY39" fmla="*/ 172721 h 181720"/>
                <a:gd name="connsiteX40" fmla="*/ 17145 w 132311"/>
                <a:gd name="connsiteY40" fmla="*/ 130811 h 181720"/>
                <a:gd name="connsiteX41" fmla="*/ 12382 w 132311"/>
                <a:gd name="connsiteY41" fmla="*/ 128906 h 181720"/>
                <a:gd name="connsiteX42" fmla="*/ 11430 w 132311"/>
                <a:gd name="connsiteY42" fmla="*/ 129859 h 181720"/>
                <a:gd name="connsiteX43" fmla="*/ 16192 w 132311"/>
                <a:gd name="connsiteY43" fmla="*/ 133669 h 181720"/>
                <a:gd name="connsiteX44" fmla="*/ 18097 w 132311"/>
                <a:gd name="connsiteY44" fmla="*/ 131764 h 181720"/>
                <a:gd name="connsiteX45" fmla="*/ 17145 w 132311"/>
                <a:gd name="connsiteY45" fmla="*/ 130811 h 181720"/>
                <a:gd name="connsiteX46" fmla="*/ 14288 w 132311"/>
                <a:gd name="connsiteY46" fmla="*/ 124144 h 181720"/>
                <a:gd name="connsiteX47" fmla="*/ 16192 w 132311"/>
                <a:gd name="connsiteY47" fmla="*/ 127001 h 181720"/>
                <a:gd name="connsiteX48" fmla="*/ 16192 w 132311"/>
                <a:gd name="connsiteY48" fmla="*/ 125096 h 181720"/>
                <a:gd name="connsiteX49" fmla="*/ 17145 w 132311"/>
                <a:gd name="connsiteY49" fmla="*/ 123191 h 181720"/>
                <a:gd name="connsiteX50" fmla="*/ 17145 w 132311"/>
                <a:gd name="connsiteY50" fmla="*/ 121286 h 181720"/>
                <a:gd name="connsiteX51" fmla="*/ 15240 w 132311"/>
                <a:gd name="connsiteY51" fmla="*/ 123191 h 181720"/>
                <a:gd name="connsiteX52" fmla="*/ 14288 w 132311"/>
                <a:gd name="connsiteY52" fmla="*/ 124144 h 181720"/>
                <a:gd name="connsiteX53" fmla="*/ 21907 w 132311"/>
                <a:gd name="connsiteY53" fmla="*/ 117476 h 181720"/>
                <a:gd name="connsiteX54" fmla="*/ 21907 w 132311"/>
                <a:gd name="connsiteY54" fmla="*/ 115571 h 181720"/>
                <a:gd name="connsiteX55" fmla="*/ 20003 w 132311"/>
                <a:gd name="connsiteY55" fmla="*/ 117476 h 181720"/>
                <a:gd name="connsiteX56" fmla="*/ 20003 w 132311"/>
                <a:gd name="connsiteY56" fmla="*/ 120334 h 181720"/>
                <a:gd name="connsiteX57" fmla="*/ 21907 w 132311"/>
                <a:gd name="connsiteY57" fmla="*/ 117476 h 181720"/>
                <a:gd name="connsiteX58" fmla="*/ 21907 w 132311"/>
                <a:gd name="connsiteY58" fmla="*/ 131764 h 181720"/>
                <a:gd name="connsiteX59" fmla="*/ 21907 w 132311"/>
                <a:gd name="connsiteY59" fmla="*/ 131764 h 181720"/>
                <a:gd name="connsiteX60" fmla="*/ 20955 w 132311"/>
                <a:gd name="connsiteY60" fmla="*/ 131764 h 181720"/>
                <a:gd name="connsiteX61" fmla="*/ 21907 w 132311"/>
                <a:gd name="connsiteY61" fmla="*/ 131764 h 181720"/>
                <a:gd name="connsiteX62" fmla="*/ 21907 w 132311"/>
                <a:gd name="connsiteY62" fmla="*/ 131764 h 181720"/>
                <a:gd name="connsiteX63" fmla="*/ 22860 w 132311"/>
                <a:gd name="connsiteY63" fmla="*/ 123191 h 181720"/>
                <a:gd name="connsiteX64" fmla="*/ 23813 w 132311"/>
                <a:gd name="connsiteY64" fmla="*/ 122239 h 181720"/>
                <a:gd name="connsiteX65" fmla="*/ 23813 w 132311"/>
                <a:gd name="connsiteY65" fmla="*/ 121286 h 181720"/>
                <a:gd name="connsiteX66" fmla="*/ 22860 w 132311"/>
                <a:gd name="connsiteY66" fmla="*/ 123191 h 181720"/>
                <a:gd name="connsiteX67" fmla="*/ 22860 w 132311"/>
                <a:gd name="connsiteY67" fmla="*/ 123191 h 181720"/>
                <a:gd name="connsiteX68" fmla="*/ 23813 w 132311"/>
                <a:gd name="connsiteY68" fmla="*/ 134621 h 181720"/>
                <a:gd name="connsiteX69" fmla="*/ 23813 w 132311"/>
                <a:gd name="connsiteY69" fmla="*/ 134621 h 181720"/>
                <a:gd name="connsiteX70" fmla="*/ 23813 w 132311"/>
                <a:gd name="connsiteY70" fmla="*/ 133669 h 181720"/>
                <a:gd name="connsiteX71" fmla="*/ 23813 w 132311"/>
                <a:gd name="connsiteY71" fmla="*/ 134621 h 181720"/>
                <a:gd name="connsiteX72" fmla="*/ 23813 w 132311"/>
                <a:gd name="connsiteY72" fmla="*/ 134621 h 181720"/>
                <a:gd name="connsiteX73" fmla="*/ 26670 w 132311"/>
                <a:gd name="connsiteY73" fmla="*/ 116524 h 181720"/>
                <a:gd name="connsiteX74" fmla="*/ 25717 w 132311"/>
                <a:gd name="connsiteY74" fmla="*/ 115571 h 181720"/>
                <a:gd name="connsiteX75" fmla="*/ 23813 w 132311"/>
                <a:gd name="connsiteY75" fmla="*/ 118429 h 181720"/>
                <a:gd name="connsiteX76" fmla="*/ 24765 w 132311"/>
                <a:gd name="connsiteY76" fmla="*/ 119381 h 181720"/>
                <a:gd name="connsiteX77" fmla="*/ 26670 w 132311"/>
                <a:gd name="connsiteY77" fmla="*/ 116524 h 181720"/>
                <a:gd name="connsiteX78" fmla="*/ 24765 w 132311"/>
                <a:gd name="connsiteY78" fmla="*/ 138431 h 181720"/>
                <a:gd name="connsiteX79" fmla="*/ 23813 w 132311"/>
                <a:gd name="connsiteY79" fmla="*/ 137479 h 181720"/>
                <a:gd name="connsiteX80" fmla="*/ 22860 w 132311"/>
                <a:gd name="connsiteY80" fmla="*/ 138431 h 181720"/>
                <a:gd name="connsiteX81" fmla="*/ 24765 w 132311"/>
                <a:gd name="connsiteY81" fmla="*/ 138431 h 181720"/>
                <a:gd name="connsiteX82" fmla="*/ 24765 w 132311"/>
                <a:gd name="connsiteY82" fmla="*/ 138431 h 181720"/>
                <a:gd name="connsiteX83" fmla="*/ 23813 w 132311"/>
                <a:gd name="connsiteY83" fmla="*/ 126049 h 181720"/>
                <a:gd name="connsiteX84" fmla="*/ 23813 w 132311"/>
                <a:gd name="connsiteY84" fmla="*/ 126049 h 181720"/>
                <a:gd name="connsiteX85" fmla="*/ 23813 w 132311"/>
                <a:gd name="connsiteY85" fmla="*/ 127954 h 181720"/>
                <a:gd name="connsiteX86" fmla="*/ 23813 w 132311"/>
                <a:gd name="connsiteY86" fmla="*/ 126049 h 181720"/>
                <a:gd name="connsiteX87" fmla="*/ 23813 w 132311"/>
                <a:gd name="connsiteY87" fmla="*/ 126049 h 181720"/>
                <a:gd name="connsiteX88" fmla="*/ 27622 w 132311"/>
                <a:gd name="connsiteY88" fmla="*/ 128906 h 181720"/>
                <a:gd name="connsiteX89" fmla="*/ 26670 w 132311"/>
                <a:gd name="connsiteY89" fmla="*/ 131764 h 181720"/>
                <a:gd name="connsiteX90" fmla="*/ 27622 w 132311"/>
                <a:gd name="connsiteY90" fmla="*/ 132716 h 181720"/>
                <a:gd name="connsiteX91" fmla="*/ 28575 w 132311"/>
                <a:gd name="connsiteY91" fmla="*/ 131764 h 181720"/>
                <a:gd name="connsiteX92" fmla="*/ 27622 w 132311"/>
                <a:gd name="connsiteY92" fmla="*/ 128906 h 181720"/>
                <a:gd name="connsiteX93" fmla="*/ 30480 w 132311"/>
                <a:gd name="connsiteY93" fmla="*/ 43181 h 181720"/>
                <a:gd name="connsiteX94" fmla="*/ 30480 w 132311"/>
                <a:gd name="connsiteY94" fmla="*/ 43181 h 181720"/>
                <a:gd name="connsiteX95" fmla="*/ 30480 w 132311"/>
                <a:gd name="connsiteY95" fmla="*/ 43181 h 181720"/>
                <a:gd name="connsiteX96" fmla="*/ 28575 w 132311"/>
                <a:gd name="connsiteY96" fmla="*/ 38419 h 181720"/>
                <a:gd name="connsiteX97" fmla="*/ 27622 w 132311"/>
                <a:gd name="connsiteY97" fmla="*/ 37466 h 181720"/>
                <a:gd name="connsiteX98" fmla="*/ 27622 w 132311"/>
                <a:gd name="connsiteY98" fmla="*/ 38419 h 181720"/>
                <a:gd name="connsiteX99" fmla="*/ 30480 w 132311"/>
                <a:gd name="connsiteY99" fmla="*/ 43181 h 181720"/>
                <a:gd name="connsiteX100" fmla="*/ 31432 w 132311"/>
                <a:gd name="connsiteY100" fmla="*/ 124144 h 181720"/>
                <a:gd name="connsiteX101" fmla="*/ 31432 w 132311"/>
                <a:gd name="connsiteY101" fmla="*/ 124144 h 181720"/>
                <a:gd name="connsiteX102" fmla="*/ 28575 w 132311"/>
                <a:gd name="connsiteY102" fmla="*/ 124144 h 181720"/>
                <a:gd name="connsiteX103" fmla="*/ 31432 w 132311"/>
                <a:gd name="connsiteY103" fmla="*/ 127001 h 181720"/>
                <a:gd name="connsiteX104" fmla="*/ 31432 w 132311"/>
                <a:gd name="connsiteY104" fmla="*/ 124144 h 181720"/>
                <a:gd name="connsiteX105" fmla="*/ 31432 w 132311"/>
                <a:gd name="connsiteY105" fmla="*/ 66994 h 181720"/>
                <a:gd name="connsiteX106" fmla="*/ 31432 w 132311"/>
                <a:gd name="connsiteY106" fmla="*/ 66994 h 181720"/>
                <a:gd name="connsiteX107" fmla="*/ 31432 w 132311"/>
                <a:gd name="connsiteY107" fmla="*/ 66994 h 181720"/>
                <a:gd name="connsiteX108" fmla="*/ 31432 w 132311"/>
                <a:gd name="connsiteY108" fmla="*/ 66994 h 181720"/>
                <a:gd name="connsiteX109" fmla="*/ 31432 w 132311"/>
                <a:gd name="connsiteY109" fmla="*/ 66994 h 181720"/>
                <a:gd name="connsiteX110" fmla="*/ 32385 w 132311"/>
                <a:gd name="connsiteY110" fmla="*/ 48896 h 181720"/>
                <a:gd name="connsiteX111" fmla="*/ 32385 w 132311"/>
                <a:gd name="connsiteY111" fmla="*/ 48896 h 181720"/>
                <a:gd name="connsiteX112" fmla="*/ 32385 w 132311"/>
                <a:gd name="connsiteY112" fmla="*/ 49849 h 181720"/>
                <a:gd name="connsiteX113" fmla="*/ 32385 w 132311"/>
                <a:gd name="connsiteY113" fmla="*/ 48896 h 181720"/>
                <a:gd name="connsiteX114" fmla="*/ 32385 w 132311"/>
                <a:gd name="connsiteY114" fmla="*/ 48896 h 181720"/>
                <a:gd name="connsiteX115" fmla="*/ 33338 w 132311"/>
                <a:gd name="connsiteY115" fmla="*/ 53659 h 181720"/>
                <a:gd name="connsiteX116" fmla="*/ 31432 w 132311"/>
                <a:gd name="connsiteY116" fmla="*/ 55564 h 181720"/>
                <a:gd name="connsiteX117" fmla="*/ 32385 w 132311"/>
                <a:gd name="connsiteY117" fmla="*/ 56516 h 181720"/>
                <a:gd name="connsiteX118" fmla="*/ 36195 w 132311"/>
                <a:gd name="connsiteY118" fmla="*/ 54611 h 181720"/>
                <a:gd name="connsiteX119" fmla="*/ 33338 w 132311"/>
                <a:gd name="connsiteY119" fmla="*/ 53659 h 181720"/>
                <a:gd name="connsiteX120" fmla="*/ 43815 w 132311"/>
                <a:gd name="connsiteY120" fmla="*/ 60326 h 181720"/>
                <a:gd name="connsiteX121" fmla="*/ 44767 w 132311"/>
                <a:gd name="connsiteY121" fmla="*/ 58421 h 181720"/>
                <a:gd name="connsiteX122" fmla="*/ 42863 w 132311"/>
                <a:gd name="connsiteY122" fmla="*/ 58421 h 181720"/>
                <a:gd name="connsiteX123" fmla="*/ 36195 w 132311"/>
                <a:gd name="connsiteY123" fmla="*/ 65089 h 181720"/>
                <a:gd name="connsiteX124" fmla="*/ 34290 w 132311"/>
                <a:gd name="connsiteY124" fmla="*/ 60326 h 181720"/>
                <a:gd name="connsiteX125" fmla="*/ 33338 w 132311"/>
                <a:gd name="connsiteY125" fmla="*/ 59374 h 181720"/>
                <a:gd name="connsiteX126" fmla="*/ 32385 w 132311"/>
                <a:gd name="connsiteY126" fmla="*/ 60326 h 181720"/>
                <a:gd name="connsiteX127" fmla="*/ 36195 w 132311"/>
                <a:gd name="connsiteY127" fmla="*/ 65089 h 181720"/>
                <a:gd name="connsiteX128" fmla="*/ 40957 w 132311"/>
                <a:gd name="connsiteY128" fmla="*/ 63184 h 181720"/>
                <a:gd name="connsiteX129" fmla="*/ 43815 w 132311"/>
                <a:gd name="connsiteY129" fmla="*/ 60326 h 181720"/>
                <a:gd name="connsiteX130" fmla="*/ 38100 w 132311"/>
                <a:gd name="connsiteY130" fmla="*/ 72709 h 181720"/>
                <a:gd name="connsiteX131" fmla="*/ 36195 w 132311"/>
                <a:gd name="connsiteY131" fmla="*/ 69851 h 181720"/>
                <a:gd name="connsiteX132" fmla="*/ 35242 w 132311"/>
                <a:gd name="connsiteY132" fmla="*/ 70804 h 181720"/>
                <a:gd name="connsiteX133" fmla="*/ 37147 w 132311"/>
                <a:gd name="connsiteY133" fmla="*/ 73661 h 181720"/>
                <a:gd name="connsiteX134" fmla="*/ 38100 w 132311"/>
                <a:gd name="connsiteY134" fmla="*/ 72709 h 181720"/>
                <a:gd name="connsiteX135" fmla="*/ 39053 w 132311"/>
                <a:gd name="connsiteY135" fmla="*/ 58421 h 181720"/>
                <a:gd name="connsiteX136" fmla="*/ 39053 w 132311"/>
                <a:gd name="connsiteY136" fmla="*/ 58421 h 181720"/>
                <a:gd name="connsiteX137" fmla="*/ 39053 w 132311"/>
                <a:gd name="connsiteY137" fmla="*/ 57469 h 181720"/>
                <a:gd name="connsiteX138" fmla="*/ 39053 w 132311"/>
                <a:gd name="connsiteY138" fmla="*/ 58421 h 181720"/>
                <a:gd name="connsiteX139" fmla="*/ 39053 w 132311"/>
                <a:gd name="connsiteY139" fmla="*/ 58421 h 181720"/>
                <a:gd name="connsiteX140" fmla="*/ 39053 w 132311"/>
                <a:gd name="connsiteY140" fmla="*/ 53659 h 181720"/>
                <a:gd name="connsiteX141" fmla="*/ 39053 w 132311"/>
                <a:gd name="connsiteY141" fmla="*/ 53659 h 181720"/>
                <a:gd name="connsiteX142" fmla="*/ 39053 w 132311"/>
                <a:gd name="connsiteY142" fmla="*/ 52706 h 181720"/>
                <a:gd name="connsiteX143" fmla="*/ 39053 w 132311"/>
                <a:gd name="connsiteY143" fmla="*/ 53659 h 181720"/>
                <a:gd name="connsiteX144" fmla="*/ 39053 w 132311"/>
                <a:gd name="connsiteY144" fmla="*/ 53659 h 181720"/>
                <a:gd name="connsiteX145" fmla="*/ 40957 w 132311"/>
                <a:gd name="connsiteY145" fmla="*/ 48896 h 181720"/>
                <a:gd name="connsiteX146" fmla="*/ 40957 w 132311"/>
                <a:gd name="connsiteY146" fmla="*/ 48896 h 181720"/>
                <a:gd name="connsiteX147" fmla="*/ 40957 w 132311"/>
                <a:gd name="connsiteY147" fmla="*/ 48896 h 181720"/>
                <a:gd name="connsiteX148" fmla="*/ 40957 w 132311"/>
                <a:gd name="connsiteY148" fmla="*/ 48896 h 181720"/>
                <a:gd name="connsiteX149" fmla="*/ 40957 w 132311"/>
                <a:gd name="connsiteY149" fmla="*/ 48896 h 181720"/>
                <a:gd name="connsiteX150" fmla="*/ 44767 w 132311"/>
                <a:gd name="connsiteY150" fmla="*/ 87949 h 181720"/>
                <a:gd name="connsiteX151" fmla="*/ 44767 w 132311"/>
                <a:gd name="connsiteY151" fmla="*/ 87949 h 181720"/>
                <a:gd name="connsiteX152" fmla="*/ 42863 w 132311"/>
                <a:gd name="connsiteY152" fmla="*/ 87949 h 181720"/>
                <a:gd name="connsiteX153" fmla="*/ 44767 w 132311"/>
                <a:gd name="connsiteY153" fmla="*/ 87949 h 181720"/>
                <a:gd name="connsiteX154" fmla="*/ 44767 w 132311"/>
                <a:gd name="connsiteY154" fmla="*/ 87949 h 181720"/>
                <a:gd name="connsiteX155" fmla="*/ 89535 w 132311"/>
                <a:gd name="connsiteY155" fmla="*/ 107951 h 181720"/>
                <a:gd name="connsiteX156" fmla="*/ 90488 w 132311"/>
                <a:gd name="connsiteY156" fmla="*/ 107951 h 181720"/>
                <a:gd name="connsiteX157" fmla="*/ 90488 w 132311"/>
                <a:gd name="connsiteY157" fmla="*/ 111761 h 181720"/>
                <a:gd name="connsiteX158" fmla="*/ 98107 w 132311"/>
                <a:gd name="connsiteY158" fmla="*/ 115571 h 181720"/>
                <a:gd name="connsiteX159" fmla="*/ 100013 w 132311"/>
                <a:gd name="connsiteY159" fmla="*/ 114619 h 181720"/>
                <a:gd name="connsiteX160" fmla="*/ 100965 w 132311"/>
                <a:gd name="connsiteY160" fmla="*/ 113666 h 181720"/>
                <a:gd name="connsiteX161" fmla="*/ 101917 w 132311"/>
                <a:gd name="connsiteY161" fmla="*/ 110809 h 181720"/>
                <a:gd name="connsiteX162" fmla="*/ 101917 w 132311"/>
                <a:gd name="connsiteY162" fmla="*/ 106999 h 181720"/>
                <a:gd name="connsiteX163" fmla="*/ 106680 w 132311"/>
                <a:gd name="connsiteY163" fmla="*/ 108904 h 181720"/>
                <a:gd name="connsiteX164" fmla="*/ 106680 w 132311"/>
                <a:gd name="connsiteY164" fmla="*/ 110809 h 181720"/>
                <a:gd name="connsiteX165" fmla="*/ 108585 w 132311"/>
                <a:gd name="connsiteY165" fmla="*/ 109856 h 181720"/>
                <a:gd name="connsiteX166" fmla="*/ 109538 w 132311"/>
                <a:gd name="connsiteY166" fmla="*/ 107951 h 181720"/>
                <a:gd name="connsiteX167" fmla="*/ 111442 w 132311"/>
                <a:gd name="connsiteY167" fmla="*/ 102236 h 181720"/>
                <a:gd name="connsiteX168" fmla="*/ 110490 w 132311"/>
                <a:gd name="connsiteY168" fmla="*/ 97474 h 181720"/>
                <a:gd name="connsiteX169" fmla="*/ 107632 w 132311"/>
                <a:gd name="connsiteY169" fmla="*/ 96521 h 181720"/>
                <a:gd name="connsiteX170" fmla="*/ 97155 w 132311"/>
                <a:gd name="connsiteY170" fmla="*/ 101284 h 181720"/>
                <a:gd name="connsiteX171" fmla="*/ 102870 w 132311"/>
                <a:gd name="connsiteY171" fmla="*/ 95569 h 181720"/>
                <a:gd name="connsiteX172" fmla="*/ 104775 w 132311"/>
                <a:gd name="connsiteY172" fmla="*/ 95569 h 181720"/>
                <a:gd name="connsiteX173" fmla="*/ 104775 w 132311"/>
                <a:gd name="connsiteY173" fmla="*/ 93664 h 181720"/>
                <a:gd name="connsiteX174" fmla="*/ 102870 w 132311"/>
                <a:gd name="connsiteY174" fmla="*/ 94616 h 181720"/>
                <a:gd name="connsiteX175" fmla="*/ 101917 w 132311"/>
                <a:gd name="connsiteY175" fmla="*/ 95569 h 181720"/>
                <a:gd name="connsiteX176" fmla="*/ 102870 w 132311"/>
                <a:gd name="connsiteY176" fmla="*/ 93664 h 181720"/>
                <a:gd name="connsiteX177" fmla="*/ 102870 w 132311"/>
                <a:gd name="connsiteY177" fmla="*/ 92711 h 181720"/>
                <a:gd name="connsiteX178" fmla="*/ 101917 w 132311"/>
                <a:gd name="connsiteY178" fmla="*/ 92711 h 181720"/>
                <a:gd name="connsiteX179" fmla="*/ 94297 w 132311"/>
                <a:gd name="connsiteY179" fmla="*/ 98426 h 181720"/>
                <a:gd name="connsiteX180" fmla="*/ 90488 w 132311"/>
                <a:gd name="connsiteY180" fmla="*/ 99379 h 181720"/>
                <a:gd name="connsiteX181" fmla="*/ 90488 w 132311"/>
                <a:gd name="connsiteY181" fmla="*/ 96521 h 181720"/>
                <a:gd name="connsiteX182" fmla="*/ 98107 w 132311"/>
                <a:gd name="connsiteY182" fmla="*/ 92711 h 181720"/>
                <a:gd name="connsiteX183" fmla="*/ 98107 w 132311"/>
                <a:gd name="connsiteY183" fmla="*/ 91759 h 181720"/>
                <a:gd name="connsiteX184" fmla="*/ 92392 w 132311"/>
                <a:gd name="connsiteY184" fmla="*/ 91759 h 181720"/>
                <a:gd name="connsiteX185" fmla="*/ 93345 w 132311"/>
                <a:gd name="connsiteY185" fmla="*/ 87949 h 181720"/>
                <a:gd name="connsiteX186" fmla="*/ 93345 w 132311"/>
                <a:gd name="connsiteY186" fmla="*/ 86044 h 181720"/>
                <a:gd name="connsiteX187" fmla="*/ 91440 w 132311"/>
                <a:gd name="connsiteY187" fmla="*/ 86996 h 181720"/>
                <a:gd name="connsiteX188" fmla="*/ 90488 w 132311"/>
                <a:gd name="connsiteY188" fmla="*/ 88901 h 181720"/>
                <a:gd name="connsiteX189" fmla="*/ 88582 w 132311"/>
                <a:gd name="connsiteY189" fmla="*/ 90806 h 181720"/>
                <a:gd name="connsiteX190" fmla="*/ 86678 w 132311"/>
                <a:gd name="connsiteY190" fmla="*/ 88901 h 181720"/>
                <a:gd name="connsiteX191" fmla="*/ 84772 w 132311"/>
                <a:gd name="connsiteY191" fmla="*/ 87949 h 181720"/>
                <a:gd name="connsiteX192" fmla="*/ 79057 w 132311"/>
                <a:gd name="connsiteY192" fmla="*/ 86996 h 181720"/>
                <a:gd name="connsiteX193" fmla="*/ 76200 w 132311"/>
                <a:gd name="connsiteY193" fmla="*/ 85091 h 181720"/>
                <a:gd name="connsiteX194" fmla="*/ 74295 w 132311"/>
                <a:gd name="connsiteY194" fmla="*/ 87949 h 181720"/>
                <a:gd name="connsiteX195" fmla="*/ 70485 w 132311"/>
                <a:gd name="connsiteY195" fmla="*/ 89854 h 181720"/>
                <a:gd name="connsiteX196" fmla="*/ 64770 w 132311"/>
                <a:gd name="connsiteY196" fmla="*/ 91759 h 181720"/>
                <a:gd name="connsiteX197" fmla="*/ 61913 w 132311"/>
                <a:gd name="connsiteY197" fmla="*/ 87949 h 181720"/>
                <a:gd name="connsiteX198" fmla="*/ 61913 w 132311"/>
                <a:gd name="connsiteY198" fmla="*/ 86996 h 181720"/>
                <a:gd name="connsiteX199" fmla="*/ 62865 w 132311"/>
                <a:gd name="connsiteY199" fmla="*/ 86996 h 181720"/>
                <a:gd name="connsiteX200" fmla="*/ 65722 w 132311"/>
                <a:gd name="connsiteY200" fmla="*/ 88901 h 181720"/>
                <a:gd name="connsiteX201" fmla="*/ 67628 w 132311"/>
                <a:gd name="connsiteY201" fmla="*/ 88901 h 181720"/>
                <a:gd name="connsiteX202" fmla="*/ 67628 w 132311"/>
                <a:gd name="connsiteY202" fmla="*/ 86996 h 181720"/>
                <a:gd name="connsiteX203" fmla="*/ 65722 w 132311"/>
                <a:gd name="connsiteY203" fmla="*/ 86044 h 181720"/>
                <a:gd name="connsiteX204" fmla="*/ 64770 w 132311"/>
                <a:gd name="connsiteY204" fmla="*/ 80329 h 181720"/>
                <a:gd name="connsiteX205" fmla="*/ 60007 w 132311"/>
                <a:gd name="connsiteY205" fmla="*/ 77471 h 181720"/>
                <a:gd name="connsiteX206" fmla="*/ 59055 w 132311"/>
                <a:gd name="connsiteY206" fmla="*/ 75566 h 181720"/>
                <a:gd name="connsiteX207" fmla="*/ 58103 w 132311"/>
                <a:gd name="connsiteY207" fmla="*/ 73661 h 181720"/>
                <a:gd name="connsiteX208" fmla="*/ 56197 w 132311"/>
                <a:gd name="connsiteY208" fmla="*/ 75566 h 181720"/>
                <a:gd name="connsiteX209" fmla="*/ 58103 w 132311"/>
                <a:gd name="connsiteY209" fmla="*/ 81281 h 181720"/>
                <a:gd name="connsiteX210" fmla="*/ 55245 w 132311"/>
                <a:gd name="connsiteY210" fmla="*/ 82234 h 181720"/>
                <a:gd name="connsiteX211" fmla="*/ 51435 w 132311"/>
                <a:gd name="connsiteY211" fmla="*/ 80329 h 181720"/>
                <a:gd name="connsiteX212" fmla="*/ 49530 w 132311"/>
                <a:gd name="connsiteY212" fmla="*/ 78424 h 181720"/>
                <a:gd name="connsiteX213" fmla="*/ 52388 w 132311"/>
                <a:gd name="connsiteY213" fmla="*/ 76519 h 181720"/>
                <a:gd name="connsiteX214" fmla="*/ 54292 w 132311"/>
                <a:gd name="connsiteY214" fmla="*/ 74614 h 181720"/>
                <a:gd name="connsiteX215" fmla="*/ 55245 w 132311"/>
                <a:gd name="connsiteY215" fmla="*/ 70804 h 181720"/>
                <a:gd name="connsiteX216" fmla="*/ 55245 w 132311"/>
                <a:gd name="connsiteY216" fmla="*/ 68899 h 181720"/>
                <a:gd name="connsiteX217" fmla="*/ 54292 w 132311"/>
                <a:gd name="connsiteY217" fmla="*/ 66994 h 181720"/>
                <a:gd name="connsiteX218" fmla="*/ 53340 w 132311"/>
                <a:gd name="connsiteY218" fmla="*/ 68899 h 181720"/>
                <a:gd name="connsiteX219" fmla="*/ 51435 w 132311"/>
                <a:gd name="connsiteY219" fmla="*/ 73661 h 181720"/>
                <a:gd name="connsiteX220" fmla="*/ 49530 w 132311"/>
                <a:gd name="connsiteY220" fmla="*/ 74614 h 181720"/>
                <a:gd name="connsiteX221" fmla="*/ 49530 w 132311"/>
                <a:gd name="connsiteY221" fmla="*/ 72709 h 181720"/>
                <a:gd name="connsiteX222" fmla="*/ 49530 w 132311"/>
                <a:gd name="connsiteY222" fmla="*/ 67946 h 181720"/>
                <a:gd name="connsiteX223" fmla="*/ 48578 w 132311"/>
                <a:gd name="connsiteY223" fmla="*/ 65089 h 181720"/>
                <a:gd name="connsiteX224" fmla="*/ 45720 w 132311"/>
                <a:gd name="connsiteY224" fmla="*/ 66994 h 181720"/>
                <a:gd name="connsiteX225" fmla="*/ 43815 w 132311"/>
                <a:gd name="connsiteY225" fmla="*/ 71756 h 181720"/>
                <a:gd name="connsiteX226" fmla="*/ 44767 w 132311"/>
                <a:gd name="connsiteY226" fmla="*/ 72709 h 181720"/>
                <a:gd name="connsiteX227" fmla="*/ 46672 w 132311"/>
                <a:gd name="connsiteY227" fmla="*/ 75566 h 181720"/>
                <a:gd name="connsiteX228" fmla="*/ 45720 w 132311"/>
                <a:gd name="connsiteY228" fmla="*/ 77471 h 181720"/>
                <a:gd name="connsiteX229" fmla="*/ 44767 w 132311"/>
                <a:gd name="connsiteY229" fmla="*/ 83186 h 181720"/>
                <a:gd name="connsiteX230" fmla="*/ 47625 w 132311"/>
                <a:gd name="connsiteY230" fmla="*/ 86044 h 181720"/>
                <a:gd name="connsiteX231" fmla="*/ 49530 w 132311"/>
                <a:gd name="connsiteY231" fmla="*/ 87949 h 181720"/>
                <a:gd name="connsiteX232" fmla="*/ 50482 w 132311"/>
                <a:gd name="connsiteY232" fmla="*/ 86044 h 181720"/>
                <a:gd name="connsiteX233" fmla="*/ 50482 w 132311"/>
                <a:gd name="connsiteY233" fmla="*/ 83186 h 181720"/>
                <a:gd name="connsiteX234" fmla="*/ 52388 w 132311"/>
                <a:gd name="connsiteY234" fmla="*/ 85091 h 181720"/>
                <a:gd name="connsiteX235" fmla="*/ 53340 w 132311"/>
                <a:gd name="connsiteY235" fmla="*/ 87949 h 181720"/>
                <a:gd name="connsiteX236" fmla="*/ 54292 w 132311"/>
                <a:gd name="connsiteY236" fmla="*/ 90806 h 181720"/>
                <a:gd name="connsiteX237" fmla="*/ 54292 w 132311"/>
                <a:gd name="connsiteY237" fmla="*/ 91759 h 181720"/>
                <a:gd name="connsiteX238" fmla="*/ 55245 w 132311"/>
                <a:gd name="connsiteY238" fmla="*/ 91759 h 181720"/>
                <a:gd name="connsiteX239" fmla="*/ 56197 w 132311"/>
                <a:gd name="connsiteY239" fmla="*/ 89854 h 181720"/>
                <a:gd name="connsiteX240" fmla="*/ 58103 w 132311"/>
                <a:gd name="connsiteY240" fmla="*/ 87949 h 181720"/>
                <a:gd name="connsiteX241" fmla="*/ 58103 w 132311"/>
                <a:gd name="connsiteY241" fmla="*/ 90806 h 181720"/>
                <a:gd name="connsiteX242" fmla="*/ 57150 w 132311"/>
                <a:gd name="connsiteY242" fmla="*/ 92711 h 181720"/>
                <a:gd name="connsiteX243" fmla="*/ 54292 w 132311"/>
                <a:gd name="connsiteY243" fmla="*/ 96521 h 181720"/>
                <a:gd name="connsiteX244" fmla="*/ 59055 w 132311"/>
                <a:gd name="connsiteY244" fmla="*/ 93664 h 181720"/>
                <a:gd name="connsiteX245" fmla="*/ 61913 w 132311"/>
                <a:gd name="connsiteY245" fmla="*/ 93664 h 181720"/>
                <a:gd name="connsiteX246" fmla="*/ 59055 w 132311"/>
                <a:gd name="connsiteY246" fmla="*/ 96521 h 181720"/>
                <a:gd name="connsiteX247" fmla="*/ 63817 w 132311"/>
                <a:gd name="connsiteY247" fmla="*/ 99379 h 181720"/>
                <a:gd name="connsiteX248" fmla="*/ 66675 w 132311"/>
                <a:gd name="connsiteY248" fmla="*/ 100331 h 181720"/>
                <a:gd name="connsiteX249" fmla="*/ 68580 w 132311"/>
                <a:gd name="connsiteY249" fmla="*/ 103189 h 181720"/>
                <a:gd name="connsiteX250" fmla="*/ 68580 w 132311"/>
                <a:gd name="connsiteY250" fmla="*/ 103189 h 181720"/>
                <a:gd name="connsiteX251" fmla="*/ 70485 w 132311"/>
                <a:gd name="connsiteY251" fmla="*/ 101284 h 181720"/>
                <a:gd name="connsiteX252" fmla="*/ 66675 w 132311"/>
                <a:gd name="connsiteY252" fmla="*/ 100331 h 181720"/>
                <a:gd name="connsiteX253" fmla="*/ 67628 w 132311"/>
                <a:gd name="connsiteY253" fmla="*/ 99379 h 181720"/>
                <a:gd name="connsiteX254" fmla="*/ 70485 w 132311"/>
                <a:gd name="connsiteY254" fmla="*/ 97474 h 181720"/>
                <a:gd name="connsiteX255" fmla="*/ 70485 w 132311"/>
                <a:gd name="connsiteY255" fmla="*/ 101284 h 181720"/>
                <a:gd name="connsiteX256" fmla="*/ 73342 w 132311"/>
                <a:gd name="connsiteY256" fmla="*/ 102236 h 181720"/>
                <a:gd name="connsiteX257" fmla="*/ 75247 w 132311"/>
                <a:gd name="connsiteY257" fmla="*/ 103189 h 181720"/>
                <a:gd name="connsiteX258" fmla="*/ 80010 w 132311"/>
                <a:gd name="connsiteY258" fmla="*/ 104141 h 181720"/>
                <a:gd name="connsiteX259" fmla="*/ 80963 w 132311"/>
                <a:gd name="connsiteY259" fmla="*/ 104141 h 181720"/>
                <a:gd name="connsiteX260" fmla="*/ 82867 w 132311"/>
                <a:gd name="connsiteY260" fmla="*/ 104141 h 181720"/>
                <a:gd name="connsiteX261" fmla="*/ 80963 w 132311"/>
                <a:gd name="connsiteY261" fmla="*/ 106046 h 181720"/>
                <a:gd name="connsiteX262" fmla="*/ 77153 w 132311"/>
                <a:gd name="connsiteY262" fmla="*/ 106046 h 181720"/>
                <a:gd name="connsiteX263" fmla="*/ 75247 w 132311"/>
                <a:gd name="connsiteY263" fmla="*/ 107951 h 181720"/>
                <a:gd name="connsiteX264" fmla="*/ 77153 w 132311"/>
                <a:gd name="connsiteY264" fmla="*/ 108904 h 181720"/>
                <a:gd name="connsiteX265" fmla="*/ 86678 w 132311"/>
                <a:gd name="connsiteY265" fmla="*/ 106999 h 181720"/>
                <a:gd name="connsiteX266" fmla="*/ 86678 w 132311"/>
                <a:gd name="connsiteY266" fmla="*/ 109856 h 181720"/>
                <a:gd name="connsiteX267" fmla="*/ 89535 w 132311"/>
                <a:gd name="connsiteY267" fmla="*/ 107951 h 181720"/>
                <a:gd name="connsiteX268" fmla="*/ 49530 w 132311"/>
                <a:gd name="connsiteY268" fmla="*/ 77471 h 181720"/>
                <a:gd name="connsiteX269" fmla="*/ 47625 w 132311"/>
                <a:gd name="connsiteY269" fmla="*/ 78424 h 181720"/>
                <a:gd name="connsiteX270" fmla="*/ 45720 w 132311"/>
                <a:gd name="connsiteY270" fmla="*/ 77471 h 181720"/>
                <a:gd name="connsiteX271" fmla="*/ 47625 w 132311"/>
                <a:gd name="connsiteY271" fmla="*/ 76519 h 181720"/>
                <a:gd name="connsiteX272" fmla="*/ 49530 w 132311"/>
                <a:gd name="connsiteY272" fmla="*/ 77471 h 181720"/>
                <a:gd name="connsiteX273" fmla="*/ 47625 w 132311"/>
                <a:gd name="connsiteY273" fmla="*/ 70804 h 181720"/>
                <a:gd name="connsiteX274" fmla="*/ 46672 w 132311"/>
                <a:gd name="connsiteY274" fmla="*/ 70804 h 181720"/>
                <a:gd name="connsiteX275" fmla="*/ 47625 w 132311"/>
                <a:gd name="connsiteY275" fmla="*/ 69851 h 181720"/>
                <a:gd name="connsiteX276" fmla="*/ 48578 w 132311"/>
                <a:gd name="connsiteY276" fmla="*/ 70804 h 181720"/>
                <a:gd name="connsiteX277" fmla="*/ 47625 w 132311"/>
                <a:gd name="connsiteY277" fmla="*/ 70804 h 181720"/>
                <a:gd name="connsiteX278" fmla="*/ 57150 w 132311"/>
                <a:gd name="connsiteY278" fmla="*/ 79376 h 181720"/>
                <a:gd name="connsiteX279" fmla="*/ 57150 w 132311"/>
                <a:gd name="connsiteY279" fmla="*/ 79376 h 181720"/>
                <a:gd name="connsiteX280" fmla="*/ 59055 w 132311"/>
                <a:gd name="connsiteY280" fmla="*/ 82234 h 181720"/>
                <a:gd name="connsiteX281" fmla="*/ 58103 w 132311"/>
                <a:gd name="connsiteY281" fmla="*/ 82234 h 181720"/>
                <a:gd name="connsiteX282" fmla="*/ 57150 w 132311"/>
                <a:gd name="connsiteY282" fmla="*/ 79376 h 181720"/>
                <a:gd name="connsiteX283" fmla="*/ 59055 w 132311"/>
                <a:gd name="connsiteY283" fmla="*/ 97474 h 181720"/>
                <a:gd name="connsiteX284" fmla="*/ 59055 w 132311"/>
                <a:gd name="connsiteY284" fmla="*/ 97474 h 181720"/>
                <a:gd name="connsiteX285" fmla="*/ 59055 w 132311"/>
                <a:gd name="connsiteY285" fmla="*/ 97474 h 181720"/>
                <a:gd name="connsiteX286" fmla="*/ 59055 w 132311"/>
                <a:gd name="connsiteY286" fmla="*/ 97474 h 181720"/>
                <a:gd name="connsiteX287" fmla="*/ 59055 w 132311"/>
                <a:gd name="connsiteY287" fmla="*/ 97474 h 181720"/>
                <a:gd name="connsiteX288" fmla="*/ 60007 w 132311"/>
                <a:gd name="connsiteY288" fmla="*/ 78424 h 181720"/>
                <a:gd name="connsiteX289" fmla="*/ 62865 w 132311"/>
                <a:gd name="connsiteY289" fmla="*/ 75566 h 181720"/>
                <a:gd name="connsiteX290" fmla="*/ 62865 w 132311"/>
                <a:gd name="connsiteY290" fmla="*/ 77471 h 181720"/>
                <a:gd name="connsiteX291" fmla="*/ 60007 w 132311"/>
                <a:gd name="connsiteY291" fmla="*/ 78424 h 181720"/>
                <a:gd name="connsiteX292" fmla="*/ 67628 w 132311"/>
                <a:gd name="connsiteY292" fmla="*/ 91759 h 181720"/>
                <a:gd name="connsiteX293" fmla="*/ 63817 w 132311"/>
                <a:gd name="connsiteY293" fmla="*/ 90806 h 181720"/>
                <a:gd name="connsiteX294" fmla="*/ 67628 w 132311"/>
                <a:gd name="connsiteY294" fmla="*/ 89854 h 181720"/>
                <a:gd name="connsiteX295" fmla="*/ 67628 w 132311"/>
                <a:gd name="connsiteY295" fmla="*/ 91759 h 181720"/>
                <a:gd name="connsiteX296" fmla="*/ 66675 w 132311"/>
                <a:gd name="connsiteY296" fmla="*/ 103189 h 181720"/>
                <a:gd name="connsiteX297" fmla="*/ 66675 w 132311"/>
                <a:gd name="connsiteY297" fmla="*/ 103189 h 181720"/>
                <a:gd name="connsiteX298" fmla="*/ 64770 w 132311"/>
                <a:gd name="connsiteY298" fmla="*/ 103189 h 181720"/>
                <a:gd name="connsiteX299" fmla="*/ 66675 w 132311"/>
                <a:gd name="connsiteY299" fmla="*/ 103189 h 181720"/>
                <a:gd name="connsiteX300" fmla="*/ 66675 w 132311"/>
                <a:gd name="connsiteY300" fmla="*/ 103189 h 181720"/>
                <a:gd name="connsiteX301" fmla="*/ 65722 w 132311"/>
                <a:gd name="connsiteY301" fmla="*/ 67946 h 181720"/>
                <a:gd name="connsiteX302" fmla="*/ 65722 w 132311"/>
                <a:gd name="connsiteY302" fmla="*/ 67946 h 181720"/>
                <a:gd name="connsiteX303" fmla="*/ 65722 w 132311"/>
                <a:gd name="connsiteY303" fmla="*/ 67946 h 181720"/>
                <a:gd name="connsiteX304" fmla="*/ 65722 w 132311"/>
                <a:gd name="connsiteY304" fmla="*/ 67946 h 181720"/>
                <a:gd name="connsiteX305" fmla="*/ 65722 w 132311"/>
                <a:gd name="connsiteY305" fmla="*/ 67946 h 181720"/>
                <a:gd name="connsiteX306" fmla="*/ 67628 w 132311"/>
                <a:gd name="connsiteY306" fmla="*/ 92711 h 181720"/>
                <a:gd name="connsiteX307" fmla="*/ 67628 w 132311"/>
                <a:gd name="connsiteY307" fmla="*/ 92711 h 181720"/>
                <a:gd name="connsiteX308" fmla="*/ 67628 w 132311"/>
                <a:gd name="connsiteY308" fmla="*/ 92711 h 181720"/>
                <a:gd name="connsiteX309" fmla="*/ 67628 w 132311"/>
                <a:gd name="connsiteY309" fmla="*/ 94616 h 181720"/>
                <a:gd name="connsiteX310" fmla="*/ 66675 w 132311"/>
                <a:gd name="connsiteY310" fmla="*/ 94616 h 181720"/>
                <a:gd name="connsiteX311" fmla="*/ 67628 w 132311"/>
                <a:gd name="connsiteY311" fmla="*/ 92711 h 181720"/>
                <a:gd name="connsiteX312" fmla="*/ 71438 w 132311"/>
                <a:gd name="connsiteY312" fmla="*/ 79376 h 181720"/>
                <a:gd name="connsiteX313" fmla="*/ 67628 w 132311"/>
                <a:gd name="connsiteY313" fmla="*/ 79376 h 181720"/>
                <a:gd name="connsiteX314" fmla="*/ 69532 w 132311"/>
                <a:gd name="connsiteY314" fmla="*/ 82234 h 181720"/>
                <a:gd name="connsiteX315" fmla="*/ 71438 w 132311"/>
                <a:gd name="connsiteY315" fmla="*/ 82234 h 181720"/>
                <a:gd name="connsiteX316" fmla="*/ 71438 w 132311"/>
                <a:gd name="connsiteY316" fmla="*/ 79376 h 181720"/>
                <a:gd name="connsiteX317" fmla="*/ 72390 w 132311"/>
                <a:gd name="connsiteY317" fmla="*/ 103189 h 181720"/>
                <a:gd name="connsiteX318" fmla="*/ 68580 w 132311"/>
                <a:gd name="connsiteY318" fmla="*/ 101284 h 181720"/>
                <a:gd name="connsiteX319" fmla="*/ 72390 w 132311"/>
                <a:gd name="connsiteY319" fmla="*/ 103189 h 181720"/>
                <a:gd name="connsiteX320" fmla="*/ 72390 w 132311"/>
                <a:gd name="connsiteY320" fmla="*/ 103189 h 181720"/>
                <a:gd name="connsiteX321" fmla="*/ 69532 w 132311"/>
                <a:gd name="connsiteY321" fmla="*/ 72709 h 181720"/>
                <a:gd name="connsiteX322" fmla="*/ 69532 w 132311"/>
                <a:gd name="connsiteY322" fmla="*/ 72709 h 181720"/>
                <a:gd name="connsiteX323" fmla="*/ 70485 w 132311"/>
                <a:gd name="connsiteY323" fmla="*/ 72709 h 181720"/>
                <a:gd name="connsiteX324" fmla="*/ 69532 w 132311"/>
                <a:gd name="connsiteY324" fmla="*/ 72709 h 181720"/>
                <a:gd name="connsiteX325" fmla="*/ 69532 w 132311"/>
                <a:gd name="connsiteY325" fmla="*/ 72709 h 181720"/>
                <a:gd name="connsiteX326" fmla="*/ 72390 w 132311"/>
                <a:gd name="connsiteY326" fmla="*/ 77471 h 181720"/>
                <a:gd name="connsiteX327" fmla="*/ 72390 w 132311"/>
                <a:gd name="connsiteY327" fmla="*/ 77471 h 181720"/>
                <a:gd name="connsiteX328" fmla="*/ 72390 w 132311"/>
                <a:gd name="connsiteY328" fmla="*/ 77471 h 181720"/>
                <a:gd name="connsiteX329" fmla="*/ 72390 w 132311"/>
                <a:gd name="connsiteY329" fmla="*/ 77471 h 181720"/>
                <a:gd name="connsiteX330" fmla="*/ 72390 w 132311"/>
                <a:gd name="connsiteY330" fmla="*/ 77471 h 181720"/>
                <a:gd name="connsiteX331" fmla="*/ 76200 w 132311"/>
                <a:gd name="connsiteY331" fmla="*/ 89854 h 181720"/>
                <a:gd name="connsiteX332" fmla="*/ 76200 w 132311"/>
                <a:gd name="connsiteY332" fmla="*/ 89854 h 181720"/>
                <a:gd name="connsiteX333" fmla="*/ 74295 w 132311"/>
                <a:gd name="connsiteY333" fmla="*/ 89854 h 181720"/>
                <a:gd name="connsiteX334" fmla="*/ 74295 w 132311"/>
                <a:gd name="connsiteY334" fmla="*/ 88901 h 181720"/>
                <a:gd name="connsiteX335" fmla="*/ 76200 w 132311"/>
                <a:gd name="connsiteY335" fmla="*/ 89854 h 181720"/>
                <a:gd name="connsiteX336" fmla="*/ 77153 w 132311"/>
                <a:gd name="connsiteY336" fmla="*/ 82234 h 181720"/>
                <a:gd name="connsiteX337" fmla="*/ 77153 w 132311"/>
                <a:gd name="connsiteY337" fmla="*/ 82234 h 181720"/>
                <a:gd name="connsiteX338" fmla="*/ 78105 w 132311"/>
                <a:gd name="connsiteY338" fmla="*/ 82234 h 181720"/>
                <a:gd name="connsiteX339" fmla="*/ 77153 w 132311"/>
                <a:gd name="connsiteY339" fmla="*/ 80329 h 181720"/>
                <a:gd name="connsiteX340" fmla="*/ 76200 w 132311"/>
                <a:gd name="connsiteY340" fmla="*/ 80329 h 181720"/>
                <a:gd name="connsiteX341" fmla="*/ 77153 w 132311"/>
                <a:gd name="connsiteY341" fmla="*/ 82234 h 181720"/>
                <a:gd name="connsiteX342" fmla="*/ 81915 w 132311"/>
                <a:gd name="connsiteY342" fmla="*/ 92711 h 181720"/>
                <a:gd name="connsiteX343" fmla="*/ 80963 w 132311"/>
                <a:gd name="connsiteY343" fmla="*/ 93664 h 181720"/>
                <a:gd name="connsiteX344" fmla="*/ 80010 w 132311"/>
                <a:gd name="connsiteY344" fmla="*/ 95569 h 181720"/>
                <a:gd name="connsiteX345" fmla="*/ 78105 w 132311"/>
                <a:gd name="connsiteY345" fmla="*/ 94616 h 181720"/>
                <a:gd name="connsiteX346" fmla="*/ 78105 w 132311"/>
                <a:gd name="connsiteY346" fmla="*/ 90806 h 181720"/>
                <a:gd name="connsiteX347" fmla="*/ 81915 w 132311"/>
                <a:gd name="connsiteY347" fmla="*/ 92711 h 181720"/>
                <a:gd name="connsiteX348" fmla="*/ 81915 w 132311"/>
                <a:gd name="connsiteY348" fmla="*/ 92711 h 181720"/>
                <a:gd name="connsiteX349" fmla="*/ 84772 w 132311"/>
                <a:gd name="connsiteY349" fmla="*/ 92711 h 181720"/>
                <a:gd name="connsiteX350" fmla="*/ 82867 w 132311"/>
                <a:gd name="connsiteY350" fmla="*/ 94616 h 181720"/>
                <a:gd name="connsiteX351" fmla="*/ 81915 w 132311"/>
                <a:gd name="connsiteY351" fmla="*/ 92711 h 181720"/>
                <a:gd name="connsiteX352" fmla="*/ 84772 w 132311"/>
                <a:gd name="connsiteY352" fmla="*/ 92711 h 181720"/>
                <a:gd name="connsiteX353" fmla="*/ 85725 w 132311"/>
                <a:gd name="connsiteY353" fmla="*/ 90806 h 181720"/>
                <a:gd name="connsiteX354" fmla="*/ 85725 w 132311"/>
                <a:gd name="connsiteY354" fmla="*/ 90806 h 181720"/>
                <a:gd name="connsiteX355" fmla="*/ 84772 w 132311"/>
                <a:gd name="connsiteY355" fmla="*/ 92711 h 181720"/>
                <a:gd name="connsiteX356" fmla="*/ 91440 w 132311"/>
                <a:gd name="connsiteY356" fmla="*/ 107951 h 181720"/>
                <a:gd name="connsiteX357" fmla="*/ 87630 w 132311"/>
                <a:gd name="connsiteY357" fmla="*/ 106046 h 181720"/>
                <a:gd name="connsiteX358" fmla="*/ 85725 w 132311"/>
                <a:gd name="connsiteY358" fmla="*/ 104141 h 181720"/>
                <a:gd name="connsiteX359" fmla="*/ 86678 w 132311"/>
                <a:gd name="connsiteY359" fmla="*/ 102236 h 181720"/>
                <a:gd name="connsiteX360" fmla="*/ 98107 w 132311"/>
                <a:gd name="connsiteY360" fmla="*/ 101284 h 181720"/>
                <a:gd name="connsiteX361" fmla="*/ 94297 w 132311"/>
                <a:gd name="connsiteY361" fmla="*/ 103189 h 181720"/>
                <a:gd name="connsiteX362" fmla="*/ 93345 w 132311"/>
                <a:gd name="connsiteY362" fmla="*/ 104141 h 181720"/>
                <a:gd name="connsiteX363" fmla="*/ 94297 w 132311"/>
                <a:gd name="connsiteY363" fmla="*/ 105094 h 181720"/>
                <a:gd name="connsiteX364" fmla="*/ 97155 w 132311"/>
                <a:gd name="connsiteY364" fmla="*/ 106046 h 181720"/>
                <a:gd name="connsiteX365" fmla="*/ 95250 w 132311"/>
                <a:gd name="connsiteY365" fmla="*/ 107951 h 181720"/>
                <a:gd name="connsiteX366" fmla="*/ 91440 w 132311"/>
                <a:gd name="connsiteY366" fmla="*/ 107951 h 181720"/>
                <a:gd name="connsiteX367" fmla="*/ 91440 w 132311"/>
                <a:gd name="connsiteY367" fmla="*/ 107951 h 181720"/>
                <a:gd name="connsiteX368" fmla="*/ 85725 w 132311"/>
                <a:gd name="connsiteY368" fmla="*/ 95569 h 181720"/>
                <a:gd name="connsiteX369" fmla="*/ 86678 w 132311"/>
                <a:gd name="connsiteY369" fmla="*/ 94616 h 181720"/>
                <a:gd name="connsiteX370" fmla="*/ 87630 w 132311"/>
                <a:gd name="connsiteY370" fmla="*/ 95569 h 181720"/>
                <a:gd name="connsiteX371" fmla="*/ 86678 w 132311"/>
                <a:gd name="connsiteY371" fmla="*/ 96521 h 181720"/>
                <a:gd name="connsiteX372" fmla="*/ 85725 w 132311"/>
                <a:gd name="connsiteY372" fmla="*/ 95569 h 181720"/>
                <a:gd name="connsiteX373" fmla="*/ 87630 w 132311"/>
                <a:gd name="connsiteY373" fmla="*/ 113666 h 181720"/>
                <a:gd name="connsiteX374" fmla="*/ 86678 w 132311"/>
                <a:gd name="connsiteY374" fmla="*/ 111761 h 181720"/>
                <a:gd name="connsiteX375" fmla="*/ 85725 w 132311"/>
                <a:gd name="connsiteY375" fmla="*/ 112714 h 181720"/>
                <a:gd name="connsiteX376" fmla="*/ 87630 w 132311"/>
                <a:gd name="connsiteY376" fmla="*/ 113666 h 181720"/>
                <a:gd name="connsiteX377" fmla="*/ 87630 w 132311"/>
                <a:gd name="connsiteY377" fmla="*/ 113666 h 181720"/>
                <a:gd name="connsiteX378" fmla="*/ 91440 w 132311"/>
                <a:gd name="connsiteY378" fmla="*/ 115571 h 181720"/>
                <a:gd name="connsiteX379" fmla="*/ 90488 w 132311"/>
                <a:gd name="connsiteY379" fmla="*/ 114619 h 181720"/>
                <a:gd name="connsiteX380" fmla="*/ 88582 w 132311"/>
                <a:gd name="connsiteY380" fmla="*/ 118429 h 181720"/>
                <a:gd name="connsiteX381" fmla="*/ 89535 w 132311"/>
                <a:gd name="connsiteY381" fmla="*/ 119381 h 181720"/>
                <a:gd name="connsiteX382" fmla="*/ 91440 w 132311"/>
                <a:gd name="connsiteY382" fmla="*/ 115571 h 181720"/>
                <a:gd name="connsiteX383" fmla="*/ 93345 w 132311"/>
                <a:gd name="connsiteY383" fmla="*/ 89854 h 181720"/>
                <a:gd name="connsiteX384" fmla="*/ 91440 w 132311"/>
                <a:gd name="connsiteY384" fmla="*/ 94616 h 181720"/>
                <a:gd name="connsiteX385" fmla="*/ 93345 w 132311"/>
                <a:gd name="connsiteY385" fmla="*/ 89854 h 181720"/>
                <a:gd name="connsiteX386" fmla="*/ 95250 w 132311"/>
                <a:gd name="connsiteY386" fmla="*/ 111761 h 181720"/>
                <a:gd name="connsiteX387" fmla="*/ 95250 w 132311"/>
                <a:gd name="connsiteY387" fmla="*/ 111761 h 181720"/>
                <a:gd name="connsiteX388" fmla="*/ 96203 w 132311"/>
                <a:gd name="connsiteY388" fmla="*/ 111761 h 181720"/>
                <a:gd name="connsiteX389" fmla="*/ 95250 w 132311"/>
                <a:gd name="connsiteY389" fmla="*/ 111761 h 181720"/>
                <a:gd name="connsiteX390" fmla="*/ 95250 w 132311"/>
                <a:gd name="connsiteY390" fmla="*/ 111761 h 181720"/>
                <a:gd name="connsiteX391" fmla="*/ 97155 w 132311"/>
                <a:gd name="connsiteY391" fmla="*/ 121286 h 181720"/>
                <a:gd name="connsiteX392" fmla="*/ 99060 w 132311"/>
                <a:gd name="connsiteY392" fmla="*/ 119381 h 181720"/>
                <a:gd name="connsiteX393" fmla="*/ 98107 w 132311"/>
                <a:gd name="connsiteY393" fmla="*/ 117476 h 181720"/>
                <a:gd name="connsiteX394" fmla="*/ 97155 w 132311"/>
                <a:gd name="connsiteY394" fmla="*/ 118429 h 181720"/>
                <a:gd name="connsiteX395" fmla="*/ 97155 w 132311"/>
                <a:gd name="connsiteY395" fmla="*/ 121286 h 181720"/>
                <a:gd name="connsiteX396" fmla="*/ 109538 w 132311"/>
                <a:gd name="connsiteY396" fmla="*/ 125096 h 181720"/>
                <a:gd name="connsiteX397" fmla="*/ 109538 w 132311"/>
                <a:gd name="connsiteY397" fmla="*/ 123191 h 181720"/>
                <a:gd name="connsiteX398" fmla="*/ 107632 w 132311"/>
                <a:gd name="connsiteY398" fmla="*/ 123191 h 181720"/>
                <a:gd name="connsiteX399" fmla="*/ 100965 w 132311"/>
                <a:gd name="connsiteY399" fmla="*/ 124144 h 181720"/>
                <a:gd name="connsiteX400" fmla="*/ 98107 w 132311"/>
                <a:gd name="connsiteY400" fmla="*/ 125096 h 181720"/>
                <a:gd name="connsiteX401" fmla="*/ 96203 w 132311"/>
                <a:gd name="connsiteY401" fmla="*/ 124144 h 181720"/>
                <a:gd name="connsiteX402" fmla="*/ 97155 w 132311"/>
                <a:gd name="connsiteY402" fmla="*/ 126049 h 181720"/>
                <a:gd name="connsiteX403" fmla="*/ 103822 w 132311"/>
                <a:gd name="connsiteY403" fmla="*/ 127954 h 181720"/>
                <a:gd name="connsiteX404" fmla="*/ 105728 w 132311"/>
                <a:gd name="connsiteY404" fmla="*/ 127954 h 181720"/>
                <a:gd name="connsiteX405" fmla="*/ 109538 w 132311"/>
                <a:gd name="connsiteY405" fmla="*/ 125096 h 181720"/>
                <a:gd name="connsiteX406" fmla="*/ 99060 w 132311"/>
                <a:gd name="connsiteY406" fmla="*/ 104141 h 181720"/>
                <a:gd name="connsiteX407" fmla="*/ 101917 w 132311"/>
                <a:gd name="connsiteY407" fmla="*/ 101284 h 181720"/>
                <a:gd name="connsiteX408" fmla="*/ 105728 w 132311"/>
                <a:gd name="connsiteY408" fmla="*/ 98426 h 181720"/>
                <a:gd name="connsiteX409" fmla="*/ 108585 w 132311"/>
                <a:gd name="connsiteY409" fmla="*/ 97474 h 181720"/>
                <a:gd name="connsiteX410" fmla="*/ 109538 w 132311"/>
                <a:gd name="connsiteY410" fmla="*/ 100331 h 181720"/>
                <a:gd name="connsiteX411" fmla="*/ 109538 w 132311"/>
                <a:gd name="connsiteY411" fmla="*/ 106999 h 181720"/>
                <a:gd name="connsiteX412" fmla="*/ 102870 w 132311"/>
                <a:gd name="connsiteY412" fmla="*/ 106046 h 181720"/>
                <a:gd name="connsiteX413" fmla="*/ 99060 w 132311"/>
                <a:gd name="connsiteY413" fmla="*/ 104141 h 181720"/>
                <a:gd name="connsiteX414" fmla="*/ 100013 w 132311"/>
                <a:gd name="connsiteY414" fmla="*/ 35561 h 181720"/>
                <a:gd name="connsiteX415" fmla="*/ 100965 w 132311"/>
                <a:gd name="connsiteY415" fmla="*/ 36514 h 181720"/>
                <a:gd name="connsiteX416" fmla="*/ 100013 w 132311"/>
                <a:gd name="connsiteY416" fmla="*/ 35561 h 181720"/>
                <a:gd name="connsiteX417" fmla="*/ 100013 w 132311"/>
                <a:gd name="connsiteY417" fmla="*/ 35561 h 181720"/>
                <a:gd name="connsiteX418" fmla="*/ 100013 w 132311"/>
                <a:gd name="connsiteY418" fmla="*/ 35561 h 181720"/>
                <a:gd name="connsiteX419" fmla="*/ 108585 w 132311"/>
                <a:gd name="connsiteY419" fmla="*/ 115571 h 181720"/>
                <a:gd name="connsiteX420" fmla="*/ 106680 w 132311"/>
                <a:gd name="connsiteY420" fmla="*/ 116524 h 181720"/>
                <a:gd name="connsiteX421" fmla="*/ 105728 w 132311"/>
                <a:gd name="connsiteY421" fmla="*/ 116524 h 181720"/>
                <a:gd name="connsiteX422" fmla="*/ 103822 w 132311"/>
                <a:gd name="connsiteY422" fmla="*/ 114619 h 181720"/>
                <a:gd name="connsiteX423" fmla="*/ 103822 w 132311"/>
                <a:gd name="connsiteY423" fmla="*/ 117476 h 181720"/>
                <a:gd name="connsiteX424" fmla="*/ 106680 w 132311"/>
                <a:gd name="connsiteY424" fmla="*/ 120334 h 181720"/>
                <a:gd name="connsiteX425" fmla="*/ 108585 w 132311"/>
                <a:gd name="connsiteY425" fmla="*/ 119381 h 181720"/>
                <a:gd name="connsiteX426" fmla="*/ 108585 w 132311"/>
                <a:gd name="connsiteY426" fmla="*/ 115571 h 181720"/>
                <a:gd name="connsiteX427" fmla="*/ 110490 w 132311"/>
                <a:gd name="connsiteY427" fmla="*/ 146051 h 181720"/>
                <a:gd name="connsiteX428" fmla="*/ 110490 w 132311"/>
                <a:gd name="connsiteY428" fmla="*/ 146051 h 181720"/>
                <a:gd name="connsiteX429" fmla="*/ 106680 w 132311"/>
                <a:gd name="connsiteY429" fmla="*/ 147956 h 181720"/>
                <a:gd name="connsiteX430" fmla="*/ 107632 w 132311"/>
                <a:gd name="connsiteY430" fmla="*/ 148909 h 181720"/>
                <a:gd name="connsiteX431" fmla="*/ 110490 w 132311"/>
                <a:gd name="connsiteY431" fmla="*/ 146051 h 181720"/>
                <a:gd name="connsiteX432" fmla="*/ 109538 w 132311"/>
                <a:gd name="connsiteY432" fmla="*/ 136526 h 181720"/>
                <a:gd name="connsiteX433" fmla="*/ 109538 w 132311"/>
                <a:gd name="connsiteY433" fmla="*/ 136526 h 181720"/>
                <a:gd name="connsiteX434" fmla="*/ 109538 w 132311"/>
                <a:gd name="connsiteY434" fmla="*/ 138431 h 181720"/>
                <a:gd name="connsiteX435" fmla="*/ 109538 w 132311"/>
                <a:gd name="connsiteY435" fmla="*/ 136526 h 181720"/>
                <a:gd name="connsiteX436" fmla="*/ 109538 w 132311"/>
                <a:gd name="connsiteY436" fmla="*/ 136526 h 181720"/>
                <a:gd name="connsiteX437" fmla="*/ 111442 w 132311"/>
                <a:gd name="connsiteY437" fmla="*/ 141289 h 181720"/>
                <a:gd name="connsiteX438" fmla="*/ 111442 w 132311"/>
                <a:gd name="connsiteY438" fmla="*/ 141289 h 181720"/>
                <a:gd name="connsiteX439" fmla="*/ 109538 w 132311"/>
                <a:gd name="connsiteY439" fmla="*/ 141289 h 181720"/>
                <a:gd name="connsiteX440" fmla="*/ 109538 w 132311"/>
                <a:gd name="connsiteY440" fmla="*/ 142241 h 181720"/>
                <a:gd name="connsiteX441" fmla="*/ 111442 w 132311"/>
                <a:gd name="connsiteY441" fmla="*/ 141289 h 181720"/>
                <a:gd name="connsiteX442" fmla="*/ 113347 w 132311"/>
                <a:gd name="connsiteY442" fmla="*/ 144146 h 181720"/>
                <a:gd name="connsiteX443" fmla="*/ 111442 w 132311"/>
                <a:gd name="connsiteY443" fmla="*/ 147004 h 181720"/>
                <a:gd name="connsiteX444" fmla="*/ 111442 w 132311"/>
                <a:gd name="connsiteY444" fmla="*/ 148909 h 181720"/>
                <a:gd name="connsiteX445" fmla="*/ 113347 w 132311"/>
                <a:gd name="connsiteY445" fmla="*/ 147004 h 181720"/>
                <a:gd name="connsiteX446" fmla="*/ 113347 w 132311"/>
                <a:gd name="connsiteY446" fmla="*/ 144146 h 181720"/>
                <a:gd name="connsiteX447" fmla="*/ 111442 w 132311"/>
                <a:gd name="connsiteY447" fmla="*/ 131764 h 181720"/>
                <a:gd name="connsiteX448" fmla="*/ 111442 w 132311"/>
                <a:gd name="connsiteY448" fmla="*/ 131764 h 181720"/>
                <a:gd name="connsiteX449" fmla="*/ 111442 w 132311"/>
                <a:gd name="connsiteY449" fmla="*/ 133669 h 181720"/>
                <a:gd name="connsiteX450" fmla="*/ 111442 w 132311"/>
                <a:gd name="connsiteY450" fmla="*/ 131764 h 181720"/>
                <a:gd name="connsiteX451" fmla="*/ 111442 w 132311"/>
                <a:gd name="connsiteY451" fmla="*/ 131764 h 181720"/>
                <a:gd name="connsiteX452" fmla="*/ 112395 w 132311"/>
                <a:gd name="connsiteY452" fmla="*/ 111761 h 181720"/>
                <a:gd name="connsiteX453" fmla="*/ 114300 w 132311"/>
                <a:gd name="connsiteY453" fmla="*/ 114619 h 181720"/>
                <a:gd name="connsiteX454" fmla="*/ 119063 w 132311"/>
                <a:gd name="connsiteY454" fmla="*/ 116524 h 181720"/>
                <a:gd name="connsiteX455" fmla="*/ 120015 w 132311"/>
                <a:gd name="connsiteY455" fmla="*/ 114619 h 181720"/>
                <a:gd name="connsiteX456" fmla="*/ 114300 w 132311"/>
                <a:gd name="connsiteY456" fmla="*/ 110809 h 181720"/>
                <a:gd name="connsiteX457" fmla="*/ 112395 w 132311"/>
                <a:gd name="connsiteY457" fmla="*/ 109856 h 181720"/>
                <a:gd name="connsiteX458" fmla="*/ 112395 w 132311"/>
                <a:gd name="connsiteY458" fmla="*/ 111761 h 181720"/>
                <a:gd name="connsiteX459" fmla="*/ 115253 w 132311"/>
                <a:gd name="connsiteY459" fmla="*/ 126049 h 181720"/>
                <a:gd name="connsiteX460" fmla="*/ 115253 w 132311"/>
                <a:gd name="connsiteY460" fmla="*/ 126049 h 181720"/>
                <a:gd name="connsiteX461" fmla="*/ 114300 w 132311"/>
                <a:gd name="connsiteY461" fmla="*/ 122239 h 181720"/>
                <a:gd name="connsiteX462" fmla="*/ 112395 w 132311"/>
                <a:gd name="connsiteY462" fmla="*/ 124144 h 181720"/>
                <a:gd name="connsiteX463" fmla="*/ 115253 w 132311"/>
                <a:gd name="connsiteY463" fmla="*/ 126049 h 181720"/>
                <a:gd name="connsiteX464" fmla="*/ 114300 w 132311"/>
                <a:gd name="connsiteY464" fmla="*/ 114619 h 181720"/>
                <a:gd name="connsiteX465" fmla="*/ 116205 w 132311"/>
                <a:gd name="connsiteY465" fmla="*/ 112714 h 181720"/>
                <a:gd name="connsiteX466" fmla="*/ 116205 w 132311"/>
                <a:gd name="connsiteY466" fmla="*/ 113666 h 181720"/>
                <a:gd name="connsiteX467" fmla="*/ 114300 w 132311"/>
                <a:gd name="connsiteY467" fmla="*/ 114619 h 181720"/>
                <a:gd name="connsiteX468" fmla="*/ 115253 w 132311"/>
                <a:gd name="connsiteY468" fmla="*/ 32704 h 181720"/>
                <a:gd name="connsiteX469" fmla="*/ 117157 w 132311"/>
                <a:gd name="connsiteY469" fmla="*/ 32704 h 181720"/>
                <a:gd name="connsiteX470" fmla="*/ 116205 w 132311"/>
                <a:gd name="connsiteY470" fmla="*/ 31751 h 181720"/>
                <a:gd name="connsiteX471" fmla="*/ 115253 w 132311"/>
                <a:gd name="connsiteY471" fmla="*/ 32704 h 181720"/>
                <a:gd name="connsiteX472" fmla="*/ 115253 w 132311"/>
                <a:gd name="connsiteY472" fmla="*/ 32704 h 181720"/>
                <a:gd name="connsiteX473" fmla="*/ 121920 w 132311"/>
                <a:gd name="connsiteY473" fmla="*/ 133669 h 181720"/>
                <a:gd name="connsiteX474" fmla="*/ 117157 w 132311"/>
                <a:gd name="connsiteY474" fmla="*/ 129859 h 181720"/>
                <a:gd name="connsiteX475" fmla="*/ 115253 w 132311"/>
                <a:gd name="connsiteY475" fmla="*/ 131764 h 181720"/>
                <a:gd name="connsiteX476" fmla="*/ 116205 w 132311"/>
                <a:gd name="connsiteY476" fmla="*/ 133669 h 181720"/>
                <a:gd name="connsiteX477" fmla="*/ 120967 w 132311"/>
                <a:gd name="connsiteY477" fmla="*/ 135574 h 181720"/>
                <a:gd name="connsiteX478" fmla="*/ 121920 w 132311"/>
                <a:gd name="connsiteY478" fmla="*/ 133669 h 181720"/>
                <a:gd name="connsiteX479" fmla="*/ 119063 w 132311"/>
                <a:gd name="connsiteY479" fmla="*/ 140336 h 181720"/>
                <a:gd name="connsiteX480" fmla="*/ 117157 w 132311"/>
                <a:gd name="connsiteY480" fmla="*/ 137479 h 181720"/>
                <a:gd name="connsiteX481" fmla="*/ 117157 w 132311"/>
                <a:gd name="connsiteY481" fmla="*/ 139384 h 181720"/>
                <a:gd name="connsiteX482" fmla="*/ 116205 w 132311"/>
                <a:gd name="connsiteY482" fmla="*/ 141289 h 181720"/>
                <a:gd name="connsiteX483" fmla="*/ 116205 w 132311"/>
                <a:gd name="connsiteY483" fmla="*/ 143194 h 181720"/>
                <a:gd name="connsiteX484" fmla="*/ 118110 w 132311"/>
                <a:gd name="connsiteY484" fmla="*/ 141289 h 181720"/>
                <a:gd name="connsiteX485" fmla="*/ 119063 w 132311"/>
                <a:gd name="connsiteY485" fmla="*/ 140336 h 181720"/>
                <a:gd name="connsiteX486" fmla="*/ 120015 w 132311"/>
                <a:gd name="connsiteY486" fmla="*/ 119381 h 181720"/>
                <a:gd name="connsiteX487" fmla="*/ 120015 w 132311"/>
                <a:gd name="connsiteY487" fmla="*/ 119381 h 181720"/>
                <a:gd name="connsiteX488" fmla="*/ 120015 w 132311"/>
                <a:gd name="connsiteY488" fmla="*/ 119381 h 181720"/>
                <a:gd name="connsiteX489" fmla="*/ 120015 w 132311"/>
                <a:gd name="connsiteY489" fmla="*/ 119381 h 181720"/>
                <a:gd name="connsiteX490" fmla="*/ 120015 w 132311"/>
                <a:gd name="connsiteY490" fmla="*/ 119381 h 181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</a:cxnLst>
              <a:rect l="l" t="t" r="r" b="b"/>
              <a:pathLst>
                <a:path w="132311" h="181720">
                  <a:moveTo>
                    <a:pt x="105728" y="172721"/>
                  </a:moveTo>
                  <a:cubicBezTo>
                    <a:pt x="92392" y="178436"/>
                    <a:pt x="78105" y="183199"/>
                    <a:pt x="63817" y="181294"/>
                  </a:cubicBezTo>
                  <a:cubicBezTo>
                    <a:pt x="43815" y="179389"/>
                    <a:pt x="24765" y="173674"/>
                    <a:pt x="10478" y="158434"/>
                  </a:cubicBezTo>
                  <a:cubicBezTo>
                    <a:pt x="3810" y="150814"/>
                    <a:pt x="0" y="142241"/>
                    <a:pt x="0" y="132716"/>
                  </a:cubicBezTo>
                  <a:cubicBezTo>
                    <a:pt x="0" y="120334"/>
                    <a:pt x="8572" y="110809"/>
                    <a:pt x="20003" y="108904"/>
                  </a:cubicBezTo>
                  <a:cubicBezTo>
                    <a:pt x="26670" y="107951"/>
                    <a:pt x="32385" y="108904"/>
                    <a:pt x="38100" y="111761"/>
                  </a:cubicBezTo>
                  <a:cubicBezTo>
                    <a:pt x="52388" y="120334"/>
                    <a:pt x="52388" y="139384"/>
                    <a:pt x="39053" y="147956"/>
                  </a:cubicBezTo>
                  <a:lnTo>
                    <a:pt x="34290" y="150814"/>
                  </a:lnTo>
                  <a:cubicBezTo>
                    <a:pt x="30480" y="153671"/>
                    <a:pt x="29528" y="157481"/>
                    <a:pt x="33338" y="160339"/>
                  </a:cubicBezTo>
                  <a:cubicBezTo>
                    <a:pt x="36195" y="163196"/>
                    <a:pt x="39053" y="165101"/>
                    <a:pt x="42863" y="167006"/>
                  </a:cubicBezTo>
                  <a:cubicBezTo>
                    <a:pt x="45720" y="167959"/>
                    <a:pt x="49530" y="169864"/>
                    <a:pt x="52388" y="170816"/>
                  </a:cubicBezTo>
                  <a:cubicBezTo>
                    <a:pt x="64770" y="174626"/>
                    <a:pt x="77153" y="173674"/>
                    <a:pt x="87630" y="165101"/>
                  </a:cubicBezTo>
                  <a:cubicBezTo>
                    <a:pt x="90488" y="163196"/>
                    <a:pt x="91440" y="160339"/>
                    <a:pt x="93345" y="157481"/>
                  </a:cubicBezTo>
                  <a:cubicBezTo>
                    <a:pt x="94297" y="155576"/>
                    <a:pt x="94297" y="153671"/>
                    <a:pt x="95250" y="151766"/>
                  </a:cubicBezTo>
                  <a:cubicBezTo>
                    <a:pt x="98107" y="142241"/>
                    <a:pt x="95250" y="135574"/>
                    <a:pt x="88582" y="128906"/>
                  </a:cubicBezTo>
                  <a:cubicBezTo>
                    <a:pt x="81915" y="121286"/>
                    <a:pt x="73342" y="116524"/>
                    <a:pt x="65722" y="111761"/>
                  </a:cubicBezTo>
                  <a:cubicBezTo>
                    <a:pt x="53340" y="103189"/>
                    <a:pt x="40957" y="94616"/>
                    <a:pt x="28575" y="86044"/>
                  </a:cubicBezTo>
                  <a:cubicBezTo>
                    <a:pt x="18097" y="78424"/>
                    <a:pt x="11430" y="68899"/>
                    <a:pt x="7620" y="56516"/>
                  </a:cubicBezTo>
                  <a:cubicBezTo>
                    <a:pt x="3810" y="42229"/>
                    <a:pt x="6667" y="29846"/>
                    <a:pt x="17145" y="19369"/>
                  </a:cubicBezTo>
                  <a:cubicBezTo>
                    <a:pt x="30480" y="5081"/>
                    <a:pt x="46672" y="-1586"/>
                    <a:pt x="67628" y="319"/>
                  </a:cubicBezTo>
                  <a:cubicBezTo>
                    <a:pt x="78105" y="-634"/>
                    <a:pt x="89535" y="2224"/>
                    <a:pt x="100013" y="6986"/>
                  </a:cubicBezTo>
                  <a:cubicBezTo>
                    <a:pt x="113347" y="13654"/>
                    <a:pt x="122872" y="23179"/>
                    <a:pt x="126682" y="37466"/>
                  </a:cubicBezTo>
                  <a:cubicBezTo>
                    <a:pt x="127635" y="41276"/>
                    <a:pt x="127635" y="46039"/>
                    <a:pt x="126682" y="49849"/>
                  </a:cubicBezTo>
                  <a:cubicBezTo>
                    <a:pt x="123825" y="60326"/>
                    <a:pt x="113347" y="66041"/>
                    <a:pt x="102870" y="63184"/>
                  </a:cubicBezTo>
                  <a:cubicBezTo>
                    <a:pt x="100013" y="62231"/>
                    <a:pt x="97155" y="61279"/>
                    <a:pt x="95250" y="60326"/>
                  </a:cubicBezTo>
                  <a:cubicBezTo>
                    <a:pt x="82867" y="53659"/>
                    <a:pt x="80963" y="38419"/>
                    <a:pt x="90488" y="27941"/>
                  </a:cubicBezTo>
                  <a:cubicBezTo>
                    <a:pt x="91440" y="26036"/>
                    <a:pt x="93345" y="25084"/>
                    <a:pt x="94297" y="24131"/>
                  </a:cubicBezTo>
                  <a:cubicBezTo>
                    <a:pt x="96203" y="22226"/>
                    <a:pt x="96203" y="20321"/>
                    <a:pt x="94297" y="17464"/>
                  </a:cubicBezTo>
                  <a:cubicBezTo>
                    <a:pt x="93345" y="15559"/>
                    <a:pt x="91440" y="14606"/>
                    <a:pt x="88582" y="13654"/>
                  </a:cubicBezTo>
                  <a:cubicBezTo>
                    <a:pt x="79057" y="9844"/>
                    <a:pt x="69532" y="6986"/>
                    <a:pt x="59055" y="8891"/>
                  </a:cubicBezTo>
                  <a:cubicBezTo>
                    <a:pt x="53340" y="9844"/>
                    <a:pt x="48578" y="11749"/>
                    <a:pt x="44767" y="15559"/>
                  </a:cubicBezTo>
                  <a:cubicBezTo>
                    <a:pt x="38100" y="20321"/>
                    <a:pt x="37147" y="30799"/>
                    <a:pt x="40957" y="38419"/>
                  </a:cubicBezTo>
                  <a:cubicBezTo>
                    <a:pt x="44767" y="45086"/>
                    <a:pt x="50482" y="50801"/>
                    <a:pt x="57150" y="54611"/>
                  </a:cubicBezTo>
                  <a:cubicBezTo>
                    <a:pt x="61913" y="56516"/>
                    <a:pt x="65722" y="59374"/>
                    <a:pt x="69532" y="63184"/>
                  </a:cubicBezTo>
                  <a:cubicBezTo>
                    <a:pt x="70485" y="64136"/>
                    <a:pt x="71438" y="65089"/>
                    <a:pt x="73342" y="66041"/>
                  </a:cubicBezTo>
                  <a:cubicBezTo>
                    <a:pt x="79057" y="67946"/>
                    <a:pt x="83820" y="70804"/>
                    <a:pt x="87630" y="74614"/>
                  </a:cubicBezTo>
                  <a:cubicBezTo>
                    <a:pt x="91440" y="77471"/>
                    <a:pt x="95250" y="80329"/>
                    <a:pt x="99060" y="83186"/>
                  </a:cubicBezTo>
                  <a:cubicBezTo>
                    <a:pt x="103822" y="86996"/>
                    <a:pt x="108585" y="89854"/>
                    <a:pt x="113347" y="93664"/>
                  </a:cubicBezTo>
                  <a:cubicBezTo>
                    <a:pt x="122872" y="100331"/>
                    <a:pt x="127635" y="109856"/>
                    <a:pt x="130492" y="120334"/>
                  </a:cubicBezTo>
                  <a:cubicBezTo>
                    <a:pt x="136207" y="139384"/>
                    <a:pt x="128588" y="162244"/>
                    <a:pt x="105728" y="172721"/>
                  </a:cubicBezTo>
                  <a:close/>
                  <a:moveTo>
                    <a:pt x="17145" y="130811"/>
                  </a:moveTo>
                  <a:cubicBezTo>
                    <a:pt x="15240" y="129859"/>
                    <a:pt x="14288" y="129859"/>
                    <a:pt x="12382" y="128906"/>
                  </a:cubicBezTo>
                  <a:cubicBezTo>
                    <a:pt x="11430" y="128906"/>
                    <a:pt x="11430" y="129859"/>
                    <a:pt x="11430" y="129859"/>
                  </a:cubicBezTo>
                  <a:lnTo>
                    <a:pt x="16192" y="133669"/>
                  </a:lnTo>
                  <a:cubicBezTo>
                    <a:pt x="17145" y="132716"/>
                    <a:pt x="18097" y="132716"/>
                    <a:pt x="18097" y="131764"/>
                  </a:cubicBezTo>
                  <a:cubicBezTo>
                    <a:pt x="19050" y="130811"/>
                    <a:pt x="18097" y="130811"/>
                    <a:pt x="17145" y="130811"/>
                  </a:cubicBezTo>
                  <a:close/>
                  <a:moveTo>
                    <a:pt x="14288" y="124144"/>
                  </a:moveTo>
                  <a:cubicBezTo>
                    <a:pt x="14288" y="126049"/>
                    <a:pt x="15240" y="127001"/>
                    <a:pt x="16192" y="127001"/>
                  </a:cubicBezTo>
                  <a:cubicBezTo>
                    <a:pt x="18097" y="127001"/>
                    <a:pt x="15240" y="126049"/>
                    <a:pt x="16192" y="125096"/>
                  </a:cubicBezTo>
                  <a:cubicBezTo>
                    <a:pt x="16192" y="124144"/>
                    <a:pt x="16192" y="124144"/>
                    <a:pt x="17145" y="123191"/>
                  </a:cubicBezTo>
                  <a:cubicBezTo>
                    <a:pt x="17145" y="122239"/>
                    <a:pt x="18097" y="121286"/>
                    <a:pt x="17145" y="121286"/>
                  </a:cubicBezTo>
                  <a:cubicBezTo>
                    <a:pt x="16192" y="121286"/>
                    <a:pt x="16192" y="122239"/>
                    <a:pt x="15240" y="123191"/>
                  </a:cubicBezTo>
                  <a:cubicBezTo>
                    <a:pt x="15240" y="122239"/>
                    <a:pt x="15240" y="123191"/>
                    <a:pt x="14288" y="124144"/>
                  </a:cubicBezTo>
                  <a:close/>
                  <a:moveTo>
                    <a:pt x="21907" y="117476"/>
                  </a:moveTo>
                  <a:cubicBezTo>
                    <a:pt x="21907" y="117476"/>
                    <a:pt x="22860" y="116524"/>
                    <a:pt x="21907" y="115571"/>
                  </a:cubicBezTo>
                  <a:cubicBezTo>
                    <a:pt x="20955" y="115571"/>
                    <a:pt x="20955" y="116524"/>
                    <a:pt x="20003" y="117476"/>
                  </a:cubicBezTo>
                  <a:cubicBezTo>
                    <a:pt x="20003" y="118429"/>
                    <a:pt x="19050" y="119381"/>
                    <a:pt x="20003" y="120334"/>
                  </a:cubicBezTo>
                  <a:cubicBezTo>
                    <a:pt x="21907" y="120334"/>
                    <a:pt x="20955" y="118429"/>
                    <a:pt x="21907" y="117476"/>
                  </a:cubicBezTo>
                  <a:close/>
                  <a:moveTo>
                    <a:pt x="21907" y="131764"/>
                  </a:moveTo>
                  <a:cubicBezTo>
                    <a:pt x="21907" y="130811"/>
                    <a:pt x="21907" y="130811"/>
                    <a:pt x="21907" y="131764"/>
                  </a:cubicBezTo>
                  <a:cubicBezTo>
                    <a:pt x="20955" y="130811"/>
                    <a:pt x="20955" y="131764"/>
                    <a:pt x="20955" y="131764"/>
                  </a:cubicBezTo>
                  <a:cubicBezTo>
                    <a:pt x="20955" y="132716"/>
                    <a:pt x="20955" y="132716"/>
                    <a:pt x="21907" y="131764"/>
                  </a:cubicBezTo>
                  <a:cubicBezTo>
                    <a:pt x="22860" y="132716"/>
                    <a:pt x="22860" y="131764"/>
                    <a:pt x="21907" y="131764"/>
                  </a:cubicBezTo>
                  <a:close/>
                  <a:moveTo>
                    <a:pt x="22860" y="123191"/>
                  </a:moveTo>
                  <a:cubicBezTo>
                    <a:pt x="23813" y="123191"/>
                    <a:pt x="23813" y="123191"/>
                    <a:pt x="23813" y="122239"/>
                  </a:cubicBezTo>
                  <a:cubicBezTo>
                    <a:pt x="23813" y="122239"/>
                    <a:pt x="23813" y="121286"/>
                    <a:pt x="23813" y="121286"/>
                  </a:cubicBezTo>
                  <a:cubicBezTo>
                    <a:pt x="22860" y="121286"/>
                    <a:pt x="22860" y="121286"/>
                    <a:pt x="22860" y="123191"/>
                  </a:cubicBezTo>
                  <a:cubicBezTo>
                    <a:pt x="22860" y="122239"/>
                    <a:pt x="22860" y="123191"/>
                    <a:pt x="22860" y="123191"/>
                  </a:cubicBezTo>
                  <a:close/>
                  <a:moveTo>
                    <a:pt x="23813" y="134621"/>
                  </a:moveTo>
                  <a:cubicBezTo>
                    <a:pt x="23813" y="134621"/>
                    <a:pt x="23813" y="134621"/>
                    <a:pt x="23813" y="134621"/>
                  </a:cubicBezTo>
                  <a:cubicBezTo>
                    <a:pt x="24765" y="133669"/>
                    <a:pt x="23813" y="133669"/>
                    <a:pt x="23813" y="133669"/>
                  </a:cubicBezTo>
                  <a:cubicBezTo>
                    <a:pt x="23813" y="133669"/>
                    <a:pt x="22860" y="133669"/>
                    <a:pt x="23813" y="134621"/>
                  </a:cubicBezTo>
                  <a:cubicBezTo>
                    <a:pt x="22860" y="134621"/>
                    <a:pt x="22860" y="134621"/>
                    <a:pt x="23813" y="134621"/>
                  </a:cubicBezTo>
                  <a:close/>
                  <a:moveTo>
                    <a:pt x="26670" y="116524"/>
                  </a:moveTo>
                  <a:cubicBezTo>
                    <a:pt x="26670" y="115571"/>
                    <a:pt x="25717" y="115571"/>
                    <a:pt x="25717" y="115571"/>
                  </a:cubicBezTo>
                  <a:cubicBezTo>
                    <a:pt x="23813" y="115571"/>
                    <a:pt x="23813" y="117476"/>
                    <a:pt x="23813" y="118429"/>
                  </a:cubicBezTo>
                  <a:cubicBezTo>
                    <a:pt x="23813" y="119381"/>
                    <a:pt x="23813" y="119381"/>
                    <a:pt x="24765" y="119381"/>
                  </a:cubicBezTo>
                  <a:cubicBezTo>
                    <a:pt x="24765" y="118429"/>
                    <a:pt x="26670" y="118429"/>
                    <a:pt x="26670" y="116524"/>
                  </a:cubicBezTo>
                  <a:close/>
                  <a:moveTo>
                    <a:pt x="24765" y="138431"/>
                  </a:moveTo>
                  <a:cubicBezTo>
                    <a:pt x="24765" y="137479"/>
                    <a:pt x="24765" y="137479"/>
                    <a:pt x="23813" y="137479"/>
                  </a:cubicBezTo>
                  <a:cubicBezTo>
                    <a:pt x="23813" y="137479"/>
                    <a:pt x="22860" y="137479"/>
                    <a:pt x="22860" y="138431"/>
                  </a:cubicBezTo>
                  <a:cubicBezTo>
                    <a:pt x="23813" y="138431"/>
                    <a:pt x="23813" y="139384"/>
                    <a:pt x="24765" y="138431"/>
                  </a:cubicBezTo>
                  <a:cubicBezTo>
                    <a:pt x="24765" y="139384"/>
                    <a:pt x="24765" y="139384"/>
                    <a:pt x="24765" y="138431"/>
                  </a:cubicBezTo>
                  <a:close/>
                  <a:moveTo>
                    <a:pt x="23813" y="126049"/>
                  </a:moveTo>
                  <a:cubicBezTo>
                    <a:pt x="23813" y="126049"/>
                    <a:pt x="23813" y="127001"/>
                    <a:pt x="23813" y="126049"/>
                  </a:cubicBezTo>
                  <a:cubicBezTo>
                    <a:pt x="22860" y="127954"/>
                    <a:pt x="23813" y="127954"/>
                    <a:pt x="23813" y="127954"/>
                  </a:cubicBezTo>
                  <a:cubicBezTo>
                    <a:pt x="24765" y="127001"/>
                    <a:pt x="24765" y="127001"/>
                    <a:pt x="23813" y="126049"/>
                  </a:cubicBezTo>
                  <a:cubicBezTo>
                    <a:pt x="24765" y="126049"/>
                    <a:pt x="24765" y="126049"/>
                    <a:pt x="23813" y="126049"/>
                  </a:cubicBezTo>
                  <a:close/>
                  <a:moveTo>
                    <a:pt x="27622" y="128906"/>
                  </a:moveTo>
                  <a:cubicBezTo>
                    <a:pt x="26670" y="128906"/>
                    <a:pt x="26670" y="130811"/>
                    <a:pt x="26670" y="131764"/>
                  </a:cubicBezTo>
                  <a:cubicBezTo>
                    <a:pt x="26670" y="131764"/>
                    <a:pt x="26670" y="132716"/>
                    <a:pt x="27622" y="132716"/>
                  </a:cubicBezTo>
                  <a:cubicBezTo>
                    <a:pt x="27622" y="132716"/>
                    <a:pt x="28575" y="132716"/>
                    <a:pt x="28575" y="131764"/>
                  </a:cubicBezTo>
                  <a:cubicBezTo>
                    <a:pt x="30480" y="130811"/>
                    <a:pt x="27622" y="128906"/>
                    <a:pt x="27622" y="128906"/>
                  </a:cubicBezTo>
                  <a:close/>
                  <a:moveTo>
                    <a:pt x="30480" y="43181"/>
                  </a:moveTo>
                  <a:cubicBezTo>
                    <a:pt x="31432" y="43181"/>
                    <a:pt x="31432" y="44134"/>
                    <a:pt x="30480" y="43181"/>
                  </a:cubicBezTo>
                  <a:cubicBezTo>
                    <a:pt x="32385" y="43181"/>
                    <a:pt x="31432" y="43181"/>
                    <a:pt x="30480" y="43181"/>
                  </a:cubicBezTo>
                  <a:cubicBezTo>
                    <a:pt x="30480" y="41276"/>
                    <a:pt x="29528" y="39371"/>
                    <a:pt x="28575" y="38419"/>
                  </a:cubicBezTo>
                  <a:lnTo>
                    <a:pt x="27622" y="37466"/>
                  </a:lnTo>
                  <a:cubicBezTo>
                    <a:pt x="27622" y="37466"/>
                    <a:pt x="27622" y="38419"/>
                    <a:pt x="27622" y="38419"/>
                  </a:cubicBezTo>
                  <a:cubicBezTo>
                    <a:pt x="28575" y="41276"/>
                    <a:pt x="29528" y="42229"/>
                    <a:pt x="30480" y="43181"/>
                  </a:cubicBezTo>
                  <a:close/>
                  <a:moveTo>
                    <a:pt x="31432" y="124144"/>
                  </a:moveTo>
                  <a:cubicBezTo>
                    <a:pt x="31432" y="124144"/>
                    <a:pt x="31432" y="123191"/>
                    <a:pt x="31432" y="124144"/>
                  </a:cubicBezTo>
                  <a:cubicBezTo>
                    <a:pt x="30480" y="123191"/>
                    <a:pt x="28575" y="123191"/>
                    <a:pt x="28575" y="124144"/>
                  </a:cubicBezTo>
                  <a:lnTo>
                    <a:pt x="31432" y="127001"/>
                  </a:lnTo>
                  <a:cubicBezTo>
                    <a:pt x="31432" y="126049"/>
                    <a:pt x="31432" y="124144"/>
                    <a:pt x="31432" y="124144"/>
                  </a:cubicBezTo>
                  <a:close/>
                  <a:moveTo>
                    <a:pt x="31432" y="66994"/>
                  </a:moveTo>
                  <a:lnTo>
                    <a:pt x="31432" y="66994"/>
                  </a:lnTo>
                  <a:cubicBezTo>
                    <a:pt x="30480" y="66994"/>
                    <a:pt x="31432" y="66994"/>
                    <a:pt x="31432" y="66994"/>
                  </a:cubicBezTo>
                  <a:lnTo>
                    <a:pt x="31432" y="66994"/>
                  </a:lnTo>
                  <a:lnTo>
                    <a:pt x="31432" y="66994"/>
                  </a:lnTo>
                  <a:close/>
                  <a:moveTo>
                    <a:pt x="32385" y="48896"/>
                  </a:moveTo>
                  <a:cubicBezTo>
                    <a:pt x="31432" y="48896"/>
                    <a:pt x="31432" y="48896"/>
                    <a:pt x="32385" y="48896"/>
                  </a:cubicBezTo>
                  <a:cubicBezTo>
                    <a:pt x="31432" y="49849"/>
                    <a:pt x="31432" y="49849"/>
                    <a:pt x="32385" y="49849"/>
                  </a:cubicBezTo>
                  <a:cubicBezTo>
                    <a:pt x="32385" y="49849"/>
                    <a:pt x="33338" y="49849"/>
                    <a:pt x="32385" y="48896"/>
                  </a:cubicBezTo>
                  <a:cubicBezTo>
                    <a:pt x="33338" y="48896"/>
                    <a:pt x="32385" y="48896"/>
                    <a:pt x="32385" y="48896"/>
                  </a:cubicBezTo>
                  <a:close/>
                  <a:moveTo>
                    <a:pt x="33338" y="53659"/>
                  </a:moveTo>
                  <a:cubicBezTo>
                    <a:pt x="32385" y="53659"/>
                    <a:pt x="31432" y="54611"/>
                    <a:pt x="31432" y="55564"/>
                  </a:cubicBezTo>
                  <a:cubicBezTo>
                    <a:pt x="31432" y="56516"/>
                    <a:pt x="32385" y="56516"/>
                    <a:pt x="32385" y="56516"/>
                  </a:cubicBezTo>
                  <a:cubicBezTo>
                    <a:pt x="33338" y="54611"/>
                    <a:pt x="35242" y="55564"/>
                    <a:pt x="36195" y="54611"/>
                  </a:cubicBezTo>
                  <a:cubicBezTo>
                    <a:pt x="36195" y="53659"/>
                    <a:pt x="34290" y="53659"/>
                    <a:pt x="33338" y="53659"/>
                  </a:cubicBezTo>
                  <a:close/>
                  <a:moveTo>
                    <a:pt x="43815" y="60326"/>
                  </a:moveTo>
                  <a:cubicBezTo>
                    <a:pt x="44767" y="60326"/>
                    <a:pt x="44767" y="59374"/>
                    <a:pt x="44767" y="58421"/>
                  </a:cubicBezTo>
                  <a:cubicBezTo>
                    <a:pt x="43815" y="58421"/>
                    <a:pt x="43815" y="58421"/>
                    <a:pt x="42863" y="58421"/>
                  </a:cubicBezTo>
                  <a:cubicBezTo>
                    <a:pt x="40005" y="60326"/>
                    <a:pt x="38100" y="62231"/>
                    <a:pt x="36195" y="65089"/>
                  </a:cubicBezTo>
                  <a:cubicBezTo>
                    <a:pt x="36195" y="63184"/>
                    <a:pt x="34290" y="62231"/>
                    <a:pt x="34290" y="60326"/>
                  </a:cubicBezTo>
                  <a:cubicBezTo>
                    <a:pt x="34290" y="59374"/>
                    <a:pt x="33338" y="59374"/>
                    <a:pt x="33338" y="59374"/>
                  </a:cubicBezTo>
                  <a:cubicBezTo>
                    <a:pt x="33338" y="59374"/>
                    <a:pt x="32385" y="60326"/>
                    <a:pt x="32385" y="60326"/>
                  </a:cubicBezTo>
                  <a:cubicBezTo>
                    <a:pt x="32385" y="63184"/>
                    <a:pt x="34290" y="64136"/>
                    <a:pt x="36195" y="65089"/>
                  </a:cubicBezTo>
                  <a:cubicBezTo>
                    <a:pt x="38100" y="66041"/>
                    <a:pt x="40005" y="65089"/>
                    <a:pt x="40957" y="63184"/>
                  </a:cubicBezTo>
                  <a:cubicBezTo>
                    <a:pt x="41910" y="62231"/>
                    <a:pt x="41910" y="61279"/>
                    <a:pt x="43815" y="60326"/>
                  </a:cubicBezTo>
                  <a:close/>
                  <a:moveTo>
                    <a:pt x="38100" y="72709"/>
                  </a:moveTo>
                  <a:cubicBezTo>
                    <a:pt x="38100" y="71756"/>
                    <a:pt x="38100" y="70804"/>
                    <a:pt x="36195" y="69851"/>
                  </a:cubicBezTo>
                  <a:cubicBezTo>
                    <a:pt x="36195" y="69851"/>
                    <a:pt x="35242" y="69851"/>
                    <a:pt x="35242" y="70804"/>
                  </a:cubicBezTo>
                  <a:cubicBezTo>
                    <a:pt x="35242" y="71756"/>
                    <a:pt x="35242" y="73661"/>
                    <a:pt x="37147" y="73661"/>
                  </a:cubicBezTo>
                  <a:cubicBezTo>
                    <a:pt x="38100" y="73661"/>
                    <a:pt x="38100" y="73661"/>
                    <a:pt x="38100" y="72709"/>
                  </a:cubicBezTo>
                  <a:close/>
                  <a:moveTo>
                    <a:pt x="39053" y="58421"/>
                  </a:moveTo>
                  <a:cubicBezTo>
                    <a:pt x="39053" y="58421"/>
                    <a:pt x="39053" y="57469"/>
                    <a:pt x="39053" y="58421"/>
                  </a:cubicBezTo>
                  <a:cubicBezTo>
                    <a:pt x="40005" y="57469"/>
                    <a:pt x="40005" y="57469"/>
                    <a:pt x="39053" y="57469"/>
                  </a:cubicBezTo>
                  <a:cubicBezTo>
                    <a:pt x="39053" y="57469"/>
                    <a:pt x="39053" y="57469"/>
                    <a:pt x="39053" y="58421"/>
                  </a:cubicBezTo>
                  <a:cubicBezTo>
                    <a:pt x="38100" y="58421"/>
                    <a:pt x="39053" y="58421"/>
                    <a:pt x="39053" y="58421"/>
                  </a:cubicBezTo>
                  <a:close/>
                  <a:moveTo>
                    <a:pt x="39053" y="53659"/>
                  </a:moveTo>
                  <a:cubicBezTo>
                    <a:pt x="40005" y="53659"/>
                    <a:pt x="40005" y="52706"/>
                    <a:pt x="39053" y="53659"/>
                  </a:cubicBezTo>
                  <a:cubicBezTo>
                    <a:pt x="40005" y="52706"/>
                    <a:pt x="39053" y="52706"/>
                    <a:pt x="39053" y="52706"/>
                  </a:cubicBezTo>
                  <a:lnTo>
                    <a:pt x="39053" y="53659"/>
                  </a:lnTo>
                  <a:cubicBezTo>
                    <a:pt x="39053" y="52706"/>
                    <a:pt x="39053" y="52706"/>
                    <a:pt x="39053" y="53659"/>
                  </a:cubicBezTo>
                  <a:close/>
                  <a:moveTo>
                    <a:pt x="40957" y="48896"/>
                  </a:moveTo>
                  <a:cubicBezTo>
                    <a:pt x="40957" y="48896"/>
                    <a:pt x="40957" y="48896"/>
                    <a:pt x="40957" y="48896"/>
                  </a:cubicBezTo>
                  <a:cubicBezTo>
                    <a:pt x="41910" y="49849"/>
                    <a:pt x="41910" y="49849"/>
                    <a:pt x="40957" y="48896"/>
                  </a:cubicBezTo>
                  <a:cubicBezTo>
                    <a:pt x="41910" y="48896"/>
                    <a:pt x="41910" y="48896"/>
                    <a:pt x="40957" y="48896"/>
                  </a:cubicBezTo>
                  <a:cubicBezTo>
                    <a:pt x="41910" y="47944"/>
                    <a:pt x="40957" y="48896"/>
                    <a:pt x="40957" y="48896"/>
                  </a:cubicBezTo>
                  <a:close/>
                  <a:moveTo>
                    <a:pt x="44767" y="87949"/>
                  </a:moveTo>
                  <a:cubicBezTo>
                    <a:pt x="44767" y="86996"/>
                    <a:pt x="44767" y="86996"/>
                    <a:pt x="44767" y="87949"/>
                  </a:cubicBezTo>
                  <a:lnTo>
                    <a:pt x="42863" y="87949"/>
                  </a:lnTo>
                  <a:cubicBezTo>
                    <a:pt x="43815" y="87949"/>
                    <a:pt x="43815" y="87949"/>
                    <a:pt x="44767" y="87949"/>
                  </a:cubicBezTo>
                  <a:cubicBezTo>
                    <a:pt x="44767" y="87949"/>
                    <a:pt x="44767" y="87949"/>
                    <a:pt x="44767" y="87949"/>
                  </a:cubicBezTo>
                  <a:close/>
                  <a:moveTo>
                    <a:pt x="89535" y="107951"/>
                  </a:moveTo>
                  <a:lnTo>
                    <a:pt x="90488" y="107951"/>
                  </a:lnTo>
                  <a:cubicBezTo>
                    <a:pt x="90488" y="108904"/>
                    <a:pt x="88582" y="109856"/>
                    <a:pt x="90488" y="111761"/>
                  </a:cubicBezTo>
                  <a:cubicBezTo>
                    <a:pt x="93345" y="113666"/>
                    <a:pt x="95250" y="115571"/>
                    <a:pt x="98107" y="115571"/>
                  </a:cubicBezTo>
                  <a:cubicBezTo>
                    <a:pt x="99060" y="115571"/>
                    <a:pt x="100013" y="115571"/>
                    <a:pt x="100013" y="114619"/>
                  </a:cubicBezTo>
                  <a:cubicBezTo>
                    <a:pt x="100013" y="113666"/>
                    <a:pt x="100013" y="113666"/>
                    <a:pt x="100965" y="113666"/>
                  </a:cubicBezTo>
                  <a:cubicBezTo>
                    <a:pt x="103822" y="113666"/>
                    <a:pt x="103822" y="112714"/>
                    <a:pt x="101917" y="110809"/>
                  </a:cubicBezTo>
                  <a:cubicBezTo>
                    <a:pt x="100965" y="109856"/>
                    <a:pt x="101917" y="108904"/>
                    <a:pt x="101917" y="106999"/>
                  </a:cubicBezTo>
                  <a:cubicBezTo>
                    <a:pt x="103822" y="107951"/>
                    <a:pt x="104775" y="108904"/>
                    <a:pt x="106680" y="108904"/>
                  </a:cubicBezTo>
                  <a:cubicBezTo>
                    <a:pt x="106680" y="109856"/>
                    <a:pt x="105728" y="110809"/>
                    <a:pt x="106680" y="110809"/>
                  </a:cubicBezTo>
                  <a:cubicBezTo>
                    <a:pt x="107632" y="110809"/>
                    <a:pt x="107632" y="110809"/>
                    <a:pt x="108585" y="109856"/>
                  </a:cubicBezTo>
                  <a:cubicBezTo>
                    <a:pt x="108585" y="108904"/>
                    <a:pt x="108585" y="108904"/>
                    <a:pt x="109538" y="107951"/>
                  </a:cubicBezTo>
                  <a:cubicBezTo>
                    <a:pt x="112395" y="106999"/>
                    <a:pt x="111442" y="104141"/>
                    <a:pt x="111442" y="102236"/>
                  </a:cubicBezTo>
                  <a:cubicBezTo>
                    <a:pt x="111442" y="100331"/>
                    <a:pt x="110490" y="99379"/>
                    <a:pt x="110490" y="97474"/>
                  </a:cubicBezTo>
                  <a:cubicBezTo>
                    <a:pt x="110490" y="95569"/>
                    <a:pt x="109538" y="95569"/>
                    <a:pt x="107632" y="96521"/>
                  </a:cubicBezTo>
                  <a:cubicBezTo>
                    <a:pt x="104775" y="98426"/>
                    <a:pt x="100965" y="101284"/>
                    <a:pt x="97155" y="101284"/>
                  </a:cubicBezTo>
                  <a:cubicBezTo>
                    <a:pt x="98107" y="98426"/>
                    <a:pt x="100965" y="97474"/>
                    <a:pt x="102870" y="95569"/>
                  </a:cubicBezTo>
                  <a:cubicBezTo>
                    <a:pt x="102870" y="96521"/>
                    <a:pt x="103822" y="96521"/>
                    <a:pt x="104775" y="95569"/>
                  </a:cubicBezTo>
                  <a:cubicBezTo>
                    <a:pt x="104775" y="95569"/>
                    <a:pt x="105728" y="94616"/>
                    <a:pt x="104775" y="93664"/>
                  </a:cubicBezTo>
                  <a:cubicBezTo>
                    <a:pt x="104775" y="93664"/>
                    <a:pt x="103822" y="93664"/>
                    <a:pt x="102870" y="94616"/>
                  </a:cubicBezTo>
                  <a:lnTo>
                    <a:pt x="101917" y="95569"/>
                  </a:lnTo>
                  <a:cubicBezTo>
                    <a:pt x="101917" y="94616"/>
                    <a:pt x="101917" y="94616"/>
                    <a:pt x="102870" y="93664"/>
                  </a:cubicBezTo>
                  <a:lnTo>
                    <a:pt x="102870" y="92711"/>
                  </a:lnTo>
                  <a:cubicBezTo>
                    <a:pt x="102870" y="91759"/>
                    <a:pt x="101917" y="92711"/>
                    <a:pt x="101917" y="92711"/>
                  </a:cubicBezTo>
                  <a:cubicBezTo>
                    <a:pt x="100965" y="95569"/>
                    <a:pt x="96203" y="95569"/>
                    <a:pt x="94297" y="98426"/>
                  </a:cubicBezTo>
                  <a:cubicBezTo>
                    <a:pt x="93345" y="99379"/>
                    <a:pt x="91440" y="100331"/>
                    <a:pt x="90488" y="99379"/>
                  </a:cubicBezTo>
                  <a:cubicBezTo>
                    <a:pt x="88582" y="98426"/>
                    <a:pt x="90488" y="97474"/>
                    <a:pt x="90488" y="96521"/>
                  </a:cubicBezTo>
                  <a:cubicBezTo>
                    <a:pt x="93345" y="96521"/>
                    <a:pt x="95250" y="93664"/>
                    <a:pt x="98107" y="92711"/>
                  </a:cubicBezTo>
                  <a:lnTo>
                    <a:pt x="98107" y="91759"/>
                  </a:lnTo>
                  <a:cubicBezTo>
                    <a:pt x="96203" y="92711"/>
                    <a:pt x="94297" y="89854"/>
                    <a:pt x="92392" y="91759"/>
                  </a:cubicBezTo>
                  <a:cubicBezTo>
                    <a:pt x="92392" y="90806"/>
                    <a:pt x="92392" y="88901"/>
                    <a:pt x="93345" y="87949"/>
                  </a:cubicBezTo>
                  <a:cubicBezTo>
                    <a:pt x="93345" y="86996"/>
                    <a:pt x="94297" y="86044"/>
                    <a:pt x="93345" y="86044"/>
                  </a:cubicBezTo>
                  <a:cubicBezTo>
                    <a:pt x="92392" y="85091"/>
                    <a:pt x="91440" y="86044"/>
                    <a:pt x="91440" y="86996"/>
                  </a:cubicBezTo>
                  <a:cubicBezTo>
                    <a:pt x="91440" y="87949"/>
                    <a:pt x="90488" y="88901"/>
                    <a:pt x="90488" y="88901"/>
                  </a:cubicBezTo>
                  <a:cubicBezTo>
                    <a:pt x="90488" y="89854"/>
                    <a:pt x="90488" y="90806"/>
                    <a:pt x="88582" y="90806"/>
                  </a:cubicBezTo>
                  <a:cubicBezTo>
                    <a:pt x="87630" y="90806"/>
                    <a:pt x="86678" y="89854"/>
                    <a:pt x="86678" y="88901"/>
                  </a:cubicBezTo>
                  <a:cubicBezTo>
                    <a:pt x="86678" y="87949"/>
                    <a:pt x="85725" y="86996"/>
                    <a:pt x="84772" y="87949"/>
                  </a:cubicBezTo>
                  <a:cubicBezTo>
                    <a:pt x="81915" y="89854"/>
                    <a:pt x="80963" y="88901"/>
                    <a:pt x="79057" y="86996"/>
                  </a:cubicBezTo>
                  <a:cubicBezTo>
                    <a:pt x="78105" y="86044"/>
                    <a:pt x="77153" y="85091"/>
                    <a:pt x="76200" y="85091"/>
                  </a:cubicBezTo>
                  <a:cubicBezTo>
                    <a:pt x="76200" y="86044"/>
                    <a:pt x="76200" y="87949"/>
                    <a:pt x="74295" y="87949"/>
                  </a:cubicBezTo>
                  <a:cubicBezTo>
                    <a:pt x="72390" y="87949"/>
                    <a:pt x="71438" y="88901"/>
                    <a:pt x="70485" y="89854"/>
                  </a:cubicBezTo>
                  <a:cubicBezTo>
                    <a:pt x="68580" y="91759"/>
                    <a:pt x="66675" y="91759"/>
                    <a:pt x="64770" y="91759"/>
                  </a:cubicBezTo>
                  <a:cubicBezTo>
                    <a:pt x="64770" y="89854"/>
                    <a:pt x="62865" y="88901"/>
                    <a:pt x="61913" y="87949"/>
                  </a:cubicBezTo>
                  <a:cubicBezTo>
                    <a:pt x="61913" y="87949"/>
                    <a:pt x="60960" y="86996"/>
                    <a:pt x="61913" y="86996"/>
                  </a:cubicBezTo>
                  <a:cubicBezTo>
                    <a:pt x="61913" y="86996"/>
                    <a:pt x="62865" y="86996"/>
                    <a:pt x="62865" y="86996"/>
                  </a:cubicBezTo>
                  <a:cubicBezTo>
                    <a:pt x="63817" y="87949"/>
                    <a:pt x="64770" y="88901"/>
                    <a:pt x="65722" y="88901"/>
                  </a:cubicBezTo>
                  <a:cubicBezTo>
                    <a:pt x="66675" y="88901"/>
                    <a:pt x="66675" y="89854"/>
                    <a:pt x="67628" y="88901"/>
                  </a:cubicBezTo>
                  <a:cubicBezTo>
                    <a:pt x="68580" y="87949"/>
                    <a:pt x="67628" y="86996"/>
                    <a:pt x="67628" y="86996"/>
                  </a:cubicBezTo>
                  <a:cubicBezTo>
                    <a:pt x="67628" y="86044"/>
                    <a:pt x="66675" y="86044"/>
                    <a:pt x="65722" y="86044"/>
                  </a:cubicBezTo>
                  <a:cubicBezTo>
                    <a:pt x="63817" y="84139"/>
                    <a:pt x="62865" y="83186"/>
                    <a:pt x="64770" y="80329"/>
                  </a:cubicBezTo>
                  <a:cubicBezTo>
                    <a:pt x="64770" y="77471"/>
                    <a:pt x="61913" y="78424"/>
                    <a:pt x="60007" y="77471"/>
                  </a:cubicBezTo>
                  <a:lnTo>
                    <a:pt x="59055" y="75566"/>
                  </a:lnTo>
                  <a:cubicBezTo>
                    <a:pt x="59055" y="74614"/>
                    <a:pt x="59055" y="73661"/>
                    <a:pt x="58103" y="73661"/>
                  </a:cubicBezTo>
                  <a:cubicBezTo>
                    <a:pt x="57150" y="73661"/>
                    <a:pt x="56197" y="74614"/>
                    <a:pt x="56197" y="75566"/>
                  </a:cubicBezTo>
                  <a:cubicBezTo>
                    <a:pt x="55245" y="77471"/>
                    <a:pt x="56197" y="79376"/>
                    <a:pt x="58103" y="81281"/>
                  </a:cubicBezTo>
                  <a:cubicBezTo>
                    <a:pt x="57150" y="81281"/>
                    <a:pt x="56197" y="81281"/>
                    <a:pt x="55245" y="82234"/>
                  </a:cubicBezTo>
                  <a:cubicBezTo>
                    <a:pt x="54292" y="80329"/>
                    <a:pt x="52388" y="81281"/>
                    <a:pt x="51435" y="80329"/>
                  </a:cubicBezTo>
                  <a:cubicBezTo>
                    <a:pt x="50482" y="79376"/>
                    <a:pt x="49530" y="79376"/>
                    <a:pt x="49530" y="78424"/>
                  </a:cubicBezTo>
                  <a:cubicBezTo>
                    <a:pt x="49530" y="77471"/>
                    <a:pt x="51435" y="76519"/>
                    <a:pt x="52388" y="76519"/>
                  </a:cubicBezTo>
                  <a:cubicBezTo>
                    <a:pt x="54292" y="77471"/>
                    <a:pt x="55245" y="76519"/>
                    <a:pt x="54292" y="74614"/>
                  </a:cubicBezTo>
                  <a:cubicBezTo>
                    <a:pt x="54292" y="72709"/>
                    <a:pt x="54292" y="71756"/>
                    <a:pt x="55245" y="70804"/>
                  </a:cubicBezTo>
                  <a:cubicBezTo>
                    <a:pt x="56197" y="69851"/>
                    <a:pt x="56197" y="68899"/>
                    <a:pt x="55245" y="68899"/>
                  </a:cubicBezTo>
                  <a:cubicBezTo>
                    <a:pt x="55245" y="67946"/>
                    <a:pt x="55245" y="66994"/>
                    <a:pt x="54292" y="66994"/>
                  </a:cubicBezTo>
                  <a:cubicBezTo>
                    <a:pt x="53340" y="66994"/>
                    <a:pt x="53340" y="67946"/>
                    <a:pt x="53340" y="68899"/>
                  </a:cubicBezTo>
                  <a:cubicBezTo>
                    <a:pt x="53340" y="70804"/>
                    <a:pt x="52388" y="72709"/>
                    <a:pt x="51435" y="73661"/>
                  </a:cubicBezTo>
                  <a:cubicBezTo>
                    <a:pt x="51435" y="74614"/>
                    <a:pt x="50482" y="74614"/>
                    <a:pt x="49530" y="74614"/>
                  </a:cubicBezTo>
                  <a:cubicBezTo>
                    <a:pt x="48578" y="74614"/>
                    <a:pt x="48578" y="73661"/>
                    <a:pt x="49530" y="72709"/>
                  </a:cubicBezTo>
                  <a:cubicBezTo>
                    <a:pt x="49530" y="70804"/>
                    <a:pt x="48578" y="69851"/>
                    <a:pt x="49530" y="67946"/>
                  </a:cubicBezTo>
                  <a:cubicBezTo>
                    <a:pt x="49530" y="66994"/>
                    <a:pt x="49530" y="66041"/>
                    <a:pt x="48578" y="65089"/>
                  </a:cubicBezTo>
                  <a:cubicBezTo>
                    <a:pt x="47625" y="65089"/>
                    <a:pt x="45720" y="66041"/>
                    <a:pt x="45720" y="66994"/>
                  </a:cubicBezTo>
                  <a:cubicBezTo>
                    <a:pt x="45720" y="68899"/>
                    <a:pt x="44767" y="69851"/>
                    <a:pt x="43815" y="71756"/>
                  </a:cubicBezTo>
                  <a:cubicBezTo>
                    <a:pt x="43815" y="72709"/>
                    <a:pt x="44767" y="72709"/>
                    <a:pt x="44767" y="72709"/>
                  </a:cubicBezTo>
                  <a:cubicBezTo>
                    <a:pt x="44767" y="73661"/>
                    <a:pt x="45720" y="74614"/>
                    <a:pt x="46672" y="75566"/>
                  </a:cubicBezTo>
                  <a:cubicBezTo>
                    <a:pt x="47625" y="76519"/>
                    <a:pt x="46672" y="76519"/>
                    <a:pt x="45720" y="77471"/>
                  </a:cubicBezTo>
                  <a:cubicBezTo>
                    <a:pt x="41910" y="79376"/>
                    <a:pt x="40957" y="81281"/>
                    <a:pt x="44767" y="83186"/>
                  </a:cubicBezTo>
                  <a:cubicBezTo>
                    <a:pt x="45720" y="84139"/>
                    <a:pt x="47625" y="85091"/>
                    <a:pt x="47625" y="86044"/>
                  </a:cubicBezTo>
                  <a:cubicBezTo>
                    <a:pt x="47625" y="86996"/>
                    <a:pt x="47625" y="87949"/>
                    <a:pt x="49530" y="87949"/>
                  </a:cubicBezTo>
                  <a:cubicBezTo>
                    <a:pt x="51435" y="87949"/>
                    <a:pt x="50482" y="86996"/>
                    <a:pt x="50482" y="86044"/>
                  </a:cubicBezTo>
                  <a:cubicBezTo>
                    <a:pt x="50482" y="85091"/>
                    <a:pt x="49530" y="84139"/>
                    <a:pt x="50482" y="83186"/>
                  </a:cubicBezTo>
                  <a:cubicBezTo>
                    <a:pt x="51435" y="83186"/>
                    <a:pt x="52388" y="84139"/>
                    <a:pt x="52388" y="85091"/>
                  </a:cubicBezTo>
                  <a:cubicBezTo>
                    <a:pt x="53340" y="86044"/>
                    <a:pt x="52388" y="88901"/>
                    <a:pt x="53340" y="87949"/>
                  </a:cubicBezTo>
                  <a:cubicBezTo>
                    <a:pt x="57150" y="87949"/>
                    <a:pt x="55245" y="88901"/>
                    <a:pt x="54292" y="90806"/>
                  </a:cubicBezTo>
                  <a:cubicBezTo>
                    <a:pt x="54292" y="90806"/>
                    <a:pt x="53340" y="91759"/>
                    <a:pt x="54292" y="91759"/>
                  </a:cubicBezTo>
                  <a:cubicBezTo>
                    <a:pt x="55245" y="91759"/>
                    <a:pt x="55245" y="91759"/>
                    <a:pt x="55245" y="91759"/>
                  </a:cubicBezTo>
                  <a:cubicBezTo>
                    <a:pt x="56197" y="90806"/>
                    <a:pt x="56197" y="90806"/>
                    <a:pt x="56197" y="89854"/>
                  </a:cubicBezTo>
                  <a:cubicBezTo>
                    <a:pt x="56197" y="88901"/>
                    <a:pt x="57150" y="86996"/>
                    <a:pt x="58103" y="87949"/>
                  </a:cubicBezTo>
                  <a:cubicBezTo>
                    <a:pt x="59055" y="88901"/>
                    <a:pt x="58103" y="89854"/>
                    <a:pt x="58103" y="90806"/>
                  </a:cubicBezTo>
                  <a:cubicBezTo>
                    <a:pt x="58103" y="90806"/>
                    <a:pt x="57150" y="91759"/>
                    <a:pt x="57150" y="92711"/>
                  </a:cubicBezTo>
                  <a:cubicBezTo>
                    <a:pt x="57150" y="94616"/>
                    <a:pt x="54292" y="94616"/>
                    <a:pt x="54292" y="96521"/>
                  </a:cubicBezTo>
                  <a:cubicBezTo>
                    <a:pt x="56197" y="95569"/>
                    <a:pt x="58103" y="94616"/>
                    <a:pt x="59055" y="93664"/>
                  </a:cubicBezTo>
                  <a:cubicBezTo>
                    <a:pt x="60960" y="91759"/>
                    <a:pt x="60960" y="92711"/>
                    <a:pt x="61913" y="93664"/>
                  </a:cubicBezTo>
                  <a:cubicBezTo>
                    <a:pt x="61913" y="95569"/>
                    <a:pt x="58103" y="95569"/>
                    <a:pt x="59055" y="96521"/>
                  </a:cubicBezTo>
                  <a:cubicBezTo>
                    <a:pt x="60007" y="97474"/>
                    <a:pt x="61913" y="98426"/>
                    <a:pt x="63817" y="99379"/>
                  </a:cubicBezTo>
                  <a:lnTo>
                    <a:pt x="66675" y="100331"/>
                  </a:lnTo>
                  <a:lnTo>
                    <a:pt x="68580" y="103189"/>
                  </a:lnTo>
                  <a:lnTo>
                    <a:pt x="68580" y="103189"/>
                  </a:lnTo>
                  <a:cubicBezTo>
                    <a:pt x="69532" y="102236"/>
                    <a:pt x="69532" y="101284"/>
                    <a:pt x="70485" y="101284"/>
                  </a:cubicBezTo>
                  <a:cubicBezTo>
                    <a:pt x="69532" y="101284"/>
                    <a:pt x="68580" y="101284"/>
                    <a:pt x="66675" y="100331"/>
                  </a:cubicBezTo>
                  <a:lnTo>
                    <a:pt x="67628" y="99379"/>
                  </a:lnTo>
                  <a:cubicBezTo>
                    <a:pt x="68580" y="98426"/>
                    <a:pt x="68580" y="96521"/>
                    <a:pt x="70485" y="97474"/>
                  </a:cubicBezTo>
                  <a:cubicBezTo>
                    <a:pt x="72390" y="98426"/>
                    <a:pt x="70485" y="100331"/>
                    <a:pt x="70485" y="101284"/>
                  </a:cubicBezTo>
                  <a:cubicBezTo>
                    <a:pt x="72390" y="100331"/>
                    <a:pt x="72390" y="100331"/>
                    <a:pt x="73342" y="102236"/>
                  </a:cubicBezTo>
                  <a:cubicBezTo>
                    <a:pt x="73342" y="103189"/>
                    <a:pt x="74295" y="103189"/>
                    <a:pt x="75247" y="103189"/>
                  </a:cubicBezTo>
                  <a:cubicBezTo>
                    <a:pt x="77153" y="101284"/>
                    <a:pt x="79057" y="102236"/>
                    <a:pt x="80010" y="104141"/>
                  </a:cubicBezTo>
                  <a:cubicBezTo>
                    <a:pt x="80010" y="105094"/>
                    <a:pt x="80963" y="104141"/>
                    <a:pt x="80963" y="104141"/>
                  </a:cubicBezTo>
                  <a:cubicBezTo>
                    <a:pt x="81915" y="103189"/>
                    <a:pt x="82867" y="102236"/>
                    <a:pt x="82867" y="104141"/>
                  </a:cubicBezTo>
                  <a:cubicBezTo>
                    <a:pt x="82867" y="105094"/>
                    <a:pt x="81915" y="106046"/>
                    <a:pt x="80963" y="106046"/>
                  </a:cubicBezTo>
                  <a:cubicBezTo>
                    <a:pt x="80010" y="106046"/>
                    <a:pt x="79057" y="106046"/>
                    <a:pt x="77153" y="106046"/>
                  </a:cubicBezTo>
                  <a:cubicBezTo>
                    <a:pt x="76200" y="106046"/>
                    <a:pt x="75247" y="106999"/>
                    <a:pt x="75247" y="107951"/>
                  </a:cubicBezTo>
                  <a:cubicBezTo>
                    <a:pt x="75247" y="108904"/>
                    <a:pt x="76200" y="108904"/>
                    <a:pt x="77153" y="108904"/>
                  </a:cubicBezTo>
                  <a:cubicBezTo>
                    <a:pt x="81915" y="111761"/>
                    <a:pt x="82867" y="111761"/>
                    <a:pt x="86678" y="106999"/>
                  </a:cubicBezTo>
                  <a:cubicBezTo>
                    <a:pt x="86678" y="107951"/>
                    <a:pt x="85725" y="108904"/>
                    <a:pt x="86678" y="109856"/>
                  </a:cubicBezTo>
                  <a:cubicBezTo>
                    <a:pt x="88582" y="109856"/>
                    <a:pt x="88582" y="107951"/>
                    <a:pt x="89535" y="107951"/>
                  </a:cubicBezTo>
                  <a:close/>
                  <a:moveTo>
                    <a:pt x="49530" y="77471"/>
                  </a:moveTo>
                  <a:cubicBezTo>
                    <a:pt x="49530" y="78424"/>
                    <a:pt x="48578" y="78424"/>
                    <a:pt x="47625" y="78424"/>
                  </a:cubicBezTo>
                  <a:cubicBezTo>
                    <a:pt x="46672" y="78424"/>
                    <a:pt x="45720" y="78424"/>
                    <a:pt x="45720" y="77471"/>
                  </a:cubicBezTo>
                  <a:cubicBezTo>
                    <a:pt x="45720" y="76519"/>
                    <a:pt x="46672" y="76519"/>
                    <a:pt x="47625" y="76519"/>
                  </a:cubicBezTo>
                  <a:cubicBezTo>
                    <a:pt x="48578" y="76519"/>
                    <a:pt x="49530" y="76519"/>
                    <a:pt x="49530" y="77471"/>
                  </a:cubicBezTo>
                  <a:close/>
                  <a:moveTo>
                    <a:pt x="47625" y="70804"/>
                  </a:moveTo>
                  <a:cubicBezTo>
                    <a:pt x="47625" y="70804"/>
                    <a:pt x="46672" y="70804"/>
                    <a:pt x="46672" y="70804"/>
                  </a:cubicBezTo>
                  <a:cubicBezTo>
                    <a:pt x="46672" y="70804"/>
                    <a:pt x="47625" y="69851"/>
                    <a:pt x="47625" y="69851"/>
                  </a:cubicBezTo>
                  <a:cubicBezTo>
                    <a:pt x="48578" y="69851"/>
                    <a:pt x="48578" y="69851"/>
                    <a:pt x="48578" y="70804"/>
                  </a:cubicBezTo>
                  <a:cubicBezTo>
                    <a:pt x="48578" y="70804"/>
                    <a:pt x="48578" y="70804"/>
                    <a:pt x="47625" y="70804"/>
                  </a:cubicBezTo>
                  <a:close/>
                  <a:moveTo>
                    <a:pt x="57150" y="79376"/>
                  </a:moveTo>
                  <a:cubicBezTo>
                    <a:pt x="57150" y="79376"/>
                    <a:pt x="57150" y="80329"/>
                    <a:pt x="57150" y="79376"/>
                  </a:cubicBezTo>
                  <a:cubicBezTo>
                    <a:pt x="58103" y="80329"/>
                    <a:pt x="59055" y="81281"/>
                    <a:pt x="59055" y="82234"/>
                  </a:cubicBezTo>
                  <a:cubicBezTo>
                    <a:pt x="59055" y="83186"/>
                    <a:pt x="58103" y="82234"/>
                    <a:pt x="58103" y="82234"/>
                  </a:cubicBezTo>
                  <a:cubicBezTo>
                    <a:pt x="57150" y="81281"/>
                    <a:pt x="54292" y="81281"/>
                    <a:pt x="57150" y="79376"/>
                  </a:cubicBezTo>
                  <a:close/>
                  <a:moveTo>
                    <a:pt x="59055" y="97474"/>
                  </a:moveTo>
                  <a:lnTo>
                    <a:pt x="59055" y="97474"/>
                  </a:lnTo>
                  <a:cubicBezTo>
                    <a:pt x="58103" y="97474"/>
                    <a:pt x="58103" y="97474"/>
                    <a:pt x="59055" y="97474"/>
                  </a:cubicBezTo>
                  <a:lnTo>
                    <a:pt x="59055" y="97474"/>
                  </a:lnTo>
                  <a:cubicBezTo>
                    <a:pt x="59055" y="97474"/>
                    <a:pt x="59055" y="97474"/>
                    <a:pt x="59055" y="97474"/>
                  </a:cubicBezTo>
                  <a:close/>
                  <a:moveTo>
                    <a:pt x="60007" y="78424"/>
                  </a:moveTo>
                  <a:lnTo>
                    <a:pt x="62865" y="75566"/>
                  </a:lnTo>
                  <a:lnTo>
                    <a:pt x="62865" y="77471"/>
                  </a:lnTo>
                  <a:cubicBezTo>
                    <a:pt x="61913" y="81281"/>
                    <a:pt x="60960" y="80329"/>
                    <a:pt x="60007" y="78424"/>
                  </a:cubicBezTo>
                  <a:close/>
                  <a:moveTo>
                    <a:pt x="67628" y="91759"/>
                  </a:moveTo>
                  <a:cubicBezTo>
                    <a:pt x="66675" y="91759"/>
                    <a:pt x="64770" y="91759"/>
                    <a:pt x="63817" y="90806"/>
                  </a:cubicBezTo>
                  <a:cubicBezTo>
                    <a:pt x="64770" y="88901"/>
                    <a:pt x="66675" y="89854"/>
                    <a:pt x="67628" y="89854"/>
                  </a:cubicBezTo>
                  <a:cubicBezTo>
                    <a:pt x="67628" y="90806"/>
                    <a:pt x="67628" y="90806"/>
                    <a:pt x="67628" y="91759"/>
                  </a:cubicBezTo>
                  <a:close/>
                  <a:moveTo>
                    <a:pt x="66675" y="103189"/>
                  </a:moveTo>
                  <a:cubicBezTo>
                    <a:pt x="66675" y="102236"/>
                    <a:pt x="66675" y="102236"/>
                    <a:pt x="66675" y="103189"/>
                  </a:cubicBezTo>
                  <a:cubicBezTo>
                    <a:pt x="64770" y="102236"/>
                    <a:pt x="64770" y="102236"/>
                    <a:pt x="64770" y="103189"/>
                  </a:cubicBezTo>
                  <a:cubicBezTo>
                    <a:pt x="64770" y="103189"/>
                    <a:pt x="65722" y="104141"/>
                    <a:pt x="66675" y="103189"/>
                  </a:cubicBezTo>
                  <a:cubicBezTo>
                    <a:pt x="65722" y="104141"/>
                    <a:pt x="66675" y="103189"/>
                    <a:pt x="66675" y="103189"/>
                  </a:cubicBezTo>
                  <a:close/>
                  <a:moveTo>
                    <a:pt x="65722" y="67946"/>
                  </a:moveTo>
                  <a:cubicBezTo>
                    <a:pt x="65722" y="67946"/>
                    <a:pt x="65722" y="68899"/>
                    <a:pt x="65722" y="67946"/>
                  </a:cubicBezTo>
                  <a:cubicBezTo>
                    <a:pt x="65722" y="68899"/>
                    <a:pt x="65722" y="68899"/>
                    <a:pt x="65722" y="67946"/>
                  </a:cubicBezTo>
                  <a:cubicBezTo>
                    <a:pt x="66675" y="67946"/>
                    <a:pt x="65722" y="67946"/>
                    <a:pt x="65722" y="67946"/>
                  </a:cubicBezTo>
                  <a:cubicBezTo>
                    <a:pt x="65722" y="67946"/>
                    <a:pt x="65722" y="67946"/>
                    <a:pt x="65722" y="67946"/>
                  </a:cubicBezTo>
                  <a:close/>
                  <a:moveTo>
                    <a:pt x="67628" y="92711"/>
                  </a:moveTo>
                  <a:cubicBezTo>
                    <a:pt x="67628" y="91759"/>
                    <a:pt x="67628" y="91759"/>
                    <a:pt x="67628" y="92711"/>
                  </a:cubicBezTo>
                  <a:lnTo>
                    <a:pt x="67628" y="92711"/>
                  </a:lnTo>
                  <a:cubicBezTo>
                    <a:pt x="67628" y="92711"/>
                    <a:pt x="68580" y="93664"/>
                    <a:pt x="67628" y="94616"/>
                  </a:cubicBezTo>
                  <a:lnTo>
                    <a:pt x="66675" y="94616"/>
                  </a:lnTo>
                  <a:cubicBezTo>
                    <a:pt x="66675" y="93664"/>
                    <a:pt x="66675" y="92711"/>
                    <a:pt x="67628" y="92711"/>
                  </a:cubicBezTo>
                  <a:close/>
                  <a:moveTo>
                    <a:pt x="71438" y="79376"/>
                  </a:moveTo>
                  <a:cubicBezTo>
                    <a:pt x="70485" y="76519"/>
                    <a:pt x="68580" y="78424"/>
                    <a:pt x="67628" y="79376"/>
                  </a:cubicBezTo>
                  <a:cubicBezTo>
                    <a:pt x="66675" y="81281"/>
                    <a:pt x="68580" y="81281"/>
                    <a:pt x="69532" y="82234"/>
                  </a:cubicBezTo>
                  <a:cubicBezTo>
                    <a:pt x="70485" y="83186"/>
                    <a:pt x="70485" y="83186"/>
                    <a:pt x="71438" y="82234"/>
                  </a:cubicBezTo>
                  <a:cubicBezTo>
                    <a:pt x="71438" y="81281"/>
                    <a:pt x="71438" y="80329"/>
                    <a:pt x="71438" y="79376"/>
                  </a:cubicBezTo>
                  <a:close/>
                  <a:moveTo>
                    <a:pt x="72390" y="103189"/>
                  </a:moveTo>
                  <a:cubicBezTo>
                    <a:pt x="72390" y="101284"/>
                    <a:pt x="70485" y="101284"/>
                    <a:pt x="68580" y="101284"/>
                  </a:cubicBezTo>
                  <a:cubicBezTo>
                    <a:pt x="69532" y="102236"/>
                    <a:pt x="69532" y="104141"/>
                    <a:pt x="72390" y="103189"/>
                  </a:cubicBezTo>
                  <a:cubicBezTo>
                    <a:pt x="72390" y="104141"/>
                    <a:pt x="72390" y="103189"/>
                    <a:pt x="72390" y="103189"/>
                  </a:cubicBezTo>
                  <a:close/>
                  <a:moveTo>
                    <a:pt x="69532" y="72709"/>
                  </a:moveTo>
                  <a:cubicBezTo>
                    <a:pt x="69532" y="73661"/>
                    <a:pt x="69532" y="73661"/>
                    <a:pt x="69532" y="72709"/>
                  </a:cubicBezTo>
                  <a:lnTo>
                    <a:pt x="70485" y="72709"/>
                  </a:lnTo>
                  <a:cubicBezTo>
                    <a:pt x="70485" y="72709"/>
                    <a:pt x="70485" y="72709"/>
                    <a:pt x="69532" y="72709"/>
                  </a:cubicBezTo>
                  <a:cubicBezTo>
                    <a:pt x="69532" y="72709"/>
                    <a:pt x="69532" y="72709"/>
                    <a:pt x="69532" y="72709"/>
                  </a:cubicBezTo>
                  <a:close/>
                  <a:moveTo>
                    <a:pt x="72390" y="77471"/>
                  </a:moveTo>
                  <a:cubicBezTo>
                    <a:pt x="73342" y="77471"/>
                    <a:pt x="73342" y="77471"/>
                    <a:pt x="72390" y="77471"/>
                  </a:cubicBezTo>
                  <a:cubicBezTo>
                    <a:pt x="73342" y="76519"/>
                    <a:pt x="73342" y="76519"/>
                    <a:pt x="72390" y="77471"/>
                  </a:cubicBezTo>
                  <a:lnTo>
                    <a:pt x="72390" y="77471"/>
                  </a:lnTo>
                  <a:lnTo>
                    <a:pt x="72390" y="77471"/>
                  </a:lnTo>
                  <a:close/>
                  <a:moveTo>
                    <a:pt x="76200" y="89854"/>
                  </a:moveTo>
                  <a:cubicBezTo>
                    <a:pt x="76200" y="89854"/>
                    <a:pt x="76200" y="90806"/>
                    <a:pt x="76200" y="89854"/>
                  </a:cubicBezTo>
                  <a:cubicBezTo>
                    <a:pt x="75247" y="90806"/>
                    <a:pt x="75247" y="90806"/>
                    <a:pt x="74295" y="89854"/>
                  </a:cubicBezTo>
                  <a:lnTo>
                    <a:pt x="74295" y="88901"/>
                  </a:lnTo>
                  <a:cubicBezTo>
                    <a:pt x="75247" y="88901"/>
                    <a:pt x="76200" y="88901"/>
                    <a:pt x="76200" y="89854"/>
                  </a:cubicBezTo>
                  <a:close/>
                  <a:moveTo>
                    <a:pt x="77153" y="82234"/>
                  </a:moveTo>
                  <a:lnTo>
                    <a:pt x="77153" y="82234"/>
                  </a:lnTo>
                  <a:cubicBezTo>
                    <a:pt x="78105" y="82234"/>
                    <a:pt x="78105" y="82234"/>
                    <a:pt x="78105" y="82234"/>
                  </a:cubicBezTo>
                  <a:cubicBezTo>
                    <a:pt x="78105" y="81281"/>
                    <a:pt x="78105" y="81281"/>
                    <a:pt x="77153" y="80329"/>
                  </a:cubicBezTo>
                  <a:cubicBezTo>
                    <a:pt x="77153" y="80329"/>
                    <a:pt x="76200" y="80329"/>
                    <a:pt x="76200" y="80329"/>
                  </a:cubicBezTo>
                  <a:cubicBezTo>
                    <a:pt x="76200" y="81281"/>
                    <a:pt x="76200" y="82234"/>
                    <a:pt x="77153" y="82234"/>
                  </a:cubicBezTo>
                  <a:close/>
                  <a:moveTo>
                    <a:pt x="81915" y="92711"/>
                  </a:moveTo>
                  <a:cubicBezTo>
                    <a:pt x="81915" y="92711"/>
                    <a:pt x="81915" y="93664"/>
                    <a:pt x="80963" y="93664"/>
                  </a:cubicBezTo>
                  <a:cubicBezTo>
                    <a:pt x="80963" y="94616"/>
                    <a:pt x="81915" y="95569"/>
                    <a:pt x="80010" y="95569"/>
                  </a:cubicBezTo>
                  <a:cubicBezTo>
                    <a:pt x="79057" y="95569"/>
                    <a:pt x="79057" y="94616"/>
                    <a:pt x="78105" y="94616"/>
                  </a:cubicBezTo>
                  <a:cubicBezTo>
                    <a:pt x="77153" y="93664"/>
                    <a:pt x="77153" y="91759"/>
                    <a:pt x="78105" y="90806"/>
                  </a:cubicBezTo>
                  <a:cubicBezTo>
                    <a:pt x="80010" y="90806"/>
                    <a:pt x="80963" y="92711"/>
                    <a:pt x="81915" y="92711"/>
                  </a:cubicBezTo>
                  <a:close/>
                  <a:moveTo>
                    <a:pt x="81915" y="92711"/>
                  </a:moveTo>
                  <a:lnTo>
                    <a:pt x="84772" y="92711"/>
                  </a:lnTo>
                  <a:cubicBezTo>
                    <a:pt x="83820" y="93664"/>
                    <a:pt x="83820" y="94616"/>
                    <a:pt x="82867" y="94616"/>
                  </a:cubicBezTo>
                  <a:cubicBezTo>
                    <a:pt x="81915" y="94616"/>
                    <a:pt x="81915" y="93664"/>
                    <a:pt x="81915" y="92711"/>
                  </a:cubicBezTo>
                  <a:close/>
                  <a:moveTo>
                    <a:pt x="84772" y="92711"/>
                  </a:moveTo>
                  <a:cubicBezTo>
                    <a:pt x="84772" y="91759"/>
                    <a:pt x="84772" y="90806"/>
                    <a:pt x="85725" y="90806"/>
                  </a:cubicBezTo>
                  <a:cubicBezTo>
                    <a:pt x="85725" y="90806"/>
                    <a:pt x="85725" y="90806"/>
                    <a:pt x="85725" y="90806"/>
                  </a:cubicBezTo>
                  <a:cubicBezTo>
                    <a:pt x="85725" y="92711"/>
                    <a:pt x="84772" y="92711"/>
                    <a:pt x="84772" y="92711"/>
                  </a:cubicBezTo>
                  <a:close/>
                  <a:moveTo>
                    <a:pt x="91440" y="107951"/>
                  </a:moveTo>
                  <a:lnTo>
                    <a:pt x="87630" y="106046"/>
                  </a:lnTo>
                  <a:lnTo>
                    <a:pt x="85725" y="104141"/>
                  </a:lnTo>
                  <a:cubicBezTo>
                    <a:pt x="84772" y="103189"/>
                    <a:pt x="85725" y="102236"/>
                    <a:pt x="86678" y="102236"/>
                  </a:cubicBezTo>
                  <a:cubicBezTo>
                    <a:pt x="90488" y="102236"/>
                    <a:pt x="94297" y="100331"/>
                    <a:pt x="98107" y="101284"/>
                  </a:cubicBezTo>
                  <a:cubicBezTo>
                    <a:pt x="97155" y="103189"/>
                    <a:pt x="95250" y="102236"/>
                    <a:pt x="94297" y="103189"/>
                  </a:cubicBezTo>
                  <a:cubicBezTo>
                    <a:pt x="94297" y="103189"/>
                    <a:pt x="93345" y="104141"/>
                    <a:pt x="93345" y="104141"/>
                  </a:cubicBezTo>
                  <a:cubicBezTo>
                    <a:pt x="93345" y="105094"/>
                    <a:pt x="94297" y="105094"/>
                    <a:pt x="94297" y="105094"/>
                  </a:cubicBezTo>
                  <a:cubicBezTo>
                    <a:pt x="95250" y="105094"/>
                    <a:pt x="96203" y="104141"/>
                    <a:pt x="97155" y="106046"/>
                  </a:cubicBezTo>
                  <a:cubicBezTo>
                    <a:pt x="97155" y="107951"/>
                    <a:pt x="95250" y="106999"/>
                    <a:pt x="95250" y="107951"/>
                  </a:cubicBezTo>
                  <a:cubicBezTo>
                    <a:pt x="93345" y="106999"/>
                    <a:pt x="92392" y="107951"/>
                    <a:pt x="91440" y="107951"/>
                  </a:cubicBezTo>
                  <a:lnTo>
                    <a:pt x="91440" y="107951"/>
                  </a:lnTo>
                  <a:close/>
                  <a:moveTo>
                    <a:pt x="85725" y="95569"/>
                  </a:moveTo>
                  <a:cubicBezTo>
                    <a:pt x="85725" y="94616"/>
                    <a:pt x="86678" y="94616"/>
                    <a:pt x="86678" y="94616"/>
                  </a:cubicBezTo>
                  <a:cubicBezTo>
                    <a:pt x="87630" y="94616"/>
                    <a:pt x="87630" y="94616"/>
                    <a:pt x="87630" y="95569"/>
                  </a:cubicBezTo>
                  <a:cubicBezTo>
                    <a:pt x="87630" y="96521"/>
                    <a:pt x="87630" y="96521"/>
                    <a:pt x="86678" y="96521"/>
                  </a:cubicBezTo>
                  <a:cubicBezTo>
                    <a:pt x="86678" y="96521"/>
                    <a:pt x="85725" y="96521"/>
                    <a:pt x="85725" y="95569"/>
                  </a:cubicBezTo>
                  <a:close/>
                  <a:moveTo>
                    <a:pt x="87630" y="113666"/>
                  </a:moveTo>
                  <a:cubicBezTo>
                    <a:pt x="87630" y="112714"/>
                    <a:pt x="87630" y="111761"/>
                    <a:pt x="86678" y="111761"/>
                  </a:cubicBezTo>
                  <a:cubicBezTo>
                    <a:pt x="86678" y="111761"/>
                    <a:pt x="85725" y="111761"/>
                    <a:pt x="85725" y="112714"/>
                  </a:cubicBezTo>
                  <a:cubicBezTo>
                    <a:pt x="85725" y="112714"/>
                    <a:pt x="85725" y="113666"/>
                    <a:pt x="87630" y="113666"/>
                  </a:cubicBezTo>
                  <a:cubicBezTo>
                    <a:pt x="87630" y="113666"/>
                    <a:pt x="87630" y="113666"/>
                    <a:pt x="87630" y="113666"/>
                  </a:cubicBezTo>
                  <a:close/>
                  <a:moveTo>
                    <a:pt x="91440" y="115571"/>
                  </a:moveTo>
                  <a:cubicBezTo>
                    <a:pt x="91440" y="114619"/>
                    <a:pt x="90488" y="114619"/>
                    <a:pt x="90488" y="114619"/>
                  </a:cubicBezTo>
                  <a:cubicBezTo>
                    <a:pt x="88582" y="115571"/>
                    <a:pt x="88582" y="116524"/>
                    <a:pt x="88582" y="118429"/>
                  </a:cubicBezTo>
                  <a:cubicBezTo>
                    <a:pt x="88582" y="119381"/>
                    <a:pt x="88582" y="119381"/>
                    <a:pt x="89535" y="119381"/>
                  </a:cubicBezTo>
                  <a:cubicBezTo>
                    <a:pt x="90488" y="118429"/>
                    <a:pt x="91440" y="117476"/>
                    <a:pt x="91440" y="115571"/>
                  </a:cubicBezTo>
                  <a:close/>
                  <a:moveTo>
                    <a:pt x="93345" y="89854"/>
                  </a:moveTo>
                  <a:cubicBezTo>
                    <a:pt x="93345" y="91759"/>
                    <a:pt x="91440" y="92711"/>
                    <a:pt x="91440" y="94616"/>
                  </a:cubicBezTo>
                  <a:cubicBezTo>
                    <a:pt x="89535" y="92711"/>
                    <a:pt x="91440" y="91759"/>
                    <a:pt x="93345" y="89854"/>
                  </a:cubicBezTo>
                  <a:close/>
                  <a:moveTo>
                    <a:pt x="95250" y="111761"/>
                  </a:moveTo>
                  <a:cubicBezTo>
                    <a:pt x="95250" y="111761"/>
                    <a:pt x="95250" y="111761"/>
                    <a:pt x="95250" y="111761"/>
                  </a:cubicBezTo>
                  <a:cubicBezTo>
                    <a:pt x="96203" y="111761"/>
                    <a:pt x="96203" y="111761"/>
                    <a:pt x="96203" y="111761"/>
                  </a:cubicBezTo>
                  <a:cubicBezTo>
                    <a:pt x="97155" y="112714"/>
                    <a:pt x="96203" y="112714"/>
                    <a:pt x="95250" y="111761"/>
                  </a:cubicBezTo>
                  <a:cubicBezTo>
                    <a:pt x="96203" y="112714"/>
                    <a:pt x="95250" y="112714"/>
                    <a:pt x="95250" y="111761"/>
                  </a:cubicBezTo>
                  <a:close/>
                  <a:moveTo>
                    <a:pt x="97155" y="121286"/>
                  </a:moveTo>
                  <a:cubicBezTo>
                    <a:pt x="98107" y="121286"/>
                    <a:pt x="98107" y="120334"/>
                    <a:pt x="99060" y="119381"/>
                  </a:cubicBezTo>
                  <a:cubicBezTo>
                    <a:pt x="99060" y="118429"/>
                    <a:pt x="99060" y="117476"/>
                    <a:pt x="98107" y="117476"/>
                  </a:cubicBezTo>
                  <a:cubicBezTo>
                    <a:pt x="97155" y="117476"/>
                    <a:pt x="96203" y="117476"/>
                    <a:pt x="97155" y="118429"/>
                  </a:cubicBezTo>
                  <a:cubicBezTo>
                    <a:pt x="97155" y="119381"/>
                    <a:pt x="96203" y="121286"/>
                    <a:pt x="97155" y="121286"/>
                  </a:cubicBezTo>
                  <a:close/>
                  <a:moveTo>
                    <a:pt x="109538" y="125096"/>
                  </a:moveTo>
                  <a:cubicBezTo>
                    <a:pt x="110490" y="125096"/>
                    <a:pt x="109538" y="123191"/>
                    <a:pt x="109538" y="123191"/>
                  </a:cubicBezTo>
                  <a:cubicBezTo>
                    <a:pt x="108585" y="122239"/>
                    <a:pt x="107632" y="123191"/>
                    <a:pt x="107632" y="123191"/>
                  </a:cubicBezTo>
                  <a:cubicBezTo>
                    <a:pt x="105728" y="125096"/>
                    <a:pt x="103822" y="126049"/>
                    <a:pt x="100965" y="124144"/>
                  </a:cubicBezTo>
                  <a:cubicBezTo>
                    <a:pt x="100965" y="124144"/>
                    <a:pt x="99060" y="125096"/>
                    <a:pt x="98107" y="125096"/>
                  </a:cubicBezTo>
                  <a:cubicBezTo>
                    <a:pt x="97155" y="124144"/>
                    <a:pt x="96203" y="123191"/>
                    <a:pt x="96203" y="124144"/>
                  </a:cubicBezTo>
                  <a:cubicBezTo>
                    <a:pt x="95250" y="125096"/>
                    <a:pt x="97155" y="126049"/>
                    <a:pt x="97155" y="126049"/>
                  </a:cubicBezTo>
                  <a:cubicBezTo>
                    <a:pt x="99060" y="127001"/>
                    <a:pt x="101917" y="126049"/>
                    <a:pt x="103822" y="127954"/>
                  </a:cubicBezTo>
                  <a:cubicBezTo>
                    <a:pt x="104775" y="128906"/>
                    <a:pt x="105728" y="127954"/>
                    <a:pt x="105728" y="127954"/>
                  </a:cubicBezTo>
                  <a:cubicBezTo>
                    <a:pt x="107632" y="127001"/>
                    <a:pt x="107632" y="125096"/>
                    <a:pt x="109538" y="125096"/>
                  </a:cubicBezTo>
                  <a:close/>
                  <a:moveTo>
                    <a:pt x="99060" y="104141"/>
                  </a:moveTo>
                  <a:cubicBezTo>
                    <a:pt x="99060" y="102236"/>
                    <a:pt x="100965" y="102236"/>
                    <a:pt x="101917" y="101284"/>
                  </a:cubicBezTo>
                  <a:cubicBezTo>
                    <a:pt x="103822" y="100331"/>
                    <a:pt x="105728" y="100331"/>
                    <a:pt x="105728" y="98426"/>
                  </a:cubicBezTo>
                  <a:cubicBezTo>
                    <a:pt x="105728" y="97474"/>
                    <a:pt x="107632" y="96521"/>
                    <a:pt x="108585" y="97474"/>
                  </a:cubicBezTo>
                  <a:cubicBezTo>
                    <a:pt x="109538" y="97474"/>
                    <a:pt x="109538" y="99379"/>
                    <a:pt x="109538" y="100331"/>
                  </a:cubicBezTo>
                  <a:cubicBezTo>
                    <a:pt x="109538" y="102236"/>
                    <a:pt x="109538" y="104141"/>
                    <a:pt x="109538" y="106999"/>
                  </a:cubicBezTo>
                  <a:cubicBezTo>
                    <a:pt x="106680" y="104141"/>
                    <a:pt x="106680" y="104141"/>
                    <a:pt x="102870" y="106046"/>
                  </a:cubicBezTo>
                  <a:cubicBezTo>
                    <a:pt x="100965" y="105094"/>
                    <a:pt x="99060" y="106046"/>
                    <a:pt x="99060" y="104141"/>
                  </a:cubicBezTo>
                  <a:close/>
                  <a:moveTo>
                    <a:pt x="100013" y="35561"/>
                  </a:moveTo>
                  <a:cubicBezTo>
                    <a:pt x="100013" y="35561"/>
                    <a:pt x="100965" y="36514"/>
                    <a:pt x="100965" y="36514"/>
                  </a:cubicBezTo>
                  <a:cubicBezTo>
                    <a:pt x="100965" y="36514"/>
                    <a:pt x="100965" y="35561"/>
                    <a:pt x="100013" y="35561"/>
                  </a:cubicBezTo>
                  <a:cubicBezTo>
                    <a:pt x="100965" y="34609"/>
                    <a:pt x="100013" y="34609"/>
                    <a:pt x="100013" y="35561"/>
                  </a:cubicBezTo>
                  <a:cubicBezTo>
                    <a:pt x="100013" y="34609"/>
                    <a:pt x="100013" y="35561"/>
                    <a:pt x="100013" y="35561"/>
                  </a:cubicBezTo>
                  <a:close/>
                  <a:moveTo>
                    <a:pt x="108585" y="115571"/>
                  </a:moveTo>
                  <a:cubicBezTo>
                    <a:pt x="107632" y="113666"/>
                    <a:pt x="107632" y="115571"/>
                    <a:pt x="106680" y="116524"/>
                  </a:cubicBezTo>
                  <a:cubicBezTo>
                    <a:pt x="106680" y="117476"/>
                    <a:pt x="105728" y="116524"/>
                    <a:pt x="105728" y="116524"/>
                  </a:cubicBezTo>
                  <a:cubicBezTo>
                    <a:pt x="104775" y="115571"/>
                    <a:pt x="104775" y="114619"/>
                    <a:pt x="103822" y="114619"/>
                  </a:cubicBezTo>
                  <a:cubicBezTo>
                    <a:pt x="102870" y="115571"/>
                    <a:pt x="103822" y="116524"/>
                    <a:pt x="103822" y="117476"/>
                  </a:cubicBezTo>
                  <a:cubicBezTo>
                    <a:pt x="103822" y="121286"/>
                    <a:pt x="103822" y="121286"/>
                    <a:pt x="106680" y="120334"/>
                  </a:cubicBezTo>
                  <a:lnTo>
                    <a:pt x="108585" y="119381"/>
                  </a:lnTo>
                  <a:cubicBezTo>
                    <a:pt x="109538" y="118429"/>
                    <a:pt x="108585" y="115571"/>
                    <a:pt x="108585" y="115571"/>
                  </a:cubicBezTo>
                  <a:close/>
                  <a:moveTo>
                    <a:pt x="110490" y="146051"/>
                  </a:moveTo>
                  <a:cubicBezTo>
                    <a:pt x="110490" y="145099"/>
                    <a:pt x="110490" y="144146"/>
                    <a:pt x="110490" y="146051"/>
                  </a:cubicBezTo>
                  <a:cubicBezTo>
                    <a:pt x="108585" y="146051"/>
                    <a:pt x="106680" y="146051"/>
                    <a:pt x="106680" y="147956"/>
                  </a:cubicBezTo>
                  <a:cubicBezTo>
                    <a:pt x="106680" y="148909"/>
                    <a:pt x="107632" y="148909"/>
                    <a:pt x="107632" y="148909"/>
                  </a:cubicBezTo>
                  <a:cubicBezTo>
                    <a:pt x="109538" y="147956"/>
                    <a:pt x="109538" y="147004"/>
                    <a:pt x="110490" y="146051"/>
                  </a:cubicBezTo>
                  <a:close/>
                  <a:moveTo>
                    <a:pt x="109538" y="136526"/>
                  </a:moveTo>
                  <a:cubicBezTo>
                    <a:pt x="109538" y="136526"/>
                    <a:pt x="108585" y="136526"/>
                    <a:pt x="109538" y="136526"/>
                  </a:cubicBezTo>
                  <a:cubicBezTo>
                    <a:pt x="108585" y="137479"/>
                    <a:pt x="109538" y="138431"/>
                    <a:pt x="109538" y="138431"/>
                  </a:cubicBezTo>
                  <a:cubicBezTo>
                    <a:pt x="110490" y="137479"/>
                    <a:pt x="110490" y="137479"/>
                    <a:pt x="109538" y="136526"/>
                  </a:cubicBezTo>
                  <a:cubicBezTo>
                    <a:pt x="110490" y="136526"/>
                    <a:pt x="109538" y="135574"/>
                    <a:pt x="109538" y="136526"/>
                  </a:cubicBezTo>
                  <a:close/>
                  <a:moveTo>
                    <a:pt x="111442" y="141289"/>
                  </a:moveTo>
                  <a:cubicBezTo>
                    <a:pt x="111442" y="141289"/>
                    <a:pt x="111442" y="141289"/>
                    <a:pt x="111442" y="141289"/>
                  </a:cubicBezTo>
                  <a:cubicBezTo>
                    <a:pt x="110490" y="140336"/>
                    <a:pt x="110490" y="141289"/>
                    <a:pt x="109538" y="141289"/>
                  </a:cubicBezTo>
                  <a:cubicBezTo>
                    <a:pt x="109538" y="141289"/>
                    <a:pt x="109538" y="142241"/>
                    <a:pt x="109538" y="142241"/>
                  </a:cubicBezTo>
                  <a:cubicBezTo>
                    <a:pt x="110490" y="142241"/>
                    <a:pt x="110490" y="142241"/>
                    <a:pt x="111442" y="141289"/>
                  </a:cubicBezTo>
                  <a:close/>
                  <a:moveTo>
                    <a:pt x="113347" y="144146"/>
                  </a:moveTo>
                  <a:cubicBezTo>
                    <a:pt x="112395" y="144146"/>
                    <a:pt x="112395" y="146051"/>
                    <a:pt x="111442" y="147004"/>
                  </a:cubicBezTo>
                  <a:cubicBezTo>
                    <a:pt x="111442" y="147004"/>
                    <a:pt x="110490" y="147956"/>
                    <a:pt x="111442" y="148909"/>
                  </a:cubicBezTo>
                  <a:cubicBezTo>
                    <a:pt x="112395" y="148909"/>
                    <a:pt x="112395" y="147956"/>
                    <a:pt x="113347" y="147004"/>
                  </a:cubicBezTo>
                  <a:cubicBezTo>
                    <a:pt x="113347" y="146051"/>
                    <a:pt x="114300" y="144146"/>
                    <a:pt x="113347" y="144146"/>
                  </a:cubicBezTo>
                  <a:close/>
                  <a:moveTo>
                    <a:pt x="111442" y="131764"/>
                  </a:moveTo>
                  <a:cubicBezTo>
                    <a:pt x="111442" y="131764"/>
                    <a:pt x="111442" y="131764"/>
                    <a:pt x="111442" y="131764"/>
                  </a:cubicBezTo>
                  <a:cubicBezTo>
                    <a:pt x="111442" y="132716"/>
                    <a:pt x="111442" y="133669"/>
                    <a:pt x="111442" y="133669"/>
                  </a:cubicBezTo>
                  <a:cubicBezTo>
                    <a:pt x="112395" y="132716"/>
                    <a:pt x="112395" y="132716"/>
                    <a:pt x="111442" y="131764"/>
                  </a:cubicBezTo>
                  <a:cubicBezTo>
                    <a:pt x="112395" y="131764"/>
                    <a:pt x="112395" y="131764"/>
                    <a:pt x="111442" y="131764"/>
                  </a:cubicBezTo>
                  <a:close/>
                  <a:moveTo>
                    <a:pt x="112395" y="111761"/>
                  </a:moveTo>
                  <a:cubicBezTo>
                    <a:pt x="112395" y="112714"/>
                    <a:pt x="113347" y="113666"/>
                    <a:pt x="114300" y="114619"/>
                  </a:cubicBezTo>
                  <a:cubicBezTo>
                    <a:pt x="115253" y="116524"/>
                    <a:pt x="117157" y="116524"/>
                    <a:pt x="119063" y="116524"/>
                  </a:cubicBezTo>
                  <a:cubicBezTo>
                    <a:pt x="120015" y="116524"/>
                    <a:pt x="120015" y="115571"/>
                    <a:pt x="120015" y="114619"/>
                  </a:cubicBezTo>
                  <a:cubicBezTo>
                    <a:pt x="119063" y="112714"/>
                    <a:pt x="118110" y="109856"/>
                    <a:pt x="114300" y="110809"/>
                  </a:cubicBezTo>
                  <a:cubicBezTo>
                    <a:pt x="113347" y="110809"/>
                    <a:pt x="113347" y="108904"/>
                    <a:pt x="112395" y="109856"/>
                  </a:cubicBezTo>
                  <a:cubicBezTo>
                    <a:pt x="111442" y="109856"/>
                    <a:pt x="111442" y="110809"/>
                    <a:pt x="112395" y="111761"/>
                  </a:cubicBezTo>
                  <a:close/>
                  <a:moveTo>
                    <a:pt x="115253" y="126049"/>
                  </a:moveTo>
                  <a:cubicBezTo>
                    <a:pt x="116205" y="126049"/>
                    <a:pt x="116205" y="126049"/>
                    <a:pt x="115253" y="126049"/>
                  </a:cubicBezTo>
                  <a:lnTo>
                    <a:pt x="114300" y="122239"/>
                  </a:lnTo>
                  <a:cubicBezTo>
                    <a:pt x="113347" y="123191"/>
                    <a:pt x="112395" y="123191"/>
                    <a:pt x="112395" y="124144"/>
                  </a:cubicBezTo>
                  <a:cubicBezTo>
                    <a:pt x="112395" y="126049"/>
                    <a:pt x="114300" y="126049"/>
                    <a:pt x="115253" y="126049"/>
                  </a:cubicBezTo>
                  <a:close/>
                  <a:moveTo>
                    <a:pt x="114300" y="114619"/>
                  </a:moveTo>
                  <a:cubicBezTo>
                    <a:pt x="114300" y="113666"/>
                    <a:pt x="114300" y="112714"/>
                    <a:pt x="116205" y="112714"/>
                  </a:cubicBezTo>
                  <a:lnTo>
                    <a:pt x="116205" y="113666"/>
                  </a:lnTo>
                  <a:cubicBezTo>
                    <a:pt x="115253" y="114619"/>
                    <a:pt x="114300" y="114619"/>
                    <a:pt x="114300" y="114619"/>
                  </a:cubicBezTo>
                  <a:close/>
                  <a:moveTo>
                    <a:pt x="115253" y="32704"/>
                  </a:moveTo>
                  <a:cubicBezTo>
                    <a:pt x="114300" y="33656"/>
                    <a:pt x="116205" y="34609"/>
                    <a:pt x="117157" y="32704"/>
                  </a:cubicBezTo>
                  <a:cubicBezTo>
                    <a:pt x="117157" y="31751"/>
                    <a:pt x="116205" y="31751"/>
                    <a:pt x="116205" y="31751"/>
                  </a:cubicBezTo>
                  <a:cubicBezTo>
                    <a:pt x="115253" y="31751"/>
                    <a:pt x="114300" y="31751"/>
                    <a:pt x="115253" y="32704"/>
                  </a:cubicBezTo>
                  <a:cubicBezTo>
                    <a:pt x="114300" y="31751"/>
                    <a:pt x="114300" y="32704"/>
                    <a:pt x="115253" y="32704"/>
                  </a:cubicBezTo>
                  <a:close/>
                  <a:moveTo>
                    <a:pt x="121920" y="133669"/>
                  </a:moveTo>
                  <a:lnTo>
                    <a:pt x="117157" y="129859"/>
                  </a:lnTo>
                  <a:cubicBezTo>
                    <a:pt x="116205" y="130811"/>
                    <a:pt x="115253" y="130811"/>
                    <a:pt x="115253" y="131764"/>
                  </a:cubicBezTo>
                  <a:cubicBezTo>
                    <a:pt x="114300" y="132716"/>
                    <a:pt x="115253" y="132716"/>
                    <a:pt x="116205" y="133669"/>
                  </a:cubicBezTo>
                  <a:cubicBezTo>
                    <a:pt x="118110" y="134621"/>
                    <a:pt x="119063" y="134621"/>
                    <a:pt x="120967" y="135574"/>
                  </a:cubicBezTo>
                  <a:cubicBezTo>
                    <a:pt x="121920" y="134621"/>
                    <a:pt x="121920" y="134621"/>
                    <a:pt x="121920" y="133669"/>
                  </a:cubicBezTo>
                  <a:close/>
                  <a:moveTo>
                    <a:pt x="119063" y="140336"/>
                  </a:moveTo>
                  <a:cubicBezTo>
                    <a:pt x="119063" y="138431"/>
                    <a:pt x="118110" y="137479"/>
                    <a:pt x="117157" y="137479"/>
                  </a:cubicBezTo>
                  <a:cubicBezTo>
                    <a:pt x="115253" y="137479"/>
                    <a:pt x="118110" y="138431"/>
                    <a:pt x="117157" y="139384"/>
                  </a:cubicBezTo>
                  <a:cubicBezTo>
                    <a:pt x="117157" y="140336"/>
                    <a:pt x="117157" y="140336"/>
                    <a:pt x="116205" y="141289"/>
                  </a:cubicBezTo>
                  <a:cubicBezTo>
                    <a:pt x="116205" y="142241"/>
                    <a:pt x="115253" y="143194"/>
                    <a:pt x="116205" y="143194"/>
                  </a:cubicBezTo>
                  <a:cubicBezTo>
                    <a:pt x="117157" y="143194"/>
                    <a:pt x="117157" y="142241"/>
                    <a:pt x="118110" y="141289"/>
                  </a:cubicBezTo>
                  <a:cubicBezTo>
                    <a:pt x="118110" y="141289"/>
                    <a:pt x="119063" y="140336"/>
                    <a:pt x="119063" y="140336"/>
                  </a:cubicBezTo>
                  <a:close/>
                  <a:moveTo>
                    <a:pt x="120015" y="119381"/>
                  </a:moveTo>
                  <a:cubicBezTo>
                    <a:pt x="120015" y="119381"/>
                    <a:pt x="120015" y="119381"/>
                    <a:pt x="120015" y="119381"/>
                  </a:cubicBezTo>
                  <a:lnTo>
                    <a:pt x="120015" y="119381"/>
                  </a:lnTo>
                  <a:cubicBezTo>
                    <a:pt x="120967" y="119381"/>
                    <a:pt x="120967" y="119381"/>
                    <a:pt x="120015" y="119381"/>
                  </a:cubicBezTo>
                  <a:lnTo>
                    <a:pt x="120015" y="119381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454" name="Freeform 453">
              <a:extLst>
                <a:ext uri="{FF2B5EF4-FFF2-40B4-BE49-F238E27FC236}">
                  <a16:creationId xmlns:a16="http://schemas.microsoft.com/office/drawing/2014/main" id="{A92A3C35-1B87-5516-19B6-A515428BAC06}"/>
                </a:ext>
              </a:extLst>
            </p:cNvPr>
            <p:cNvSpPr/>
            <p:nvPr/>
          </p:nvSpPr>
          <p:spPr>
            <a:xfrm>
              <a:off x="13912955" y="967380"/>
              <a:ext cx="203028" cy="245679"/>
            </a:xfrm>
            <a:custGeom>
              <a:avLst/>
              <a:gdLst>
                <a:gd name="connsiteX0" fmla="*/ 217170 w 217169"/>
                <a:gd name="connsiteY0" fmla="*/ 146127 h 262957"/>
                <a:gd name="connsiteX1" fmla="*/ 214313 w 217169"/>
                <a:gd name="connsiteY1" fmla="*/ 149937 h 262957"/>
                <a:gd name="connsiteX2" fmla="*/ 210502 w 217169"/>
                <a:gd name="connsiteY2" fmla="*/ 150889 h 262957"/>
                <a:gd name="connsiteX3" fmla="*/ 198120 w 217169"/>
                <a:gd name="connsiteY3" fmla="*/ 163272 h 262957"/>
                <a:gd name="connsiteX4" fmla="*/ 198120 w 217169"/>
                <a:gd name="connsiteY4" fmla="*/ 182322 h 262957"/>
                <a:gd name="connsiteX5" fmla="*/ 198120 w 217169"/>
                <a:gd name="connsiteY5" fmla="*/ 215660 h 262957"/>
                <a:gd name="connsiteX6" fmla="*/ 199072 w 217169"/>
                <a:gd name="connsiteY6" fmla="*/ 219470 h 262957"/>
                <a:gd name="connsiteX7" fmla="*/ 196215 w 217169"/>
                <a:gd name="connsiteY7" fmla="*/ 228042 h 262957"/>
                <a:gd name="connsiteX8" fmla="*/ 126682 w 217169"/>
                <a:gd name="connsiteY8" fmla="*/ 262332 h 262957"/>
                <a:gd name="connsiteX9" fmla="*/ 99060 w 217169"/>
                <a:gd name="connsiteY9" fmla="*/ 261380 h 262957"/>
                <a:gd name="connsiteX10" fmla="*/ 65722 w 217169"/>
                <a:gd name="connsiteY10" fmla="*/ 252807 h 262957"/>
                <a:gd name="connsiteX11" fmla="*/ 46672 w 217169"/>
                <a:gd name="connsiteY11" fmla="*/ 239472 h 262957"/>
                <a:gd name="connsiteX12" fmla="*/ 29527 w 217169"/>
                <a:gd name="connsiteY12" fmla="*/ 222327 h 262957"/>
                <a:gd name="connsiteX13" fmla="*/ 12382 w 217169"/>
                <a:gd name="connsiteY13" fmla="*/ 194705 h 262957"/>
                <a:gd name="connsiteX14" fmla="*/ 5715 w 217169"/>
                <a:gd name="connsiteY14" fmla="*/ 170892 h 262957"/>
                <a:gd name="connsiteX15" fmla="*/ 0 w 217169"/>
                <a:gd name="connsiteY15" fmla="*/ 134697 h 262957"/>
                <a:gd name="connsiteX16" fmla="*/ 11430 w 217169"/>
                <a:gd name="connsiteY16" fmla="*/ 71832 h 262957"/>
                <a:gd name="connsiteX17" fmla="*/ 59055 w 217169"/>
                <a:gd name="connsiteY17" fmla="*/ 14682 h 262957"/>
                <a:gd name="connsiteX18" fmla="*/ 86677 w 217169"/>
                <a:gd name="connsiteY18" fmla="*/ 3252 h 262957"/>
                <a:gd name="connsiteX19" fmla="*/ 107632 w 217169"/>
                <a:gd name="connsiteY19" fmla="*/ 395 h 262957"/>
                <a:gd name="connsiteX20" fmla="*/ 118110 w 217169"/>
                <a:gd name="connsiteY20" fmla="*/ 1347 h 262957"/>
                <a:gd name="connsiteX21" fmla="*/ 158115 w 217169"/>
                <a:gd name="connsiteY21" fmla="*/ 9920 h 262957"/>
                <a:gd name="connsiteX22" fmla="*/ 180975 w 217169"/>
                <a:gd name="connsiteY22" fmla="*/ 25160 h 262957"/>
                <a:gd name="connsiteX23" fmla="*/ 199072 w 217169"/>
                <a:gd name="connsiteY23" fmla="*/ 68975 h 262957"/>
                <a:gd name="connsiteX24" fmla="*/ 197167 w 217169"/>
                <a:gd name="connsiteY24" fmla="*/ 83262 h 262957"/>
                <a:gd name="connsiteX25" fmla="*/ 179070 w 217169"/>
                <a:gd name="connsiteY25" fmla="*/ 105170 h 262957"/>
                <a:gd name="connsiteX26" fmla="*/ 146685 w 217169"/>
                <a:gd name="connsiteY26" fmla="*/ 107075 h 262957"/>
                <a:gd name="connsiteX27" fmla="*/ 126682 w 217169"/>
                <a:gd name="connsiteY27" fmla="*/ 83262 h 262957"/>
                <a:gd name="connsiteX28" fmla="*/ 134302 w 217169"/>
                <a:gd name="connsiteY28" fmla="*/ 53735 h 262957"/>
                <a:gd name="connsiteX29" fmla="*/ 151447 w 217169"/>
                <a:gd name="connsiteY29" fmla="*/ 45162 h 262957"/>
                <a:gd name="connsiteX30" fmla="*/ 158115 w 217169"/>
                <a:gd name="connsiteY30" fmla="*/ 36589 h 262957"/>
                <a:gd name="connsiteX31" fmla="*/ 143827 w 217169"/>
                <a:gd name="connsiteY31" fmla="*/ 17539 h 262957"/>
                <a:gd name="connsiteX32" fmla="*/ 101917 w 217169"/>
                <a:gd name="connsiteY32" fmla="*/ 15635 h 262957"/>
                <a:gd name="connsiteX33" fmla="*/ 80963 w 217169"/>
                <a:gd name="connsiteY33" fmla="*/ 39447 h 262957"/>
                <a:gd name="connsiteX34" fmla="*/ 69532 w 217169"/>
                <a:gd name="connsiteY34" fmla="*/ 70880 h 262957"/>
                <a:gd name="connsiteX35" fmla="*/ 65722 w 217169"/>
                <a:gd name="connsiteY35" fmla="*/ 100407 h 262957"/>
                <a:gd name="connsiteX36" fmla="*/ 63817 w 217169"/>
                <a:gd name="connsiteY36" fmla="*/ 126125 h 262957"/>
                <a:gd name="connsiteX37" fmla="*/ 63817 w 217169"/>
                <a:gd name="connsiteY37" fmla="*/ 154700 h 262957"/>
                <a:gd name="connsiteX38" fmla="*/ 64770 w 217169"/>
                <a:gd name="connsiteY38" fmla="*/ 171845 h 262957"/>
                <a:gd name="connsiteX39" fmla="*/ 85725 w 217169"/>
                <a:gd name="connsiteY39" fmla="*/ 235662 h 262957"/>
                <a:gd name="connsiteX40" fmla="*/ 112395 w 217169"/>
                <a:gd name="connsiteY40" fmla="*/ 248997 h 262957"/>
                <a:gd name="connsiteX41" fmla="*/ 125730 w 217169"/>
                <a:gd name="connsiteY41" fmla="*/ 242330 h 262957"/>
                <a:gd name="connsiteX42" fmla="*/ 140017 w 217169"/>
                <a:gd name="connsiteY42" fmla="*/ 208992 h 262957"/>
                <a:gd name="connsiteX43" fmla="*/ 141922 w 217169"/>
                <a:gd name="connsiteY43" fmla="*/ 192800 h 262957"/>
                <a:gd name="connsiteX44" fmla="*/ 141922 w 217169"/>
                <a:gd name="connsiteY44" fmla="*/ 185180 h 262957"/>
                <a:gd name="connsiteX45" fmla="*/ 141922 w 217169"/>
                <a:gd name="connsiteY45" fmla="*/ 170892 h 262957"/>
                <a:gd name="connsiteX46" fmla="*/ 141922 w 217169"/>
                <a:gd name="connsiteY46" fmla="*/ 161367 h 262957"/>
                <a:gd name="connsiteX47" fmla="*/ 132397 w 217169"/>
                <a:gd name="connsiteY47" fmla="*/ 150889 h 262957"/>
                <a:gd name="connsiteX48" fmla="*/ 113347 w 217169"/>
                <a:gd name="connsiteY48" fmla="*/ 148032 h 262957"/>
                <a:gd name="connsiteX49" fmla="*/ 108585 w 217169"/>
                <a:gd name="connsiteY49" fmla="*/ 145175 h 262957"/>
                <a:gd name="connsiteX50" fmla="*/ 110490 w 217169"/>
                <a:gd name="connsiteY50" fmla="*/ 138507 h 262957"/>
                <a:gd name="connsiteX51" fmla="*/ 117157 w 217169"/>
                <a:gd name="connsiteY51" fmla="*/ 137555 h 262957"/>
                <a:gd name="connsiteX52" fmla="*/ 128588 w 217169"/>
                <a:gd name="connsiteY52" fmla="*/ 137555 h 262957"/>
                <a:gd name="connsiteX53" fmla="*/ 172402 w 217169"/>
                <a:gd name="connsiteY53" fmla="*/ 138507 h 262957"/>
                <a:gd name="connsiteX54" fmla="*/ 212407 w 217169"/>
                <a:gd name="connsiteY54" fmla="*/ 137555 h 262957"/>
                <a:gd name="connsiteX55" fmla="*/ 215265 w 217169"/>
                <a:gd name="connsiteY55" fmla="*/ 137555 h 262957"/>
                <a:gd name="connsiteX56" fmla="*/ 217170 w 217169"/>
                <a:gd name="connsiteY56" fmla="*/ 146127 h 262957"/>
                <a:gd name="connsiteX57" fmla="*/ 17145 w 217169"/>
                <a:gd name="connsiteY57" fmla="*/ 116600 h 262957"/>
                <a:gd name="connsiteX58" fmla="*/ 19050 w 217169"/>
                <a:gd name="connsiteY58" fmla="*/ 114695 h 262957"/>
                <a:gd name="connsiteX59" fmla="*/ 20955 w 217169"/>
                <a:gd name="connsiteY59" fmla="*/ 108027 h 262957"/>
                <a:gd name="connsiteX60" fmla="*/ 20955 w 217169"/>
                <a:gd name="connsiteY60" fmla="*/ 102312 h 262957"/>
                <a:gd name="connsiteX61" fmla="*/ 17145 w 217169"/>
                <a:gd name="connsiteY61" fmla="*/ 101360 h 262957"/>
                <a:gd name="connsiteX62" fmla="*/ 16192 w 217169"/>
                <a:gd name="connsiteY62" fmla="*/ 102312 h 262957"/>
                <a:gd name="connsiteX63" fmla="*/ 17145 w 217169"/>
                <a:gd name="connsiteY63" fmla="*/ 103264 h 262957"/>
                <a:gd name="connsiteX64" fmla="*/ 19050 w 217169"/>
                <a:gd name="connsiteY64" fmla="*/ 108027 h 262957"/>
                <a:gd name="connsiteX65" fmla="*/ 19050 w 217169"/>
                <a:gd name="connsiteY65" fmla="*/ 108027 h 262957"/>
                <a:gd name="connsiteX66" fmla="*/ 15240 w 217169"/>
                <a:gd name="connsiteY66" fmla="*/ 112789 h 262957"/>
                <a:gd name="connsiteX67" fmla="*/ 14288 w 217169"/>
                <a:gd name="connsiteY67" fmla="*/ 114695 h 262957"/>
                <a:gd name="connsiteX68" fmla="*/ 17145 w 217169"/>
                <a:gd name="connsiteY68" fmla="*/ 116600 h 262957"/>
                <a:gd name="connsiteX69" fmla="*/ 14288 w 217169"/>
                <a:gd name="connsiteY69" fmla="*/ 81357 h 262957"/>
                <a:gd name="connsiteX70" fmla="*/ 14288 w 217169"/>
                <a:gd name="connsiteY70" fmla="*/ 81357 h 262957"/>
                <a:gd name="connsiteX71" fmla="*/ 14288 w 217169"/>
                <a:gd name="connsiteY71" fmla="*/ 81357 h 262957"/>
                <a:gd name="connsiteX72" fmla="*/ 14288 w 217169"/>
                <a:gd name="connsiteY72" fmla="*/ 81357 h 262957"/>
                <a:gd name="connsiteX73" fmla="*/ 14288 w 217169"/>
                <a:gd name="connsiteY73" fmla="*/ 81357 h 262957"/>
                <a:gd name="connsiteX74" fmla="*/ 18097 w 217169"/>
                <a:gd name="connsiteY74" fmla="*/ 98502 h 262957"/>
                <a:gd name="connsiteX75" fmla="*/ 24765 w 217169"/>
                <a:gd name="connsiteY75" fmla="*/ 102312 h 262957"/>
                <a:gd name="connsiteX76" fmla="*/ 24765 w 217169"/>
                <a:gd name="connsiteY76" fmla="*/ 105170 h 262957"/>
                <a:gd name="connsiteX77" fmla="*/ 23813 w 217169"/>
                <a:gd name="connsiteY77" fmla="*/ 106122 h 262957"/>
                <a:gd name="connsiteX78" fmla="*/ 24765 w 217169"/>
                <a:gd name="connsiteY78" fmla="*/ 107075 h 262957"/>
                <a:gd name="connsiteX79" fmla="*/ 31432 w 217169"/>
                <a:gd name="connsiteY79" fmla="*/ 108027 h 262957"/>
                <a:gd name="connsiteX80" fmla="*/ 28575 w 217169"/>
                <a:gd name="connsiteY80" fmla="*/ 108980 h 262957"/>
                <a:gd name="connsiteX81" fmla="*/ 25717 w 217169"/>
                <a:gd name="connsiteY81" fmla="*/ 109932 h 262957"/>
                <a:gd name="connsiteX82" fmla="*/ 28575 w 217169"/>
                <a:gd name="connsiteY82" fmla="*/ 111837 h 262957"/>
                <a:gd name="connsiteX83" fmla="*/ 31432 w 217169"/>
                <a:gd name="connsiteY83" fmla="*/ 108027 h 262957"/>
                <a:gd name="connsiteX84" fmla="*/ 37147 w 217169"/>
                <a:gd name="connsiteY84" fmla="*/ 108027 h 262957"/>
                <a:gd name="connsiteX85" fmla="*/ 31432 w 217169"/>
                <a:gd name="connsiteY85" fmla="*/ 105170 h 262957"/>
                <a:gd name="connsiteX86" fmla="*/ 23813 w 217169"/>
                <a:gd name="connsiteY86" fmla="*/ 95645 h 262957"/>
                <a:gd name="connsiteX87" fmla="*/ 23813 w 217169"/>
                <a:gd name="connsiteY87" fmla="*/ 94692 h 262957"/>
                <a:gd name="connsiteX88" fmla="*/ 27622 w 217169"/>
                <a:gd name="connsiteY88" fmla="*/ 93739 h 262957"/>
                <a:gd name="connsiteX89" fmla="*/ 26670 w 217169"/>
                <a:gd name="connsiteY89" fmla="*/ 95645 h 262957"/>
                <a:gd name="connsiteX90" fmla="*/ 28575 w 217169"/>
                <a:gd name="connsiteY90" fmla="*/ 96597 h 262957"/>
                <a:gd name="connsiteX91" fmla="*/ 28575 w 217169"/>
                <a:gd name="connsiteY91" fmla="*/ 96597 h 262957"/>
                <a:gd name="connsiteX92" fmla="*/ 28575 w 217169"/>
                <a:gd name="connsiteY92" fmla="*/ 96597 h 262957"/>
                <a:gd name="connsiteX93" fmla="*/ 31432 w 217169"/>
                <a:gd name="connsiteY93" fmla="*/ 95645 h 262957"/>
                <a:gd name="connsiteX94" fmla="*/ 31432 w 217169"/>
                <a:gd name="connsiteY94" fmla="*/ 95645 h 262957"/>
                <a:gd name="connsiteX95" fmla="*/ 33338 w 217169"/>
                <a:gd name="connsiteY95" fmla="*/ 96597 h 262957"/>
                <a:gd name="connsiteX96" fmla="*/ 36195 w 217169"/>
                <a:gd name="connsiteY96" fmla="*/ 95645 h 262957"/>
                <a:gd name="connsiteX97" fmla="*/ 37147 w 217169"/>
                <a:gd name="connsiteY97" fmla="*/ 93739 h 262957"/>
                <a:gd name="connsiteX98" fmla="*/ 38100 w 217169"/>
                <a:gd name="connsiteY98" fmla="*/ 91835 h 262957"/>
                <a:gd name="connsiteX99" fmla="*/ 40957 w 217169"/>
                <a:gd name="connsiteY99" fmla="*/ 94692 h 262957"/>
                <a:gd name="connsiteX100" fmla="*/ 39052 w 217169"/>
                <a:gd name="connsiteY100" fmla="*/ 100407 h 262957"/>
                <a:gd name="connsiteX101" fmla="*/ 39052 w 217169"/>
                <a:gd name="connsiteY101" fmla="*/ 101360 h 262957"/>
                <a:gd name="connsiteX102" fmla="*/ 40005 w 217169"/>
                <a:gd name="connsiteY102" fmla="*/ 101360 h 262957"/>
                <a:gd name="connsiteX103" fmla="*/ 43815 w 217169"/>
                <a:gd name="connsiteY103" fmla="*/ 89930 h 262957"/>
                <a:gd name="connsiteX104" fmla="*/ 40005 w 217169"/>
                <a:gd name="connsiteY104" fmla="*/ 88025 h 262957"/>
                <a:gd name="connsiteX105" fmla="*/ 37147 w 217169"/>
                <a:gd name="connsiteY105" fmla="*/ 88977 h 262957"/>
                <a:gd name="connsiteX106" fmla="*/ 35242 w 217169"/>
                <a:gd name="connsiteY106" fmla="*/ 89930 h 262957"/>
                <a:gd name="connsiteX107" fmla="*/ 25717 w 217169"/>
                <a:gd name="connsiteY107" fmla="*/ 89930 h 262957"/>
                <a:gd name="connsiteX108" fmla="*/ 23813 w 217169"/>
                <a:gd name="connsiteY108" fmla="*/ 88977 h 262957"/>
                <a:gd name="connsiteX109" fmla="*/ 24765 w 217169"/>
                <a:gd name="connsiteY109" fmla="*/ 87072 h 262957"/>
                <a:gd name="connsiteX110" fmla="*/ 27622 w 217169"/>
                <a:gd name="connsiteY110" fmla="*/ 86120 h 262957"/>
                <a:gd name="connsiteX111" fmla="*/ 31432 w 217169"/>
                <a:gd name="connsiteY111" fmla="*/ 85167 h 262957"/>
                <a:gd name="connsiteX112" fmla="*/ 36195 w 217169"/>
                <a:gd name="connsiteY112" fmla="*/ 82310 h 262957"/>
                <a:gd name="connsiteX113" fmla="*/ 40005 w 217169"/>
                <a:gd name="connsiteY113" fmla="*/ 81357 h 262957"/>
                <a:gd name="connsiteX114" fmla="*/ 44767 w 217169"/>
                <a:gd name="connsiteY114" fmla="*/ 85167 h 262957"/>
                <a:gd name="connsiteX115" fmla="*/ 46672 w 217169"/>
                <a:gd name="connsiteY115" fmla="*/ 82310 h 262957"/>
                <a:gd name="connsiteX116" fmla="*/ 42863 w 217169"/>
                <a:gd name="connsiteY116" fmla="*/ 80405 h 262957"/>
                <a:gd name="connsiteX117" fmla="*/ 40005 w 217169"/>
                <a:gd name="connsiteY117" fmla="*/ 81357 h 262957"/>
                <a:gd name="connsiteX118" fmla="*/ 43815 w 217169"/>
                <a:gd name="connsiteY118" fmla="*/ 76595 h 262957"/>
                <a:gd name="connsiteX119" fmla="*/ 46672 w 217169"/>
                <a:gd name="connsiteY119" fmla="*/ 73737 h 262957"/>
                <a:gd name="connsiteX120" fmla="*/ 50482 w 217169"/>
                <a:gd name="connsiteY120" fmla="*/ 73737 h 262957"/>
                <a:gd name="connsiteX121" fmla="*/ 50482 w 217169"/>
                <a:gd name="connsiteY121" fmla="*/ 72785 h 262957"/>
                <a:gd name="connsiteX122" fmla="*/ 46672 w 217169"/>
                <a:gd name="connsiteY122" fmla="*/ 73737 h 262957"/>
                <a:gd name="connsiteX123" fmla="*/ 45720 w 217169"/>
                <a:gd name="connsiteY123" fmla="*/ 65164 h 262957"/>
                <a:gd name="connsiteX124" fmla="*/ 48577 w 217169"/>
                <a:gd name="connsiteY124" fmla="*/ 66117 h 262957"/>
                <a:gd name="connsiteX125" fmla="*/ 53340 w 217169"/>
                <a:gd name="connsiteY125" fmla="*/ 65164 h 262957"/>
                <a:gd name="connsiteX126" fmla="*/ 51435 w 217169"/>
                <a:gd name="connsiteY126" fmla="*/ 63260 h 262957"/>
                <a:gd name="connsiteX127" fmla="*/ 53340 w 217169"/>
                <a:gd name="connsiteY127" fmla="*/ 59450 h 262957"/>
                <a:gd name="connsiteX128" fmla="*/ 48577 w 217169"/>
                <a:gd name="connsiteY128" fmla="*/ 57545 h 262957"/>
                <a:gd name="connsiteX129" fmla="*/ 47625 w 217169"/>
                <a:gd name="connsiteY129" fmla="*/ 55639 h 262957"/>
                <a:gd name="connsiteX130" fmla="*/ 47625 w 217169"/>
                <a:gd name="connsiteY130" fmla="*/ 55639 h 262957"/>
                <a:gd name="connsiteX131" fmla="*/ 48577 w 217169"/>
                <a:gd name="connsiteY131" fmla="*/ 57545 h 262957"/>
                <a:gd name="connsiteX132" fmla="*/ 48577 w 217169"/>
                <a:gd name="connsiteY132" fmla="*/ 58497 h 262957"/>
                <a:gd name="connsiteX133" fmla="*/ 47625 w 217169"/>
                <a:gd name="connsiteY133" fmla="*/ 58497 h 262957"/>
                <a:gd name="connsiteX134" fmla="*/ 43815 w 217169"/>
                <a:gd name="connsiteY134" fmla="*/ 59450 h 262957"/>
                <a:gd name="connsiteX135" fmla="*/ 43815 w 217169"/>
                <a:gd name="connsiteY135" fmla="*/ 60402 h 262957"/>
                <a:gd name="connsiteX136" fmla="*/ 47625 w 217169"/>
                <a:gd name="connsiteY136" fmla="*/ 59450 h 262957"/>
                <a:gd name="connsiteX137" fmla="*/ 47625 w 217169"/>
                <a:gd name="connsiteY137" fmla="*/ 59450 h 262957"/>
                <a:gd name="connsiteX138" fmla="*/ 50482 w 217169"/>
                <a:gd name="connsiteY138" fmla="*/ 64212 h 262957"/>
                <a:gd name="connsiteX139" fmla="*/ 47625 w 217169"/>
                <a:gd name="connsiteY139" fmla="*/ 67070 h 262957"/>
                <a:gd name="connsiteX140" fmla="*/ 44767 w 217169"/>
                <a:gd name="connsiteY140" fmla="*/ 66117 h 262957"/>
                <a:gd name="connsiteX141" fmla="*/ 40005 w 217169"/>
                <a:gd name="connsiteY141" fmla="*/ 65164 h 262957"/>
                <a:gd name="connsiteX142" fmla="*/ 42863 w 217169"/>
                <a:gd name="connsiteY142" fmla="*/ 64212 h 262957"/>
                <a:gd name="connsiteX143" fmla="*/ 41910 w 217169"/>
                <a:gd name="connsiteY143" fmla="*/ 62307 h 262957"/>
                <a:gd name="connsiteX144" fmla="*/ 40005 w 217169"/>
                <a:gd name="connsiteY144" fmla="*/ 59450 h 262957"/>
                <a:gd name="connsiteX145" fmla="*/ 38100 w 217169"/>
                <a:gd name="connsiteY145" fmla="*/ 59450 h 262957"/>
                <a:gd name="connsiteX146" fmla="*/ 37147 w 217169"/>
                <a:gd name="connsiteY146" fmla="*/ 65164 h 262957"/>
                <a:gd name="connsiteX147" fmla="*/ 31432 w 217169"/>
                <a:gd name="connsiteY147" fmla="*/ 66117 h 262957"/>
                <a:gd name="connsiteX148" fmla="*/ 31432 w 217169"/>
                <a:gd name="connsiteY148" fmla="*/ 61355 h 262957"/>
                <a:gd name="connsiteX149" fmla="*/ 30480 w 217169"/>
                <a:gd name="connsiteY149" fmla="*/ 59450 h 262957"/>
                <a:gd name="connsiteX150" fmla="*/ 28575 w 217169"/>
                <a:gd name="connsiteY150" fmla="*/ 61355 h 262957"/>
                <a:gd name="connsiteX151" fmla="*/ 31432 w 217169"/>
                <a:gd name="connsiteY151" fmla="*/ 65164 h 262957"/>
                <a:gd name="connsiteX152" fmla="*/ 31432 w 217169"/>
                <a:gd name="connsiteY152" fmla="*/ 71832 h 262957"/>
                <a:gd name="connsiteX153" fmla="*/ 35242 w 217169"/>
                <a:gd name="connsiteY153" fmla="*/ 68975 h 262957"/>
                <a:gd name="connsiteX154" fmla="*/ 36195 w 217169"/>
                <a:gd name="connsiteY154" fmla="*/ 68975 h 262957"/>
                <a:gd name="connsiteX155" fmla="*/ 35242 w 217169"/>
                <a:gd name="connsiteY155" fmla="*/ 72785 h 262957"/>
                <a:gd name="connsiteX156" fmla="*/ 34290 w 217169"/>
                <a:gd name="connsiteY156" fmla="*/ 74689 h 262957"/>
                <a:gd name="connsiteX157" fmla="*/ 37147 w 217169"/>
                <a:gd name="connsiteY157" fmla="*/ 73737 h 262957"/>
                <a:gd name="connsiteX158" fmla="*/ 39052 w 217169"/>
                <a:gd name="connsiteY158" fmla="*/ 71832 h 262957"/>
                <a:gd name="connsiteX159" fmla="*/ 40957 w 217169"/>
                <a:gd name="connsiteY159" fmla="*/ 72785 h 262957"/>
                <a:gd name="connsiteX160" fmla="*/ 38100 w 217169"/>
                <a:gd name="connsiteY160" fmla="*/ 77547 h 262957"/>
                <a:gd name="connsiteX161" fmla="*/ 35242 w 217169"/>
                <a:gd name="connsiteY161" fmla="*/ 77547 h 262957"/>
                <a:gd name="connsiteX162" fmla="*/ 33338 w 217169"/>
                <a:gd name="connsiteY162" fmla="*/ 77547 h 262957"/>
                <a:gd name="connsiteX163" fmla="*/ 31432 w 217169"/>
                <a:gd name="connsiteY163" fmla="*/ 75642 h 262957"/>
                <a:gd name="connsiteX164" fmla="*/ 29527 w 217169"/>
                <a:gd name="connsiteY164" fmla="*/ 73737 h 262957"/>
                <a:gd name="connsiteX165" fmla="*/ 23813 w 217169"/>
                <a:gd name="connsiteY165" fmla="*/ 70880 h 262957"/>
                <a:gd name="connsiteX166" fmla="*/ 21907 w 217169"/>
                <a:gd name="connsiteY166" fmla="*/ 69927 h 262957"/>
                <a:gd name="connsiteX167" fmla="*/ 21907 w 217169"/>
                <a:gd name="connsiteY167" fmla="*/ 77547 h 262957"/>
                <a:gd name="connsiteX168" fmla="*/ 24765 w 217169"/>
                <a:gd name="connsiteY168" fmla="*/ 77547 h 262957"/>
                <a:gd name="connsiteX169" fmla="*/ 24765 w 217169"/>
                <a:gd name="connsiteY169" fmla="*/ 74689 h 262957"/>
                <a:gd name="connsiteX170" fmla="*/ 23813 w 217169"/>
                <a:gd name="connsiteY170" fmla="*/ 70880 h 262957"/>
                <a:gd name="connsiteX171" fmla="*/ 29527 w 217169"/>
                <a:gd name="connsiteY171" fmla="*/ 73737 h 262957"/>
                <a:gd name="connsiteX172" fmla="*/ 26670 w 217169"/>
                <a:gd name="connsiteY172" fmla="*/ 78500 h 262957"/>
                <a:gd name="connsiteX173" fmla="*/ 25717 w 217169"/>
                <a:gd name="connsiteY173" fmla="*/ 80405 h 262957"/>
                <a:gd name="connsiteX174" fmla="*/ 20955 w 217169"/>
                <a:gd name="connsiteY174" fmla="*/ 82310 h 262957"/>
                <a:gd name="connsiteX175" fmla="*/ 18097 w 217169"/>
                <a:gd name="connsiteY175" fmla="*/ 86120 h 262957"/>
                <a:gd name="connsiteX176" fmla="*/ 17145 w 217169"/>
                <a:gd name="connsiteY176" fmla="*/ 90882 h 262957"/>
                <a:gd name="connsiteX177" fmla="*/ 18097 w 217169"/>
                <a:gd name="connsiteY177" fmla="*/ 98502 h 262957"/>
                <a:gd name="connsiteX178" fmla="*/ 15240 w 217169"/>
                <a:gd name="connsiteY178" fmla="*/ 108027 h 262957"/>
                <a:gd name="connsiteX179" fmla="*/ 17145 w 217169"/>
                <a:gd name="connsiteY179" fmla="*/ 108980 h 262957"/>
                <a:gd name="connsiteX180" fmla="*/ 19050 w 217169"/>
                <a:gd name="connsiteY180" fmla="*/ 108980 h 262957"/>
                <a:gd name="connsiteX181" fmla="*/ 18097 w 217169"/>
                <a:gd name="connsiteY181" fmla="*/ 107075 h 262957"/>
                <a:gd name="connsiteX182" fmla="*/ 15240 w 217169"/>
                <a:gd name="connsiteY182" fmla="*/ 107075 h 262957"/>
                <a:gd name="connsiteX183" fmla="*/ 15240 w 217169"/>
                <a:gd name="connsiteY183" fmla="*/ 108027 h 262957"/>
                <a:gd name="connsiteX184" fmla="*/ 16192 w 217169"/>
                <a:gd name="connsiteY184" fmla="*/ 146127 h 262957"/>
                <a:gd name="connsiteX185" fmla="*/ 16192 w 217169"/>
                <a:gd name="connsiteY185" fmla="*/ 146127 h 262957"/>
                <a:gd name="connsiteX186" fmla="*/ 18097 w 217169"/>
                <a:gd name="connsiteY186" fmla="*/ 146127 h 262957"/>
                <a:gd name="connsiteX187" fmla="*/ 16192 w 217169"/>
                <a:gd name="connsiteY187" fmla="*/ 146127 h 262957"/>
                <a:gd name="connsiteX188" fmla="*/ 16192 w 217169"/>
                <a:gd name="connsiteY188" fmla="*/ 146127 h 262957"/>
                <a:gd name="connsiteX189" fmla="*/ 18097 w 217169"/>
                <a:gd name="connsiteY189" fmla="*/ 184227 h 262957"/>
                <a:gd name="connsiteX190" fmla="*/ 18097 w 217169"/>
                <a:gd name="connsiteY190" fmla="*/ 184227 h 262957"/>
                <a:gd name="connsiteX191" fmla="*/ 16192 w 217169"/>
                <a:gd name="connsiteY191" fmla="*/ 184227 h 262957"/>
                <a:gd name="connsiteX192" fmla="*/ 18097 w 217169"/>
                <a:gd name="connsiteY192" fmla="*/ 184227 h 262957"/>
                <a:gd name="connsiteX193" fmla="*/ 18097 w 217169"/>
                <a:gd name="connsiteY193" fmla="*/ 184227 h 262957"/>
                <a:gd name="connsiteX194" fmla="*/ 17145 w 217169"/>
                <a:gd name="connsiteY194" fmla="*/ 83262 h 262957"/>
                <a:gd name="connsiteX195" fmla="*/ 18097 w 217169"/>
                <a:gd name="connsiteY195" fmla="*/ 85167 h 262957"/>
                <a:gd name="connsiteX196" fmla="*/ 20002 w 217169"/>
                <a:gd name="connsiteY196" fmla="*/ 82310 h 262957"/>
                <a:gd name="connsiteX197" fmla="*/ 18097 w 217169"/>
                <a:gd name="connsiteY197" fmla="*/ 80405 h 262957"/>
                <a:gd name="connsiteX198" fmla="*/ 17145 w 217169"/>
                <a:gd name="connsiteY198" fmla="*/ 83262 h 262957"/>
                <a:gd name="connsiteX199" fmla="*/ 18097 w 217169"/>
                <a:gd name="connsiteY199" fmla="*/ 158510 h 262957"/>
                <a:gd name="connsiteX200" fmla="*/ 18097 w 217169"/>
                <a:gd name="connsiteY200" fmla="*/ 158510 h 262957"/>
                <a:gd name="connsiteX201" fmla="*/ 19050 w 217169"/>
                <a:gd name="connsiteY201" fmla="*/ 160414 h 262957"/>
                <a:gd name="connsiteX202" fmla="*/ 22860 w 217169"/>
                <a:gd name="connsiteY202" fmla="*/ 162320 h 262957"/>
                <a:gd name="connsiteX203" fmla="*/ 22860 w 217169"/>
                <a:gd name="connsiteY203" fmla="*/ 161367 h 262957"/>
                <a:gd name="connsiteX204" fmla="*/ 19050 w 217169"/>
                <a:gd name="connsiteY204" fmla="*/ 160414 h 262957"/>
                <a:gd name="connsiteX205" fmla="*/ 19050 w 217169"/>
                <a:gd name="connsiteY205" fmla="*/ 160414 h 262957"/>
                <a:gd name="connsiteX206" fmla="*/ 18097 w 217169"/>
                <a:gd name="connsiteY206" fmla="*/ 158510 h 262957"/>
                <a:gd name="connsiteX207" fmla="*/ 18097 w 217169"/>
                <a:gd name="connsiteY207" fmla="*/ 92787 h 262957"/>
                <a:gd name="connsiteX208" fmla="*/ 20002 w 217169"/>
                <a:gd name="connsiteY208" fmla="*/ 92787 h 262957"/>
                <a:gd name="connsiteX209" fmla="*/ 19050 w 217169"/>
                <a:gd name="connsiteY209" fmla="*/ 94692 h 262957"/>
                <a:gd name="connsiteX210" fmla="*/ 18097 w 217169"/>
                <a:gd name="connsiteY210" fmla="*/ 92787 h 262957"/>
                <a:gd name="connsiteX211" fmla="*/ 18097 w 217169"/>
                <a:gd name="connsiteY211" fmla="*/ 138507 h 262957"/>
                <a:gd name="connsiteX212" fmla="*/ 20002 w 217169"/>
                <a:gd name="connsiteY212" fmla="*/ 140412 h 262957"/>
                <a:gd name="connsiteX213" fmla="*/ 20955 w 217169"/>
                <a:gd name="connsiteY213" fmla="*/ 138507 h 262957"/>
                <a:gd name="connsiteX214" fmla="*/ 19050 w 217169"/>
                <a:gd name="connsiteY214" fmla="*/ 137555 h 262957"/>
                <a:gd name="connsiteX215" fmla="*/ 18097 w 217169"/>
                <a:gd name="connsiteY215" fmla="*/ 138507 h 262957"/>
                <a:gd name="connsiteX216" fmla="*/ 20002 w 217169"/>
                <a:gd name="connsiteY216" fmla="*/ 171845 h 262957"/>
                <a:gd name="connsiteX217" fmla="*/ 20002 w 217169"/>
                <a:gd name="connsiteY217" fmla="*/ 171845 h 262957"/>
                <a:gd name="connsiteX218" fmla="*/ 18097 w 217169"/>
                <a:gd name="connsiteY218" fmla="*/ 171845 h 262957"/>
                <a:gd name="connsiteX219" fmla="*/ 20002 w 217169"/>
                <a:gd name="connsiteY219" fmla="*/ 171845 h 262957"/>
                <a:gd name="connsiteX220" fmla="*/ 20002 w 217169"/>
                <a:gd name="connsiteY220" fmla="*/ 171845 h 262957"/>
                <a:gd name="connsiteX221" fmla="*/ 20002 w 217169"/>
                <a:gd name="connsiteY221" fmla="*/ 92787 h 262957"/>
                <a:gd name="connsiteX222" fmla="*/ 20002 w 217169"/>
                <a:gd name="connsiteY222" fmla="*/ 92787 h 262957"/>
                <a:gd name="connsiteX223" fmla="*/ 20955 w 217169"/>
                <a:gd name="connsiteY223" fmla="*/ 90882 h 262957"/>
                <a:gd name="connsiteX224" fmla="*/ 21907 w 217169"/>
                <a:gd name="connsiteY224" fmla="*/ 90882 h 262957"/>
                <a:gd name="connsiteX225" fmla="*/ 20002 w 217169"/>
                <a:gd name="connsiteY225" fmla="*/ 92787 h 262957"/>
                <a:gd name="connsiteX226" fmla="*/ 20002 w 217169"/>
                <a:gd name="connsiteY226" fmla="*/ 92787 h 262957"/>
                <a:gd name="connsiteX227" fmla="*/ 24765 w 217169"/>
                <a:gd name="connsiteY227" fmla="*/ 156605 h 262957"/>
                <a:gd name="connsiteX228" fmla="*/ 23813 w 217169"/>
                <a:gd name="connsiteY228" fmla="*/ 158510 h 262957"/>
                <a:gd name="connsiteX229" fmla="*/ 25717 w 217169"/>
                <a:gd name="connsiteY229" fmla="*/ 159462 h 262957"/>
                <a:gd name="connsiteX230" fmla="*/ 27622 w 217169"/>
                <a:gd name="connsiteY230" fmla="*/ 159462 h 262957"/>
                <a:gd name="connsiteX231" fmla="*/ 33338 w 217169"/>
                <a:gd name="connsiteY231" fmla="*/ 157557 h 262957"/>
                <a:gd name="connsiteX232" fmla="*/ 34290 w 217169"/>
                <a:gd name="connsiteY232" fmla="*/ 158510 h 262957"/>
                <a:gd name="connsiteX233" fmla="*/ 35242 w 217169"/>
                <a:gd name="connsiteY233" fmla="*/ 157557 h 262957"/>
                <a:gd name="connsiteX234" fmla="*/ 34290 w 217169"/>
                <a:gd name="connsiteY234" fmla="*/ 156605 h 262957"/>
                <a:gd name="connsiteX235" fmla="*/ 34290 w 217169"/>
                <a:gd name="connsiteY235" fmla="*/ 148032 h 262957"/>
                <a:gd name="connsiteX236" fmla="*/ 35242 w 217169"/>
                <a:gd name="connsiteY236" fmla="*/ 146127 h 262957"/>
                <a:gd name="connsiteX237" fmla="*/ 32385 w 217169"/>
                <a:gd name="connsiteY237" fmla="*/ 147080 h 262957"/>
                <a:gd name="connsiteX238" fmla="*/ 28575 w 217169"/>
                <a:gd name="connsiteY238" fmla="*/ 147080 h 262957"/>
                <a:gd name="connsiteX239" fmla="*/ 24765 w 217169"/>
                <a:gd name="connsiteY239" fmla="*/ 146127 h 262957"/>
                <a:gd name="connsiteX240" fmla="*/ 27622 w 217169"/>
                <a:gd name="connsiteY240" fmla="*/ 148985 h 262957"/>
                <a:gd name="connsiteX241" fmla="*/ 28575 w 217169"/>
                <a:gd name="connsiteY241" fmla="*/ 149937 h 262957"/>
                <a:gd name="connsiteX242" fmla="*/ 27622 w 217169"/>
                <a:gd name="connsiteY242" fmla="*/ 150889 h 262957"/>
                <a:gd name="connsiteX243" fmla="*/ 25717 w 217169"/>
                <a:gd name="connsiteY243" fmla="*/ 149937 h 262957"/>
                <a:gd name="connsiteX244" fmla="*/ 21907 w 217169"/>
                <a:gd name="connsiteY244" fmla="*/ 147080 h 262957"/>
                <a:gd name="connsiteX245" fmla="*/ 20002 w 217169"/>
                <a:gd name="connsiteY245" fmla="*/ 147080 h 262957"/>
                <a:gd name="connsiteX246" fmla="*/ 21907 w 217169"/>
                <a:gd name="connsiteY246" fmla="*/ 148032 h 262957"/>
                <a:gd name="connsiteX247" fmla="*/ 24765 w 217169"/>
                <a:gd name="connsiteY247" fmla="*/ 156605 h 262957"/>
                <a:gd name="connsiteX248" fmla="*/ 26670 w 217169"/>
                <a:gd name="connsiteY248" fmla="*/ 171845 h 262957"/>
                <a:gd name="connsiteX249" fmla="*/ 32385 w 217169"/>
                <a:gd name="connsiteY249" fmla="*/ 169939 h 262957"/>
                <a:gd name="connsiteX250" fmla="*/ 31432 w 217169"/>
                <a:gd name="connsiteY250" fmla="*/ 166130 h 262957"/>
                <a:gd name="connsiteX251" fmla="*/ 31432 w 217169"/>
                <a:gd name="connsiteY251" fmla="*/ 163272 h 262957"/>
                <a:gd name="connsiteX252" fmla="*/ 30480 w 217169"/>
                <a:gd name="connsiteY252" fmla="*/ 159462 h 262957"/>
                <a:gd name="connsiteX253" fmla="*/ 29527 w 217169"/>
                <a:gd name="connsiteY253" fmla="*/ 158510 h 262957"/>
                <a:gd name="connsiteX254" fmla="*/ 28575 w 217169"/>
                <a:gd name="connsiteY254" fmla="*/ 159462 h 262957"/>
                <a:gd name="connsiteX255" fmla="*/ 24765 w 217169"/>
                <a:gd name="connsiteY255" fmla="*/ 164225 h 262957"/>
                <a:gd name="connsiteX256" fmla="*/ 20955 w 217169"/>
                <a:gd name="connsiteY256" fmla="*/ 168987 h 262957"/>
                <a:gd name="connsiteX257" fmla="*/ 26670 w 217169"/>
                <a:gd name="connsiteY257" fmla="*/ 171845 h 262957"/>
                <a:gd name="connsiteX258" fmla="*/ 23813 w 217169"/>
                <a:gd name="connsiteY258" fmla="*/ 127077 h 262957"/>
                <a:gd name="connsiteX259" fmla="*/ 21907 w 217169"/>
                <a:gd name="connsiteY259" fmla="*/ 126125 h 262957"/>
                <a:gd name="connsiteX260" fmla="*/ 21907 w 217169"/>
                <a:gd name="connsiteY260" fmla="*/ 127077 h 262957"/>
                <a:gd name="connsiteX261" fmla="*/ 23813 w 217169"/>
                <a:gd name="connsiteY261" fmla="*/ 127077 h 262957"/>
                <a:gd name="connsiteX262" fmla="*/ 23813 w 217169"/>
                <a:gd name="connsiteY262" fmla="*/ 127077 h 262957"/>
                <a:gd name="connsiteX263" fmla="*/ 27622 w 217169"/>
                <a:gd name="connsiteY263" fmla="*/ 193752 h 262957"/>
                <a:gd name="connsiteX264" fmla="*/ 31432 w 217169"/>
                <a:gd name="connsiteY264" fmla="*/ 195657 h 262957"/>
                <a:gd name="connsiteX265" fmla="*/ 31432 w 217169"/>
                <a:gd name="connsiteY265" fmla="*/ 192800 h 262957"/>
                <a:gd name="connsiteX266" fmla="*/ 32385 w 217169"/>
                <a:gd name="connsiteY266" fmla="*/ 190895 h 262957"/>
                <a:gd name="connsiteX267" fmla="*/ 33338 w 217169"/>
                <a:gd name="connsiteY267" fmla="*/ 191847 h 262957"/>
                <a:gd name="connsiteX268" fmla="*/ 33338 w 217169"/>
                <a:gd name="connsiteY268" fmla="*/ 191847 h 262957"/>
                <a:gd name="connsiteX269" fmla="*/ 31432 w 217169"/>
                <a:gd name="connsiteY269" fmla="*/ 190895 h 262957"/>
                <a:gd name="connsiteX270" fmla="*/ 27622 w 217169"/>
                <a:gd name="connsiteY270" fmla="*/ 193752 h 262957"/>
                <a:gd name="connsiteX271" fmla="*/ 23813 w 217169"/>
                <a:gd name="connsiteY271" fmla="*/ 188037 h 262957"/>
                <a:gd name="connsiteX272" fmla="*/ 22860 w 217169"/>
                <a:gd name="connsiteY272" fmla="*/ 187085 h 262957"/>
                <a:gd name="connsiteX273" fmla="*/ 21907 w 217169"/>
                <a:gd name="connsiteY273" fmla="*/ 188037 h 262957"/>
                <a:gd name="connsiteX274" fmla="*/ 27622 w 217169"/>
                <a:gd name="connsiteY274" fmla="*/ 193752 h 262957"/>
                <a:gd name="connsiteX275" fmla="*/ 27622 w 217169"/>
                <a:gd name="connsiteY275" fmla="*/ 176607 h 262957"/>
                <a:gd name="connsiteX276" fmla="*/ 29527 w 217169"/>
                <a:gd name="connsiteY276" fmla="*/ 176607 h 262957"/>
                <a:gd name="connsiteX277" fmla="*/ 28575 w 217169"/>
                <a:gd name="connsiteY277" fmla="*/ 174702 h 262957"/>
                <a:gd name="connsiteX278" fmla="*/ 26670 w 217169"/>
                <a:gd name="connsiteY278" fmla="*/ 173750 h 262957"/>
                <a:gd name="connsiteX279" fmla="*/ 22860 w 217169"/>
                <a:gd name="connsiteY279" fmla="*/ 174702 h 262957"/>
                <a:gd name="connsiteX280" fmla="*/ 22860 w 217169"/>
                <a:gd name="connsiteY280" fmla="*/ 175655 h 262957"/>
                <a:gd name="connsiteX281" fmla="*/ 25717 w 217169"/>
                <a:gd name="connsiteY281" fmla="*/ 174702 h 262957"/>
                <a:gd name="connsiteX282" fmla="*/ 25717 w 217169"/>
                <a:gd name="connsiteY282" fmla="*/ 174702 h 262957"/>
                <a:gd name="connsiteX283" fmla="*/ 27622 w 217169"/>
                <a:gd name="connsiteY283" fmla="*/ 176607 h 262957"/>
                <a:gd name="connsiteX284" fmla="*/ 23813 w 217169"/>
                <a:gd name="connsiteY284" fmla="*/ 134697 h 262957"/>
                <a:gd name="connsiteX285" fmla="*/ 23813 w 217169"/>
                <a:gd name="connsiteY285" fmla="*/ 134697 h 262957"/>
                <a:gd name="connsiteX286" fmla="*/ 24765 w 217169"/>
                <a:gd name="connsiteY286" fmla="*/ 136602 h 262957"/>
                <a:gd name="connsiteX287" fmla="*/ 25717 w 217169"/>
                <a:gd name="connsiteY287" fmla="*/ 135650 h 262957"/>
                <a:gd name="connsiteX288" fmla="*/ 23813 w 217169"/>
                <a:gd name="connsiteY288" fmla="*/ 134697 h 262957"/>
                <a:gd name="connsiteX289" fmla="*/ 25717 w 217169"/>
                <a:gd name="connsiteY289" fmla="*/ 168035 h 262957"/>
                <a:gd name="connsiteX290" fmla="*/ 25717 w 217169"/>
                <a:gd name="connsiteY290" fmla="*/ 167082 h 262957"/>
                <a:gd name="connsiteX291" fmla="*/ 27622 w 217169"/>
                <a:gd name="connsiteY291" fmla="*/ 165177 h 262957"/>
                <a:gd name="connsiteX292" fmla="*/ 28575 w 217169"/>
                <a:gd name="connsiteY292" fmla="*/ 166130 h 262957"/>
                <a:gd name="connsiteX293" fmla="*/ 25717 w 217169"/>
                <a:gd name="connsiteY293" fmla="*/ 168035 h 262957"/>
                <a:gd name="connsiteX294" fmla="*/ 26670 w 217169"/>
                <a:gd name="connsiteY294" fmla="*/ 207087 h 262957"/>
                <a:gd name="connsiteX295" fmla="*/ 26670 w 217169"/>
                <a:gd name="connsiteY295" fmla="*/ 207087 h 262957"/>
                <a:gd name="connsiteX296" fmla="*/ 26670 w 217169"/>
                <a:gd name="connsiteY296" fmla="*/ 207087 h 262957"/>
                <a:gd name="connsiteX297" fmla="*/ 26670 w 217169"/>
                <a:gd name="connsiteY297" fmla="*/ 207087 h 262957"/>
                <a:gd name="connsiteX298" fmla="*/ 26670 w 217169"/>
                <a:gd name="connsiteY298" fmla="*/ 207087 h 262957"/>
                <a:gd name="connsiteX299" fmla="*/ 26670 w 217169"/>
                <a:gd name="connsiteY299" fmla="*/ 68975 h 262957"/>
                <a:gd name="connsiteX300" fmla="*/ 26670 w 217169"/>
                <a:gd name="connsiteY300" fmla="*/ 68975 h 262957"/>
                <a:gd name="connsiteX301" fmla="*/ 27622 w 217169"/>
                <a:gd name="connsiteY301" fmla="*/ 68975 h 262957"/>
                <a:gd name="connsiteX302" fmla="*/ 26670 w 217169"/>
                <a:gd name="connsiteY302" fmla="*/ 68975 h 262957"/>
                <a:gd name="connsiteX303" fmla="*/ 26670 w 217169"/>
                <a:gd name="connsiteY303" fmla="*/ 68975 h 262957"/>
                <a:gd name="connsiteX304" fmla="*/ 26670 w 217169"/>
                <a:gd name="connsiteY304" fmla="*/ 182322 h 262957"/>
                <a:gd name="connsiteX305" fmla="*/ 28575 w 217169"/>
                <a:gd name="connsiteY305" fmla="*/ 185180 h 262957"/>
                <a:gd name="connsiteX306" fmla="*/ 29527 w 217169"/>
                <a:gd name="connsiteY306" fmla="*/ 184227 h 262957"/>
                <a:gd name="connsiteX307" fmla="*/ 27622 w 217169"/>
                <a:gd name="connsiteY307" fmla="*/ 181370 h 262957"/>
                <a:gd name="connsiteX308" fmla="*/ 26670 w 217169"/>
                <a:gd name="connsiteY308" fmla="*/ 182322 h 262957"/>
                <a:gd name="connsiteX309" fmla="*/ 27622 w 217169"/>
                <a:gd name="connsiteY309" fmla="*/ 131839 h 262957"/>
                <a:gd name="connsiteX310" fmla="*/ 27622 w 217169"/>
                <a:gd name="connsiteY310" fmla="*/ 131839 h 262957"/>
                <a:gd name="connsiteX311" fmla="*/ 30480 w 217169"/>
                <a:gd name="connsiteY311" fmla="*/ 131839 h 262957"/>
                <a:gd name="connsiteX312" fmla="*/ 29527 w 217169"/>
                <a:gd name="connsiteY312" fmla="*/ 130887 h 262957"/>
                <a:gd name="connsiteX313" fmla="*/ 27622 w 217169"/>
                <a:gd name="connsiteY313" fmla="*/ 131839 h 262957"/>
                <a:gd name="connsiteX314" fmla="*/ 27622 w 217169"/>
                <a:gd name="connsiteY314" fmla="*/ 121362 h 262957"/>
                <a:gd name="connsiteX315" fmla="*/ 27622 w 217169"/>
                <a:gd name="connsiteY315" fmla="*/ 121362 h 262957"/>
                <a:gd name="connsiteX316" fmla="*/ 27622 w 217169"/>
                <a:gd name="connsiteY316" fmla="*/ 121362 h 262957"/>
                <a:gd name="connsiteX317" fmla="*/ 27622 w 217169"/>
                <a:gd name="connsiteY317" fmla="*/ 121362 h 262957"/>
                <a:gd name="connsiteX318" fmla="*/ 27622 w 217169"/>
                <a:gd name="connsiteY318" fmla="*/ 121362 h 262957"/>
                <a:gd name="connsiteX319" fmla="*/ 31432 w 217169"/>
                <a:gd name="connsiteY319" fmla="*/ 86120 h 262957"/>
                <a:gd name="connsiteX320" fmla="*/ 29527 w 217169"/>
                <a:gd name="connsiteY320" fmla="*/ 86120 h 262957"/>
                <a:gd name="connsiteX321" fmla="*/ 28575 w 217169"/>
                <a:gd name="connsiteY321" fmla="*/ 85167 h 262957"/>
                <a:gd name="connsiteX322" fmla="*/ 29527 w 217169"/>
                <a:gd name="connsiteY322" fmla="*/ 84214 h 262957"/>
                <a:gd name="connsiteX323" fmla="*/ 31432 w 217169"/>
                <a:gd name="connsiteY323" fmla="*/ 84214 h 262957"/>
                <a:gd name="connsiteX324" fmla="*/ 33338 w 217169"/>
                <a:gd name="connsiteY324" fmla="*/ 84214 h 262957"/>
                <a:gd name="connsiteX325" fmla="*/ 31432 w 217169"/>
                <a:gd name="connsiteY325" fmla="*/ 86120 h 262957"/>
                <a:gd name="connsiteX326" fmla="*/ 63817 w 217169"/>
                <a:gd name="connsiteY326" fmla="*/ 225185 h 262957"/>
                <a:gd name="connsiteX327" fmla="*/ 65722 w 217169"/>
                <a:gd name="connsiteY327" fmla="*/ 221375 h 262957"/>
                <a:gd name="connsiteX328" fmla="*/ 61913 w 217169"/>
                <a:gd name="connsiteY328" fmla="*/ 222327 h 262957"/>
                <a:gd name="connsiteX329" fmla="*/ 60007 w 217169"/>
                <a:gd name="connsiteY329" fmla="*/ 222327 h 262957"/>
                <a:gd name="connsiteX330" fmla="*/ 60007 w 217169"/>
                <a:gd name="connsiteY330" fmla="*/ 221375 h 262957"/>
                <a:gd name="connsiteX331" fmla="*/ 58102 w 217169"/>
                <a:gd name="connsiteY331" fmla="*/ 218517 h 262957"/>
                <a:gd name="connsiteX332" fmla="*/ 53340 w 217169"/>
                <a:gd name="connsiteY332" fmla="*/ 213755 h 262957"/>
                <a:gd name="connsiteX333" fmla="*/ 53340 w 217169"/>
                <a:gd name="connsiteY333" fmla="*/ 211850 h 262957"/>
                <a:gd name="connsiteX334" fmla="*/ 56197 w 217169"/>
                <a:gd name="connsiteY334" fmla="*/ 212802 h 262957"/>
                <a:gd name="connsiteX335" fmla="*/ 56197 w 217169"/>
                <a:gd name="connsiteY335" fmla="*/ 210897 h 262957"/>
                <a:gd name="connsiteX336" fmla="*/ 57150 w 217169"/>
                <a:gd name="connsiteY336" fmla="*/ 204230 h 262957"/>
                <a:gd name="connsiteX337" fmla="*/ 56197 w 217169"/>
                <a:gd name="connsiteY337" fmla="*/ 201372 h 262957"/>
                <a:gd name="connsiteX338" fmla="*/ 54292 w 217169"/>
                <a:gd name="connsiteY338" fmla="*/ 200420 h 262957"/>
                <a:gd name="connsiteX339" fmla="*/ 53340 w 217169"/>
                <a:gd name="connsiteY339" fmla="*/ 202325 h 262957"/>
                <a:gd name="connsiteX340" fmla="*/ 52388 w 217169"/>
                <a:gd name="connsiteY340" fmla="*/ 203277 h 262957"/>
                <a:gd name="connsiteX341" fmla="*/ 51435 w 217169"/>
                <a:gd name="connsiteY341" fmla="*/ 202325 h 262957"/>
                <a:gd name="connsiteX342" fmla="*/ 50482 w 217169"/>
                <a:gd name="connsiteY342" fmla="*/ 203277 h 262957"/>
                <a:gd name="connsiteX343" fmla="*/ 51435 w 217169"/>
                <a:gd name="connsiteY343" fmla="*/ 202325 h 262957"/>
                <a:gd name="connsiteX344" fmla="*/ 51435 w 217169"/>
                <a:gd name="connsiteY344" fmla="*/ 202325 h 262957"/>
                <a:gd name="connsiteX345" fmla="*/ 51435 w 217169"/>
                <a:gd name="connsiteY345" fmla="*/ 202325 h 262957"/>
                <a:gd name="connsiteX346" fmla="*/ 52388 w 217169"/>
                <a:gd name="connsiteY346" fmla="*/ 198514 h 262957"/>
                <a:gd name="connsiteX347" fmla="*/ 52388 w 217169"/>
                <a:gd name="connsiteY347" fmla="*/ 195657 h 262957"/>
                <a:gd name="connsiteX348" fmla="*/ 50482 w 217169"/>
                <a:gd name="connsiteY348" fmla="*/ 196610 h 262957"/>
                <a:gd name="connsiteX349" fmla="*/ 47625 w 217169"/>
                <a:gd name="connsiteY349" fmla="*/ 196610 h 262957"/>
                <a:gd name="connsiteX350" fmla="*/ 47625 w 217169"/>
                <a:gd name="connsiteY350" fmla="*/ 196610 h 262957"/>
                <a:gd name="connsiteX351" fmla="*/ 49530 w 217169"/>
                <a:gd name="connsiteY351" fmla="*/ 194705 h 262957"/>
                <a:gd name="connsiteX352" fmla="*/ 52388 w 217169"/>
                <a:gd name="connsiteY352" fmla="*/ 186132 h 262957"/>
                <a:gd name="connsiteX353" fmla="*/ 53340 w 217169"/>
                <a:gd name="connsiteY353" fmla="*/ 183275 h 262957"/>
                <a:gd name="connsiteX354" fmla="*/ 56197 w 217169"/>
                <a:gd name="connsiteY354" fmla="*/ 183275 h 262957"/>
                <a:gd name="connsiteX355" fmla="*/ 58102 w 217169"/>
                <a:gd name="connsiteY355" fmla="*/ 182322 h 262957"/>
                <a:gd name="connsiteX356" fmla="*/ 56197 w 217169"/>
                <a:gd name="connsiteY356" fmla="*/ 182322 h 262957"/>
                <a:gd name="connsiteX357" fmla="*/ 49530 w 217169"/>
                <a:gd name="connsiteY357" fmla="*/ 179464 h 262957"/>
                <a:gd name="connsiteX358" fmla="*/ 49530 w 217169"/>
                <a:gd name="connsiteY358" fmla="*/ 175655 h 262957"/>
                <a:gd name="connsiteX359" fmla="*/ 46672 w 217169"/>
                <a:gd name="connsiteY359" fmla="*/ 172797 h 262957"/>
                <a:gd name="connsiteX360" fmla="*/ 44767 w 217169"/>
                <a:gd name="connsiteY360" fmla="*/ 171845 h 262957"/>
                <a:gd name="connsiteX361" fmla="*/ 40957 w 217169"/>
                <a:gd name="connsiteY361" fmla="*/ 167082 h 262957"/>
                <a:gd name="connsiteX362" fmla="*/ 40957 w 217169"/>
                <a:gd name="connsiteY362" fmla="*/ 164225 h 262957"/>
                <a:gd name="connsiteX363" fmla="*/ 41910 w 217169"/>
                <a:gd name="connsiteY363" fmla="*/ 167082 h 262957"/>
                <a:gd name="connsiteX364" fmla="*/ 42863 w 217169"/>
                <a:gd name="connsiteY364" fmla="*/ 167082 h 262957"/>
                <a:gd name="connsiteX365" fmla="*/ 42863 w 217169"/>
                <a:gd name="connsiteY365" fmla="*/ 165177 h 262957"/>
                <a:gd name="connsiteX366" fmla="*/ 41910 w 217169"/>
                <a:gd name="connsiteY366" fmla="*/ 164225 h 262957"/>
                <a:gd name="connsiteX367" fmla="*/ 42863 w 217169"/>
                <a:gd name="connsiteY367" fmla="*/ 163272 h 262957"/>
                <a:gd name="connsiteX368" fmla="*/ 42863 w 217169"/>
                <a:gd name="connsiteY368" fmla="*/ 161367 h 262957"/>
                <a:gd name="connsiteX369" fmla="*/ 41910 w 217169"/>
                <a:gd name="connsiteY369" fmla="*/ 162320 h 262957"/>
                <a:gd name="connsiteX370" fmla="*/ 41910 w 217169"/>
                <a:gd name="connsiteY370" fmla="*/ 163272 h 262957"/>
                <a:gd name="connsiteX371" fmla="*/ 40005 w 217169"/>
                <a:gd name="connsiteY371" fmla="*/ 163272 h 262957"/>
                <a:gd name="connsiteX372" fmla="*/ 35242 w 217169"/>
                <a:gd name="connsiteY372" fmla="*/ 161367 h 262957"/>
                <a:gd name="connsiteX373" fmla="*/ 34290 w 217169"/>
                <a:gd name="connsiteY373" fmla="*/ 162320 h 262957"/>
                <a:gd name="connsiteX374" fmla="*/ 36195 w 217169"/>
                <a:gd name="connsiteY374" fmla="*/ 168035 h 262957"/>
                <a:gd name="connsiteX375" fmla="*/ 37147 w 217169"/>
                <a:gd name="connsiteY375" fmla="*/ 171845 h 262957"/>
                <a:gd name="connsiteX376" fmla="*/ 40005 w 217169"/>
                <a:gd name="connsiteY376" fmla="*/ 171845 h 262957"/>
                <a:gd name="connsiteX377" fmla="*/ 40957 w 217169"/>
                <a:gd name="connsiteY377" fmla="*/ 174702 h 262957"/>
                <a:gd name="connsiteX378" fmla="*/ 43815 w 217169"/>
                <a:gd name="connsiteY378" fmla="*/ 176607 h 262957"/>
                <a:gd name="connsiteX379" fmla="*/ 44767 w 217169"/>
                <a:gd name="connsiteY379" fmla="*/ 177560 h 262957"/>
                <a:gd name="connsiteX380" fmla="*/ 42863 w 217169"/>
                <a:gd name="connsiteY380" fmla="*/ 180417 h 262957"/>
                <a:gd name="connsiteX381" fmla="*/ 38100 w 217169"/>
                <a:gd name="connsiteY381" fmla="*/ 175655 h 262957"/>
                <a:gd name="connsiteX382" fmla="*/ 38100 w 217169"/>
                <a:gd name="connsiteY382" fmla="*/ 173750 h 262957"/>
                <a:gd name="connsiteX383" fmla="*/ 31432 w 217169"/>
                <a:gd name="connsiteY383" fmla="*/ 176607 h 262957"/>
                <a:gd name="connsiteX384" fmla="*/ 29527 w 217169"/>
                <a:gd name="connsiteY384" fmla="*/ 177560 h 262957"/>
                <a:gd name="connsiteX385" fmla="*/ 30480 w 217169"/>
                <a:gd name="connsiteY385" fmla="*/ 181370 h 262957"/>
                <a:gd name="connsiteX386" fmla="*/ 33338 w 217169"/>
                <a:gd name="connsiteY386" fmla="*/ 182322 h 262957"/>
                <a:gd name="connsiteX387" fmla="*/ 35242 w 217169"/>
                <a:gd name="connsiteY387" fmla="*/ 182322 h 262957"/>
                <a:gd name="connsiteX388" fmla="*/ 38100 w 217169"/>
                <a:gd name="connsiteY388" fmla="*/ 185180 h 262957"/>
                <a:gd name="connsiteX389" fmla="*/ 38100 w 217169"/>
                <a:gd name="connsiteY389" fmla="*/ 186132 h 262957"/>
                <a:gd name="connsiteX390" fmla="*/ 35242 w 217169"/>
                <a:gd name="connsiteY390" fmla="*/ 185180 h 262957"/>
                <a:gd name="connsiteX391" fmla="*/ 30480 w 217169"/>
                <a:gd name="connsiteY391" fmla="*/ 186132 h 262957"/>
                <a:gd name="connsiteX392" fmla="*/ 27622 w 217169"/>
                <a:gd name="connsiteY392" fmla="*/ 186132 h 262957"/>
                <a:gd name="connsiteX393" fmla="*/ 27622 w 217169"/>
                <a:gd name="connsiteY393" fmla="*/ 187085 h 262957"/>
                <a:gd name="connsiteX394" fmla="*/ 30480 w 217169"/>
                <a:gd name="connsiteY394" fmla="*/ 187085 h 262957"/>
                <a:gd name="connsiteX395" fmla="*/ 30480 w 217169"/>
                <a:gd name="connsiteY395" fmla="*/ 187085 h 262957"/>
                <a:gd name="connsiteX396" fmla="*/ 35242 w 217169"/>
                <a:gd name="connsiteY396" fmla="*/ 190895 h 262957"/>
                <a:gd name="connsiteX397" fmla="*/ 36195 w 217169"/>
                <a:gd name="connsiteY397" fmla="*/ 193752 h 262957"/>
                <a:gd name="connsiteX398" fmla="*/ 36195 w 217169"/>
                <a:gd name="connsiteY398" fmla="*/ 194705 h 262957"/>
                <a:gd name="connsiteX399" fmla="*/ 34290 w 217169"/>
                <a:gd name="connsiteY399" fmla="*/ 192800 h 262957"/>
                <a:gd name="connsiteX400" fmla="*/ 33338 w 217169"/>
                <a:gd name="connsiteY400" fmla="*/ 194705 h 262957"/>
                <a:gd name="connsiteX401" fmla="*/ 35242 w 217169"/>
                <a:gd name="connsiteY401" fmla="*/ 198514 h 262957"/>
                <a:gd name="connsiteX402" fmla="*/ 36195 w 217169"/>
                <a:gd name="connsiteY402" fmla="*/ 201372 h 262957"/>
                <a:gd name="connsiteX403" fmla="*/ 34290 w 217169"/>
                <a:gd name="connsiteY403" fmla="*/ 201372 h 262957"/>
                <a:gd name="connsiteX404" fmla="*/ 27622 w 217169"/>
                <a:gd name="connsiteY404" fmla="*/ 200420 h 262957"/>
                <a:gd name="connsiteX405" fmla="*/ 26670 w 217169"/>
                <a:gd name="connsiteY405" fmla="*/ 201372 h 262957"/>
                <a:gd name="connsiteX406" fmla="*/ 27622 w 217169"/>
                <a:gd name="connsiteY406" fmla="*/ 202325 h 262957"/>
                <a:gd name="connsiteX407" fmla="*/ 39052 w 217169"/>
                <a:gd name="connsiteY407" fmla="*/ 208992 h 262957"/>
                <a:gd name="connsiteX408" fmla="*/ 38100 w 217169"/>
                <a:gd name="connsiteY408" fmla="*/ 211850 h 262957"/>
                <a:gd name="connsiteX409" fmla="*/ 41910 w 217169"/>
                <a:gd name="connsiteY409" fmla="*/ 212802 h 262957"/>
                <a:gd name="connsiteX410" fmla="*/ 40957 w 217169"/>
                <a:gd name="connsiteY410" fmla="*/ 215660 h 262957"/>
                <a:gd name="connsiteX411" fmla="*/ 41910 w 217169"/>
                <a:gd name="connsiteY411" fmla="*/ 215660 h 262957"/>
                <a:gd name="connsiteX412" fmla="*/ 41910 w 217169"/>
                <a:gd name="connsiteY412" fmla="*/ 212802 h 262957"/>
                <a:gd name="connsiteX413" fmla="*/ 46672 w 217169"/>
                <a:gd name="connsiteY413" fmla="*/ 213755 h 262957"/>
                <a:gd name="connsiteX414" fmla="*/ 49530 w 217169"/>
                <a:gd name="connsiteY414" fmla="*/ 212802 h 262957"/>
                <a:gd name="connsiteX415" fmla="*/ 51435 w 217169"/>
                <a:gd name="connsiteY415" fmla="*/ 215660 h 262957"/>
                <a:gd name="connsiteX416" fmla="*/ 49530 w 217169"/>
                <a:gd name="connsiteY416" fmla="*/ 216612 h 262957"/>
                <a:gd name="connsiteX417" fmla="*/ 47625 w 217169"/>
                <a:gd name="connsiteY417" fmla="*/ 218517 h 262957"/>
                <a:gd name="connsiteX418" fmla="*/ 46672 w 217169"/>
                <a:gd name="connsiteY418" fmla="*/ 222327 h 262957"/>
                <a:gd name="connsiteX419" fmla="*/ 49530 w 217169"/>
                <a:gd name="connsiteY419" fmla="*/ 226137 h 262957"/>
                <a:gd name="connsiteX420" fmla="*/ 51435 w 217169"/>
                <a:gd name="connsiteY420" fmla="*/ 226137 h 262957"/>
                <a:gd name="connsiteX421" fmla="*/ 56197 w 217169"/>
                <a:gd name="connsiteY421" fmla="*/ 224232 h 262957"/>
                <a:gd name="connsiteX422" fmla="*/ 58102 w 217169"/>
                <a:gd name="connsiteY422" fmla="*/ 226137 h 262957"/>
                <a:gd name="connsiteX423" fmla="*/ 55245 w 217169"/>
                <a:gd name="connsiteY423" fmla="*/ 227089 h 262957"/>
                <a:gd name="connsiteX424" fmla="*/ 53340 w 217169"/>
                <a:gd name="connsiteY424" fmla="*/ 228042 h 262957"/>
                <a:gd name="connsiteX425" fmla="*/ 55245 w 217169"/>
                <a:gd name="connsiteY425" fmla="*/ 229947 h 262957"/>
                <a:gd name="connsiteX426" fmla="*/ 60007 w 217169"/>
                <a:gd name="connsiteY426" fmla="*/ 228042 h 262957"/>
                <a:gd name="connsiteX427" fmla="*/ 63817 w 217169"/>
                <a:gd name="connsiteY427" fmla="*/ 225185 h 262957"/>
                <a:gd name="connsiteX428" fmla="*/ 32385 w 217169"/>
                <a:gd name="connsiteY428" fmla="*/ 96597 h 262957"/>
                <a:gd name="connsiteX429" fmla="*/ 29527 w 217169"/>
                <a:gd name="connsiteY429" fmla="*/ 97550 h 262957"/>
                <a:gd name="connsiteX430" fmla="*/ 29527 w 217169"/>
                <a:gd name="connsiteY430" fmla="*/ 97550 h 262957"/>
                <a:gd name="connsiteX431" fmla="*/ 30480 w 217169"/>
                <a:gd name="connsiteY431" fmla="*/ 95645 h 262957"/>
                <a:gd name="connsiteX432" fmla="*/ 32385 w 217169"/>
                <a:gd name="connsiteY432" fmla="*/ 93739 h 262957"/>
                <a:gd name="connsiteX433" fmla="*/ 32385 w 217169"/>
                <a:gd name="connsiteY433" fmla="*/ 96597 h 262957"/>
                <a:gd name="connsiteX434" fmla="*/ 29527 w 217169"/>
                <a:gd name="connsiteY434" fmla="*/ 56592 h 262957"/>
                <a:gd name="connsiteX435" fmla="*/ 36195 w 217169"/>
                <a:gd name="connsiteY435" fmla="*/ 59450 h 262957"/>
                <a:gd name="connsiteX436" fmla="*/ 37147 w 217169"/>
                <a:gd name="connsiteY436" fmla="*/ 58497 h 262957"/>
                <a:gd name="connsiteX437" fmla="*/ 37147 w 217169"/>
                <a:gd name="connsiteY437" fmla="*/ 57545 h 262957"/>
                <a:gd name="connsiteX438" fmla="*/ 33338 w 217169"/>
                <a:gd name="connsiteY438" fmla="*/ 53735 h 262957"/>
                <a:gd name="connsiteX439" fmla="*/ 29527 w 217169"/>
                <a:gd name="connsiteY439" fmla="*/ 56592 h 262957"/>
                <a:gd name="connsiteX440" fmla="*/ 29527 w 217169"/>
                <a:gd name="connsiteY440" fmla="*/ 56592 h 262957"/>
                <a:gd name="connsiteX441" fmla="*/ 31432 w 217169"/>
                <a:gd name="connsiteY441" fmla="*/ 207087 h 262957"/>
                <a:gd name="connsiteX442" fmla="*/ 31432 w 217169"/>
                <a:gd name="connsiteY442" fmla="*/ 207087 h 262957"/>
                <a:gd name="connsiteX443" fmla="*/ 31432 w 217169"/>
                <a:gd name="connsiteY443" fmla="*/ 207087 h 262957"/>
                <a:gd name="connsiteX444" fmla="*/ 31432 w 217169"/>
                <a:gd name="connsiteY444" fmla="*/ 207087 h 262957"/>
                <a:gd name="connsiteX445" fmla="*/ 31432 w 217169"/>
                <a:gd name="connsiteY445" fmla="*/ 207087 h 262957"/>
                <a:gd name="connsiteX446" fmla="*/ 32385 w 217169"/>
                <a:gd name="connsiteY446" fmla="*/ 116600 h 262957"/>
                <a:gd name="connsiteX447" fmla="*/ 30480 w 217169"/>
                <a:gd name="connsiteY447" fmla="*/ 117552 h 262957"/>
                <a:gd name="connsiteX448" fmla="*/ 32385 w 217169"/>
                <a:gd name="connsiteY448" fmla="*/ 118505 h 262957"/>
                <a:gd name="connsiteX449" fmla="*/ 32385 w 217169"/>
                <a:gd name="connsiteY449" fmla="*/ 116600 h 262957"/>
                <a:gd name="connsiteX450" fmla="*/ 32385 w 217169"/>
                <a:gd name="connsiteY450" fmla="*/ 116600 h 262957"/>
                <a:gd name="connsiteX451" fmla="*/ 32385 w 217169"/>
                <a:gd name="connsiteY451" fmla="*/ 120410 h 262957"/>
                <a:gd name="connsiteX452" fmla="*/ 32385 w 217169"/>
                <a:gd name="connsiteY452" fmla="*/ 120410 h 262957"/>
                <a:gd name="connsiteX453" fmla="*/ 32385 w 217169"/>
                <a:gd name="connsiteY453" fmla="*/ 120410 h 262957"/>
                <a:gd name="connsiteX454" fmla="*/ 32385 w 217169"/>
                <a:gd name="connsiteY454" fmla="*/ 120410 h 262957"/>
                <a:gd name="connsiteX455" fmla="*/ 32385 w 217169"/>
                <a:gd name="connsiteY455" fmla="*/ 120410 h 262957"/>
                <a:gd name="connsiteX456" fmla="*/ 32385 w 217169"/>
                <a:gd name="connsiteY456" fmla="*/ 99455 h 262957"/>
                <a:gd name="connsiteX457" fmla="*/ 32385 w 217169"/>
                <a:gd name="connsiteY457" fmla="*/ 99455 h 262957"/>
                <a:gd name="connsiteX458" fmla="*/ 32385 w 217169"/>
                <a:gd name="connsiteY458" fmla="*/ 99455 h 262957"/>
                <a:gd name="connsiteX459" fmla="*/ 32385 w 217169"/>
                <a:gd name="connsiteY459" fmla="*/ 99455 h 262957"/>
                <a:gd name="connsiteX460" fmla="*/ 32385 w 217169"/>
                <a:gd name="connsiteY460" fmla="*/ 99455 h 262957"/>
                <a:gd name="connsiteX461" fmla="*/ 33338 w 217169"/>
                <a:gd name="connsiteY461" fmla="*/ 138507 h 262957"/>
                <a:gd name="connsiteX462" fmla="*/ 33338 w 217169"/>
                <a:gd name="connsiteY462" fmla="*/ 138507 h 262957"/>
                <a:gd name="connsiteX463" fmla="*/ 33338 w 217169"/>
                <a:gd name="connsiteY463" fmla="*/ 137555 h 262957"/>
                <a:gd name="connsiteX464" fmla="*/ 33338 w 217169"/>
                <a:gd name="connsiteY464" fmla="*/ 138507 h 262957"/>
                <a:gd name="connsiteX465" fmla="*/ 33338 w 217169"/>
                <a:gd name="connsiteY465" fmla="*/ 138507 h 262957"/>
                <a:gd name="connsiteX466" fmla="*/ 36195 w 217169"/>
                <a:gd name="connsiteY466" fmla="*/ 149937 h 262957"/>
                <a:gd name="connsiteX467" fmla="*/ 35242 w 217169"/>
                <a:gd name="connsiteY467" fmla="*/ 148032 h 262957"/>
                <a:gd name="connsiteX468" fmla="*/ 34290 w 217169"/>
                <a:gd name="connsiteY468" fmla="*/ 148985 h 262957"/>
                <a:gd name="connsiteX469" fmla="*/ 35242 w 217169"/>
                <a:gd name="connsiteY469" fmla="*/ 150889 h 262957"/>
                <a:gd name="connsiteX470" fmla="*/ 36195 w 217169"/>
                <a:gd name="connsiteY470" fmla="*/ 149937 h 262957"/>
                <a:gd name="connsiteX471" fmla="*/ 35242 w 217169"/>
                <a:gd name="connsiteY471" fmla="*/ 128030 h 262957"/>
                <a:gd name="connsiteX472" fmla="*/ 35242 w 217169"/>
                <a:gd name="connsiteY472" fmla="*/ 128030 h 262957"/>
                <a:gd name="connsiteX473" fmla="*/ 35242 w 217169"/>
                <a:gd name="connsiteY473" fmla="*/ 128030 h 262957"/>
                <a:gd name="connsiteX474" fmla="*/ 35242 w 217169"/>
                <a:gd name="connsiteY474" fmla="*/ 128030 h 262957"/>
                <a:gd name="connsiteX475" fmla="*/ 35242 w 217169"/>
                <a:gd name="connsiteY475" fmla="*/ 128030 h 262957"/>
                <a:gd name="connsiteX476" fmla="*/ 37147 w 217169"/>
                <a:gd name="connsiteY476" fmla="*/ 123267 h 262957"/>
                <a:gd name="connsiteX477" fmla="*/ 37147 w 217169"/>
                <a:gd name="connsiteY477" fmla="*/ 123267 h 262957"/>
                <a:gd name="connsiteX478" fmla="*/ 35242 w 217169"/>
                <a:gd name="connsiteY478" fmla="*/ 123267 h 262957"/>
                <a:gd name="connsiteX479" fmla="*/ 37147 w 217169"/>
                <a:gd name="connsiteY479" fmla="*/ 123267 h 262957"/>
                <a:gd name="connsiteX480" fmla="*/ 37147 w 217169"/>
                <a:gd name="connsiteY480" fmla="*/ 123267 h 262957"/>
                <a:gd name="connsiteX481" fmla="*/ 36195 w 217169"/>
                <a:gd name="connsiteY481" fmla="*/ 70880 h 262957"/>
                <a:gd name="connsiteX482" fmla="*/ 38100 w 217169"/>
                <a:gd name="connsiteY482" fmla="*/ 68975 h 262957"/>
                <a:gd name="connsiteX483" fmla="*/ 36195 w 217169"/>
                <a:gd name="connsiteY483" fmla="*/ 70880 h 262957"/>
                <a:gd name="connsiteX484" fmla="*/ 37147 w 217169"/>
                <a:gd name="connsiteY484" fmla="*/ 133745 h 262957"/>
                <a:gd name="connsiteX485" fmla="*/ 37147 w 217169"/>
                <a:gd name="connsiteY485" fmla="*/ 133745 h 262957"/>
                <a:gd name="connsiteX486" fmla="*/ 37147 w 217169"/>
                <a:gd name="connsiteY486" fmla="*/ 133745 h 262957"/>
                <a:gd name="connsiteX487" fmla="*/ 37147 w 217169"/>
                <a:gd name="connsiteY487" fmla="*/ 133745 h 262957"/>
                <a:gd name="connsiteX488" fmla="*/ 37147 w 217169"/>
                <a:gd name="connsiteY488" fmla="*/ 133745 h 262957"/>
                <a:gd name="connsiteX489" fmla="*/ 37147 w 217169"/>
                <a:gd name="connsiteY489" fmla="*/ 120410 h 262957"/>
                <a:gd name="connsiteX490" fmla="*/ 40005 w 217169"/>
                <a:gd name="connsiteY490" fmla="*/ 120410 h 262957"/>
                <a:gd name="connsiteX491" fmla="*/ 40005 w 217169"/>
                <a:gd name="connsiteY491" fmla="*/ 117552 h 262957"/>
                <a:gd name="connsiteX492" fmla="*/ 38100 w 217169"/>
                <a:gd name="connsiteY492" fmla="*/ 115647 h 262957"/>
                <a:gd name="connsiteX493" fmla="*/ 38100 w 217169"/>
                <a:gd name="connsiteY493" fmla="*/ 113742 h 262957"/>
                <a:gd name="connsiteX494" fmla="*/ 37147 w 217169"/>
                <a:gd name="connsiteY494" fmla="*/ 113742 h 262957"/>
                <a:gd name="connsiteX495" fmla="*/ 38100 w 217169"/>
                <a:gd name="connsiteY495" fmla="*/ 115647 h 262957"/>
                <a:gd name="connsiteX496" fmla="*/ 37147 w 217169"/>
                <a:gd name="connsiteY496" fmla="*/ 117552 h 262957"/>
                <a:gd name="connsiteX497" fmla="*/ 37147 w 217169"/>
                <a:gd name="connsiteY497" fmla="*/ 120410 h 262957"/>
                <a:gd name="connsiteX498" fmla="*/ 40957 w 217169"/>
                <a:gd name="connsiteY498" fmla="*/ 66117 h 262957"/>
                <a:gd name="connsiteX499" fmla="*/ 38100 w 217169"/>
                <a:gd name="connsiteY499" fmla="*/ 68975 h 262957"/>
                <a:gd name="connsiteX500" fmla="*/ 37147 w 217169"/>
                <a:gd name="connsiteY500" fmla="*/ 66117 h 262957"/>
                <a:gd name="connsiteX501" fmla="*/ 40957 w 217169"/>
                <a:gd name="connsiteY501" fmla="*/ 66117 h 262957"/>
                <a:gd name="connsiteX502" fmla="*/ 37147 w 217169"/>
                <a:gd name="connsiteY502" fmla="*/ 157557 h 262957"/>
                <a:gd name="connsiteX503" fmla="*/ 37147 w 217169"/>
                <a:gd name="connsiteY503" fmla="*/ 157557 h 262957"/>
                <a:gd name="connsiteX504" fmla="*/ 41910 w 217169"/>
                <a:gd name="connsiteY504" fmla="*/ 156605 h 262957"/>
                <a:gd name="connsiteX505" fmla="*/ 46672 w 217169"/>
                <a:gd name="connsiteY505" fmla="*/ 151842 h 262957"/>
                <a:gd name="connsiteX506" fmla="*/ 45720 w 217169"/>
                <a:gd name="connsiteY506" fmla="*/ 150889 h 262957"/>
                <a:gd name="connsiteX507" fmla="*/ 44767 w 217169"/>
                <a:gd name="connsiteY507" fmla="*/ 151842 h 262957"/>
                <a:gd name="connsiteX508" fmla="*/ 40957 w 217169"/>
                <a:gd name="connsiteY508" fmla="*/ 157557 h 262957"/>
                <a:gd name="connsiteX509" fmla="*/ 37147 w 217169"/>
                <a:gd name="connsiteY509" fmla="*/ 157557 h 262957"/>
                <a:gd name="connsiteX510" fmla="*/ 37147 w 217169"/>
                <a:gd name="connsiteY510" fmla="*/ 157557 h 262957"/>
                <a:gd name="connsiteX511" fmla="*/ 38100 w 217169"/>
                <a:gd name="connsiteY511" fmla="*/ 54687 h 262957"/>
                <a:gd name="connsiteX512" fmla="*/ 39052 w 217169"/>
                <a:gd name="connsiteY512" fmla="*/ 54687 h 262957"/>
                <a:gd name="connsiteX513" fmla="*/ 38100 w 217169"/>
                <a:gd name="connsiteY513" fmla="*/ 52782 h 262957"/>
                <a:gd name="connsiteX514" fmla="*/ 37147 w 217169"/>
                <a:gd name="connsiteY514" fmla="*/ 52782 h 262957"/>
                <a:gd name="connsiteX515" fmla="*/ 38100 w 217169"/>
                <a:gd name="connsiteY515" fmla="*/ 54687 h 262957"/>
                <a:gd name="connsiteX516" fmla="*/ 38100 w 217169"/>
                <a:gd name="connsiteY516" fmla="*/ 108027 h 262957"/>
                <a:gd name="connsiteX517" fmla="*/ 40005 w 217169"/>
                <a:gd name="connsiteY517" fmla="*/ 111837 h 262957"/>
                <a:gd name="connsiteX518" fmla="*/ 40957 w 217169"/>
                <a:gd name="connsiteY518" fmla="*/ 110885 h 262957"/>
                <a:gd name="connsiteX519" fmla="*/ 38100 w 217169"/>
                <a:gd name="connsiteY519" fmla="*/ 108027 h 262957"/>
                <a:gd name="connsiteX520" fmla="*/ 38100 w 217169"/>
                <a:gd name="connsiteY520" fmla="*/ 108027 h 262957"/>
                <a:gd name="connsiteX521" fmla="*/ 42863 w 217169"/>
                <a:gd name="connsiteY521" fmla="*/ 145175 h 262957"/>
                <a:gd name="connsiteX522" fmla="*/ 40005 w 217169"/>
                <a:gd name="connsiteY522" fmla="*/ 144222 h 262957"/>
                <a:gd name="connsiteX523" fmla="*/ 38100 w 217169"/>
                <a:gd name="connsiteY523" fmla="*/ 145175 h 262957"/>
                <a:gd name="connsiteX524" fmla="*/ 40005 w 217169"/>
                <a:gd name="connsiteY524" fmla="*/ 146127 h 262957"/>
                <a:gd name="connsiteX525" fmla="*/ 41910 w 217169"/>
                <a:gd name="connsiteY525" fmla="*/ 147080 h 262957"/>
                <a:gd name="connsiteX526" fmla="*/ 43815 w 217169"/>
                <a:gd name="connsiteY526" fmla="*/ 148032 h 262957"/>
                <a:gd name="connsiteX527" fmla="*/ 44767 w 217169"/>
                <a:gd name="connsiteY527" fmla="*/ 146127 h 262957"/>
                <a:gd name="connsiteX528" fmla="*/ 42863 w 217169"/>
                <a:gd name="connsiteY528" fmla="*/ 145175 h 262957"/>
                <a:gd name="connsiteX529" fmla="*/ 38100 w 217169"/>
                <a:gd name="connsiteY529" fmla="*/ 195657 h 262957"/>
                <a:gd name="connsiteX530" fmla="*/ 40957 w 217169"/>
                <a:gd name="connsiteY530" fmla="*/ 198514 h 262957"/>
                <a:gd name="connsiteX531" fmla="*/ 38100 w 217169"/>
                <a:gd name="connsiteY531" fmla="*/ 195657 h 262957"/>
                <a:gd name="connsiteX532" fmla="*/ 40005 w 217169"/>
                <a:gd name="connsiteY532" fmla="*/ 150889 h 262957"/>
                <a:gd name="connsiteX533" fmla="*/ 40005 w 217169"/>
                <a:gd name="connsiteY533" fmla="*/ 150889 h 262957"/>
                <a:gd name="connsiteX534" fmla="*/ 40005 w 217169"/>
                <a:gd name="connsiteY534" fmla="*/ 150889 h 262957"/>
                <a:gd name="connsiteX535" fmla="*/ 40005 w 217169"/>
                <a:gd name="connsiteY535" fmla="*/ 150889 h 262957"/>
                <a:gd name="connsiteX536" fmla="*/ 40005 w 217169"/>
                <a:gd name="connsiteY536" fmla="*/ 150889 h 262957"/>
                <a:gd name="connsiteX537" fmla="*/ 42863 w 217169"/>
                <a:gd name="connsiteY537" fmla="*/ 207087 h 262957"/>
                <a:gd name="connsiteX538" fmla="*/ 40005 w 217169"/>
                <a:gd name="connsiteY538" fmla="*/ 208992 h 262957"/>
                <a:gd name="connsiteX539" fmla="*/ 41910 w 217169"/>
                <a:gd name="connsiteY539" fmla="*/ 205182 h 262957"/>
                <a:gd name="connsiteX540" fmla="*/ 42863 w 217169"/>
                <a:gd name="connsiteY540" fmla="*/ 207087 h 262957"/>
                <a:gd name="connsiteX541" fmla="*/ 41910 w 217169"/>
                <a:gd name="connsiteY541" fmla="*/ 204230 h 262957"/>
                <a:gd name="connsiteX542" fmla="*/ 41910 w 217169"/>
                <a:gd name="connsiteY542" fmla="*/ 204230 h 262957"/>
                <a:gd name="connsiteX543" fmla="*/ 41910 w 217169"/>
                <a:gd name="connsiteY543" fmla="*/ 204230 h 262957"/>
                <a:gd name="connsiteX544" fmla="*/ 41910 w 217169"/>
                <a:gd name="connsiteY544" fmla="*/ 204230 h 262957"/>
                <a:gd name="connsiteX545" fmla="*/ 41910 w 217169"/>
                <a:gd name="connsiteY545" fmla="*/ 204230 h 262957"/>
                <a:gd name="connsiteX546" fmla="*/ 46672 w 217169"/>
                <a:gd name="connsiteY546" fmla="*/ 198514 h 262957"/>
                <a:gd name="connsiteX547" fmla="*/ 46672 w 217169"/>
                <a:gd name="connsiteY547" fmla="*/ 198514 h 262957"/>
                <a:gd name="connsiteX548" fmla="*/ 46672 w 217169"/>
                <a:gd name="connsiteY548" fmla="*/ 201372 h 262957"/>
                <a:gd name="connsiteX549" fmla="*/ 45720 w 217169"/>
                <a:gd name="connsiteY549" fmla="*/ 202325 h 262957"/>
                <a:gd name="connsiteX550" fmla="*/ 40957 w 217169"/>
                <a:gd name="connsiteY550" fmla="*/ 199467 h 262957"/>
                <a:gd name="connsiteX551" fmla="*/ 46672 w 217169"/>
                <a:gd name="connsiteY551" fmla="*/ 198514 h 262957"/>
                <a:gd name="connsiteX552" fmla="*/ 44767 w 217169"/>
                <a:gd name="connsiteY552" fmla="*/ 219470 h 262957"/>
                <a:gd name="connsiteX553" fmla="*/ 44767 w 217169"/>
                <a:gd name="connsiteY553" fmla="*/ 219470 h 262957"/>
                <a:gd name="connsiteX554" fmla="*/ 41910 w 217169"/>
                <a:gd name="connsiteY554" fmla="*/ 220422 h 262957"/>
                <a:gd name="connsiteX555" fmla="*/ 41910 w 217169"/>
                <a:gd name="connsiteY555" fmla="*/ 221375 h 262957"/>
                <a:gd name="connsiteX556" fmla="*/ 44767 w 217169"/>
                <a:gd name="connsiteY556" fmla="*/ 219470 h 262957"/>
                <a:gd name="connsiteX557" fmla="*/ 43815 w 217169"/>
                <a:gd name="connsiteY557" fmla="*/ 187085 h 262957"/>
                <a:gd name="connsiteX558" fmla="*/ 47625 w 217169"/>
                <a:gd name="connsiteY558" fmla="*/ 188989 h 262957"/>
                <a:gd name="connsiteX559" fmla="*/ 48577 w 217169"/>
                <a:gd name="connsiteY559" fmla="*/ 190895 h 262957"/>
                <a:gd name="connsiteX560" fmla="*/ 47625 w 217169"/>
                <a:gd name="connsiteY560" fmla="*/ 192800 h 262957"/>
                <a:gd name="connsiteX561" fmla="*/ 46672 w 217169"/>
                <a:gd name="connsiteY561" fmla="*/ 193752 h 262957"/>
                <a:gd name="connsiteX562" fmla="*/ 42863 w 217169"/>
                <a:gd name="connsiteY562" fmla="*/ 188989 h 262957"/>
                <a:gd name="connsiteX563" fmla="*/ 43815 w 217169"/>
                <a:gd name="connsiteY563" fmla="*/ 187085 h 262957"/>
                <a:gd name="connsiteX564" fmla="*/ 42863 w 217169"/>
                <a:gd name="connsiteY564" fmla="*/ 116600 h 262957"/>
                <a:gd name="connsiteX565" fmla="*/ 42863 w 217169"/>
                <a:gd name="connsiteY565" fmla="*/ 116600 h 262957"/>
                <a:gd name="connsiteX566" fmla="*/ 44767 w 217169"/>
                <a:gd name="connsiteY566" fmla="*/ 116600 h 262957"/>
                <a:gd name="connsiteX567" fmla="*/ 46672 w 217169"/>
                <a:gd name="connsiteY567" fmla="*/ 115647 h 262957"/>
                <a:gd name="connsiteX568" fmla="*/ 46672 w 217169"/>
                <a:gd name="connsiteY568" fmla="*/ 115647 h 262957"/>
                <a:gd name="connsiteX569" fmla="*/ 45720 w 217169"/>
                <a:gd name="connsiteY569" fmla="*/ 117552 h 262957"/>
                <a:gd name="connsiteX570" fmla="*/ 42863 w 217169"/>
                <a:gd name="connsiteY570" fmla="*/ 116600 h 262957"/>
                <a:gd name="connsiteX571" fmla="*/ 42863 w 217169"/>
                <a:gd name="connsiteY571" fmla="*/ 45162 h 262957"/>
                <a:gd name="connsiteX572" fmla="*/ 43815 w 217169"/>
                <a:gd name="connsiteY572" fmla="*/ 47067 h 262957"/>
                <a:gd name="connsiteX573" fmla="*/ 44767 w 217169"/>
                <a:gd name="connsiteY573" fmla="*/ 46114 h 262957"/>
                <a:gd name="connsiteX574" fmla="*/ 42863 w 217169"/>
                <a:gd name="connsiteY574" fmla="*/ 45162 h 262957"/>
                <a:gd name="connsiteX575" fmla="*/ 42863 w 217169"/>
                <a:gd name="connsiteY575" fmla="*/ 45162 h 262957"/>
                <a:gd name="connsiteX576" fmla="*/ 43815 w 217169"/>
                <a:gd name="connsiteY576" fmla="*/ 208992 h 262957"/>
                <a:gd name="connsiteX577" fmla="*/ 42863 w 217169"/>
                <a:gd name="connsiteY577" fmla="*/ 207087 h 262957"/>
                <a:gd name="connsiteX578" fmla="*/ 43815 w 217169"/>
                <a:gd name="connsiteY578" fmla="*/ 208992 h 262957"/>
                <a:gd name="connsiteX579" fmla="*/ 43815 w 217169"/>
                <a:gd name="connsiteY579" fmla="*/ 208992 h 262957"/>
                <a:gd name="connsiteX580" fmla="*/ 43815 w 217169"/>
                <a:gd name="connsiteY580" fmla="*/ 107075 h 262957"/>
                <a:gd name="connsiteX581" fmla="*/ 45720 w 217169"/>
                <a:gd name="connsiteY581" fmla="*/ 108027 h 262957"/>
                <a:gd name="connsiteX582" fmla="*/ 46672 w 217169"/>
                <a:gd name="connsiteY582" fmla="*/ 107075 h 262957"/>
                <a:gd name="connsiteX583" fmla="*/ 44767 w 217169"/>
                <a:gd name="connsiteY583" fmla="*/ 106122 h 262957"/>
                <a:gd name="connsiteX584" fmla="*/ 43815 w 217169"/>
                <a:gd name="connsiteY584" fmla="*/ 105170 h 262957"/>
                <a:gd name="connsiteX585" fmla="*/ 43815 w 217169"/>
                <a:gd name="connsiteY585" fmla="*/ 107075 h 262957"/>
                <a:gd name="connsiteX586" fmla="*/ 44767 w 217169"/>
                <a:gd name="connsiteY586" fmla="*/ 49925 h 262957"/>
                <a:gd name="connsiteX587" fmla="*/ 44767 w 217169"/>
                <a:gd name="connsiteY587" fmla="*/ 49925 h 262957"/>
                <a:gd name="connsiteX588" fmla="*/ 45720 w 217169"/>
                <a:gd name="connsiteY588" fmla="*/ 51830 h 262957"/>
                <a:gd name="connsiteX589" fmla="*/ 46672 w 217169"/>
                <a:gd name="connsiteY589" fmla="*/ 50877 h 262957"/>
                <a:gd name="connsiteX590" fmla="*/ 44767 w 217169"/>
                <a:gd name="connsiteY590" fmla="*/ 49925 h 262957"/>
                <a:gd name="connsiteX591" fmla="*/ 45720 w 217169"/>
                <a:gd name="connsiteY591" fmla="*/ 102312 h 262957"/>
                <a:gd name="connsiteX592" fmla="*/ 45720 w 217169"/>
                <a:gd name="connsiteY592" fmla="*/ 102312 h 262957"/>
                <a:gd name="connsiteX593" fmla="*/ 45720 w 217169"/>
                <a:gd name="connsiteY593" fmla="*/ 102312 h 262957"/>
                <a:gd name="connsiteX594" fmla="*/ 45720 w 217169"/>
                <a:gd name="connsiteY594" fmla="*/ 102312 h 262957"/>
                <a:gd name="connsiteX595" fmla="*/ 47625 w 217169"/>
                <a:gd name="connsiteY595" fmla="*/ 133745 h 262957"/>
                <a:gd name="connsiteX596" fmla="*/ 45720 w 217169"/>
                <a:gd name="connsiteY596" fmla="*/ 134697 h 262957"/>
                <a:gd name="connsiteX597" fmla="*/ 45720 w 217169"/>
                <a:gd name="connsiteY597" fmla="*/ 135650 h 262957"/>
                <a:gd name="connsiteX598" fmla="*/ 47625 w 217169"/>
                <a:gd name="connsiteY598" fmla="*/ 133745 h 262957"/>
                <a:gd name="connsiteX599" fmla="*/ 47625 w 217169"/>
                <a:gd name="connsiteY599" fmla="*/ 133745 h 262957"/>
                <a:gd name="connsiteX600" fmla="*/ 47625 w 217169"/>
                <a:gd name="connsiteY600" fmla="*/ 167082 h 262957"/>
                <a:gd name="connsiteX601" fmla="*/ 48577 w 217169"/>
                <a:gd name="connsiteY601" fmla="*/ 165177 h 262957"/>
                <a:gd name="connsiteX602" fmla="*/ 48577 w 217169"/>
                <a:gd name="connsiteY602" fmla="*/ 164225 h 262957"/>
                <a:gd name="connsiteX603" fmla="*/ 44767 w 217169"/>
                <a:gd name="connsiteY603" fmla="*/ 166130 h 262957"/>
                <a:gd name="connsiteX604" fmla="*/ 47625 w 217169"/>
                <a:gd name="connsiteY604" fmla="*/ 167082 h 262957"/>
                <a:gd name="connsiteX605" fmla="*/ 50482 w 217169"/>
                <a:gd name="connsiteY605" fmla="*/ 116600 h 262957"/>
                <a:gd name="connsiteX606" fmla="*/ 50482 w 217169"/>
                <a:gd name="connsiteY606" fmla="*/ 116600 h 262957"/>
                <a:gd name="connsiteX607" fmla="*/ 46672 w 217169"/>
                <a:gd name="connsiteY607" fmla="*/ 118505 h 262957"/>
                <a:gd name="connsiteX608" fmla="*/ 47625 w 217169"/>
                <a:gd name="connsiteY608" fmla="*/ 119457 h 262957"/>
                <a:gd name="connsiteX609" fmla="*/ 50482 w 217169"/>
                <a:gd name="connsiteY609" fmla="*/ 116600 h 262957"/>
                <a:gd name="connsiteX610" fmla="*/ 48577 w 217169"/>
                <a:gd name="connsiteY610" fmla="*/ 130887 h 262957"/>
                <a:gd name="connsiteX611" fmla="*/ 49530 w 217169"/>
                <a:gd name="connsiteY611" fmla="*/ 128030 h 262957"/>
                <a:gd name="connsiteX612" fmla="*/ 48577 w 217169"/>
                <a:gd name="connsiteY612" fmla="*/ 125172 h 262957"/>
                <a:gd name="connsiteX613" fmla="*/ 47625 w 217169"/>
                <a:gd name="connsiteY613" fmla="*/ 128030 h 262957"/>
                <a:gd name="connsiteX614" fmla="*/ 48577 w 217169"/>
                <a:gd name="connsiteY614" fmla="*/ 130887 h 262957"/>
                <a:gd name="connsiteX615" fmla="*/ 50482 w 217169"/>
                <a:gd name="connsiteY615" fmla="*/ 76595 h 262957"/>
                <a:gd name="connsiteX616" fmla="*/ 47625 w 217169"/>
                <a:gd name="connsiteY616" fmla="*/ 79452 h 262957"/>
                <a:gd name="connsiteX617" fmla="*/ 48577 w 217169"/>
                <a:gd name="connsiteY617" fmla="*/ 81357 h 262957"/>
                <a:gd name="connsiteX618" fmla="*/ 50482 w 217169"/>
                <a:gd name="connsiteY618" fmla="*/ 76595 h 262957"/>
                <a:gd name="connsiteX619" fmla="*/ 50482 w 217169"/>
                <a:gd name="connsiteY619" fmla="*/ 76595 h 262957"/>
                <a:gd name="connsiteX620" fmla="*/ 49530 w 217169"/>
                <a:gd name="connsiteY620" fmla="*/ 170892 h 262957"/>
                <a:gd name="connsiteX621" fmla="*/ 49530 w 217169"/>
                <a:gd name="connsiteY621" fmla="*/ 170892 h 262957"/>
                <a:gd name="connsiteX622" fmla="*/ 48577 w 217169"/>
                <a:gd name="connsiteY622" fmla="*/ 168035 h 262957"/>
                <a:gd name="connsiteX623" fmla="*/ 49530 w 217169"/>
                <a:gd name="connsiteY623" fmla="*/ 170892 h 262957"/>
                <a:gd name="connsiteX624" fmla="*/ 52388 w 217169"/>
                <a:gd name="connsiteY624" fmla="*/ 95645 h 262957"/>
                <a:gd name="connsiteX625" fmla="*/ 52388 w 217169"/>
                <a:gd name="connsiteY625" fmla="*/ 95645 h 262957"/>
                <a:gd name="connsiteX626" fmla="*/ 49530 w 217169"/>
                <a:gd name="connsiteY626" fmla="*/ 95645 h 262957"/>
                <a:gd name="connsiteX627" fmla="*/ 51435 w 217169"/>
                <a:gd name="connsiteY627" fmla="*/ 96597 h 262957"/>
                <a:gd name="connsiteX628" fmla="*/ 52388 w 217169"/>
                <a:gd name="connsiteY628" fmla="*/ 95645 h 262957"/>
                <a:gd name="connsiteX629" fmla="*/ 51435 w 217169"/>
                <a:gd name="connsiteY629" fmla="*/ 221375 h 262957"/>
                <a:gd name="connsiteX630" fmla="*/ 50482 w 217169"/>
                <a:gd name="connsiteY630" fmla="*/ 223280 h 262957"/>
                <a:gd name="connsiteX631" fmla="*/ 49530 w 217169"/>
                <a:gd name="connsiteY631" fmla="*/ 223280 h 262957"/>
                <a:gd name="connsiteX632" fmla="*/ 51435 w 217169"/>
                <a:gd name="connsiteY632" fmla="*/ 221375 h 262957"/>
                <a:gd name="connsiteX633" fmla="*/ 51435 w 217169"/>
                <a:gd name="connsiteY633" fmla="*/ 221375 h 262957"/>
                <a:gd name="connsiteX634" fmla="*/ 50482 w 217169"/>
                <a:gd name="connsiteY634" fmla="*/ 104217 h 262957"/>
                <a:gd name="connsiteX635" fmla="*/ 51435 w 217169"/>
                <a:gd name="connsiteY635" fmla="*/ 102312 h 262957"/>
                <a:gd name="connsiteX636" fmla="*/ 50482 w 217169"/>
                <a:gd name="connsiteY636" fmla="*/ 104217 h 262957"/>
                <a:gd name="connsiteX637" fmla="*/ 50482 w 217169"/>
                <a:gd name="connsiteY637" fmla="*/ 104217 h 262957"/>
                <a:gd name="connsiteX638" fmla="*/ 50482 w 217169"/>
                <a:gd name="connsiteY638" fmla="*/ 104217 h 262957"/>
                <a:gd name="connsiteX639" fmla="*/ 51435 w 217169"/>
                <a:gd name="connsiteY639" fmla="*/ 50877 h 262957"/>
                <a:gd name="connsiteX640" fmla="*/ 51435 w 217169"/>
                <a:gd name="connsiteY640" fmla="*/ 50877 h 262957"/>
                <a:gd name="connsiteX641" fmla="*/ 51435 w 217169"/>
                <a:gd name="connsiteY641" fmla="*/ 47067 h 262957"/>
                <a:gd name="connsiteX642" fmla="*/ 50482 w 217169"/>
                <a:gd name="connsiteY642" fmla="*/ 48972 h 262957"/>
                <a:gd name="connsiteX643" fmla="*/ 51435 w 217169"/>
                <a:gd name="connsiteY643" fmla="*/ 50877 h 262957"/>
                <a:gd name="connsiteX644" fmla="*/ 52388 w 217169"/>
                <a:gd name="connsiteY644" fmla="*/ 89930 h 262957"/>
                <a:gd name="connsiteX645" fmla="*/ 52388 w 217169"/>
                <a:gd name="connsiteY645" fmla="*/ 89930 h 262957"/>
                <a:gd name="connsiteX646" fmla="*/ 49530 w 217169"/>
                <a:gd name="connsiteY646" fmla="*/ 91835 h 262957"/>
                <a:gd name="connsiteX647" fmla="*/ 50482 w 217169"/>
                <a:gd name="connsiteY647" fmla="*/ 91835 h 262957"/>
                <a:gd name="connsiteX648" fmla="*/ 52388 w 217169"/>
                <a:gd name="connsiteY648" fmla="*/ 89930 h 262957"/>
                <a:gd name="connsiteX649" fmla="*/ 51435 w 217169"/>
                <a:gd name="connsiteY649" fmla="*/ 55639 h 262957"/>
                <a:gd name="connsiteX650" fmla="*/ 51435 w 217169"/>
                <a:gd name="connsiteY650" fmla="*/ 55639 h 262957"/>
                <a:gd name="connsiteX651" fmla="*/ 55245 w 217169"/>
                <a:gd name="connsiteY651" fmla="*/ 57545 h 262957"/>
                <a:gd name="connsiteX652" fmla="*/ 54292 w 217169"/>
                <a:gd name="connsiteY652" fmla="*/ 55639 h 262957"/>
                <a:gd name="connsiteX653" fmla="*/ 51435 w 217169"/>
                <a:gd name="connsiteY653" fmla="*/ 55639 h 262957"/>
                <a:gd name="connsiteX654" fmla="*/ 51435 w 217169"/>
                <a:gd name="connsiteY654" fmla="*/ 101360 h 262957"/>
                <a:gd name="connsiteX655" fmla="*/ 53340 w 217169"/>
                <a:gd name="connsiteY655" fmla="*/ 102312 h 262957"/>
                <a:gd name="connsiteX656" fmla="*/ 53340 w 217169"/>
                <a:gd name="connsiteY656" fmla="*/ 101360 h 262957"/>
                <a:gd name="connsiteX657" fmla="*/ 51435 w 217169"/>
                <a:gd name="connsiteY657" fmla="*/ 101360 h 262957"/>
                <a:gd name="connsiteX658" fmla="*/ 54292 w 217169"/>
                <a:gd name="connsiteY658" fmla="*/ 71832 h 262957"/>
                <a:gd name="connsiteX659" fmla="*/ 54292 w 217169"/>
                <a:gd name="connsiteY659" fmla="*/ 71832 h 262957"/>
                <a:gd name="connsiteX660" fmla="*/ 52388 w 217169"/>
                <a:gd name="connsiteY660" fmla="*/ 71832 h 262957"/>
                <a:gd name="connsiteX661" fmla="*/ 53340 w 217169"/>
                <a:gd name="connsiteY661" fmla="*/ 72785 h 262957"/>
                <a:gd name="connsiteX662" fmla="*/ 54292 w 217169"/>
                <a:gd name="connsiteY662" fmla="*/ 71832 h 262957"/>
                <a:gd name="connsiteX663" fmla="*/ 53340 w 217169"/>
                <a:gd name="connsiteY663" fmla="*/ 212802 h 262957"/>
                <a:gd name="connsiteX664" fmla="*/ 51435 w 217169"/>
                <a:gd name="connsiteY664" fmla="*/ 211850 h 262957"/>
                <a:gd name="connsiteX665" fmla="*/ 51435 w 217169"/>
                <a:gd name="connsiteY665" fmla="*/ 211850 h 262957"/>
                <a:gd name="connsiteX666" fmla="*/ 53340 w 217169"/>
                <a:gd name="connsiteY666" fmla="*/ 212802 h 262957"/>
                <a:gd name="connsiteX667" fmla="*/ 52388 w 217169"/>
                <a:gd name="connsiteY667" fmla="*/ 36589 h 262957"/>
                <a:gd name="connsiteX668" fmla="*/ 53340 w 217169"/>
                <a:gd name="connsiteY668" fmla="*/ 41352 h 262957"/>
                <a:gd name="connsiteX669" fmla="*/ 54292 w 217169"/>
                <a:gd name="connsiteY669" fmla="*/ 41352 h 262957"/>
                <a:gd name="connsiteX670" fmla="*/ 55245 w 217169"/>
                <a:gd name="connsiteY670" fmla="*/ 37542 h 262957"/>
                <a:gd name="connsiteX671" fmla="*/ 52388 w 217169"/>
                <a:gd name="connsiteY671" fmla="*/ 36589 h 262957"/>
                <a:gd name="connsiteX672" fmla="*/ 52388 w 217169"/>
                <a:gd name="connsiteY672" fmla="*/ 36589 h 262957"/>
                <a:gd name="connsiteX673" fmla="*/ 54292 w 217169"/>
                <a:gd name="connsiteY673" fmla="*/ 171845 h 262957"/>
                <a:gd name="connsiteX674" fmla="*/ 54292 w 217169"/>
                <a:gd name="connsiteY674" fmla="*/ 171845 h 262957"/>
                <a:gd name="connsiteX675" fmla="*/ 54292 w 217169"/>
                <a:gd name="connsiteY675" fmla="*/ 171845 h 262957"/>
                <a:gd name="connsiteX676" fmla="*/ 54292 w 217169"/>
                <a:gd name="connsiteY676" fmla="*/ 171845 h 262957"/>
                <a:gd name="connsiteX677" fmla="*/ 54292 w 217169"/>
                <a:gd name="connsiteY677" fmla="*/ 171845 h 262957"/>
                <a:gd name="connsiteX678" fmla="*/ 56197 w 217169"/>
                <a:gd name="connsiteY678" fmla="*/ 81357 h 262957"/>
                <a:gd name="connsiteX679" fmla="*/ 57150 w 217169"/>
                <a:gd name="connsiteY679" fmla="*/ 79452 h 262957"/>
                <a:gd name="connsiteX680" fmla="*/ 56197 w 217169"/>
                <a:gd name="connsiteY680" fmla="*/ 78500 h 262957"/>
                <a:gd name="connsiteX681" fmla="*/ 54292 w 217169"/>
                <a:gd name="connsiteY681" fmla="*/ 81357 h 262957"/>
                <a:gd name="connsiteX682" fmla="*/ 55245 w 217169"/>
                <a:gd name="connsiteY682" fmla="*/ 83262 h 262957"/>
                <a:gd name="connsiteX683" fmla="*/ 56197 w 217169"/>
                <a:gd name="connsiteY683" fmla="*/ 81357 h 262957"/>
                <a:gd name="connsiteX684" fmla="*/ 56197 w 217169"/>
                <a:gd name="connsiteY684" fmla="*/ 53735 h 262957"/>
                <a:gd name="connsiteX685" fmla="*/ 54292 w 217169"/>
                <a:gd name="connsiteY685" fmla="*/ 54687 h 262957"/>
                <a:gd name="connsiteX686" fmla="*/ 56197 w 217169"/>
                <a:gd name="connsiteY686" fmla="*/ 54687 h 262957"/>
                <a:gd name="connsiteX687" fmla="*/ 58102 w 217169"/>
                <a:gd name="connsiteY687" fmla="*/ 53735 h 262957"/>
                <a:gd name="connsiteX688" fmla="*/ 56197 w 217169"/>
                <a:gd name="connsiteY688" fmla="*/ 53735 h 262957"/>
                <a:gd name="connsiteX689" fmla="*/ 55245 w 217169"/>
                <a:gd name="connsiteY689" fmla="*/ 74689 h 262957"/>
                <a:gd name="connsiteX690" fmla="*/ 55245 w 217169"/>
                <a:gd name="connsiteY690" fmla="*/ 74689 h 262957"/>
                <a:gd name="connsiteX691" fmla="*/ 55245 w 217169"/>
                <a:gd name="connsiteY691" fmla="*/ 74689 h 262957"/>
                <a:gd name="connsiteX692" fmla="*/ 55245 w 217169"/>
                <a:gd name="connsiteY692" fmla="*/ 74689 h 262957"/>
                <a:gd name="connsiteX693" fmla="*/ 55245 w 217169"/>
                <a:gd name="connsiteY693" fmla="*/ 74689 h 262957"/>
                <a:gd name="connsiteX694" fmla="*/ 59055 w 217169"/>
                <a:gd name="connsiteY694" fmla="*/ 199467 h 262957"/>
                <a:gd name="connsiteX695" fmla="*/ 56197 w 217169"/>
                <a:gd name="connsiteY695" fmla="*/ 198514 h 262957"/>
                <a:gd name="connsiteX696" fmla="*/ 55245 w 217169"/>
                <a:gd name="connsiteY696" fmla="*/ 199467 h 262957"/>
                <a:gd name="connsiteX697" fmla="*/ 59055 w 217169"/>
                <a:gd name="connsiteY697" fmla="*/ 201372 h 262957"/>
                <a:gd name="connsiteX698" fmla="*/ 59055 w 217169"/>
                <a:gd name="connsiteY698" fmla="*/ 199467 h 262957"/>
                <a:gd name="connsiteX699" fmla="*/ 56197 w 217169"/>
                <a:gd name="connsiteY699" fmla="*/ 213755 h 262957"/>
                <a:gd name="connsiteX700" fmla="*/ 56197 w 217169"/>
                <a:gd name="connsiteY700" fmla="*/ 213755 h 262957"/>
                <a:gd name="connsiteX701" fmla="*/ 57150 w 217169"/>
                <a:gd name="connsiteY701" fmla="*/ 214707 h 262957"/>
                <a:gd name="connsiteX702" fmla="*/ 57150 w 217169"/>
                <a:gd name="connsiteY702" fmla="*/ 214707 h 262957"/>
                <a:gd name="connsiteX703" fmla="*/ 56197 w 217169"/>
                <a:gd name="connsiteY703" fmla="*/ 213755 h 262957"/>
                <a:gd name="connsiteX704" fmla="*/ 56197 w 217169"/>
                <a:gd name="connsiteY704" fmla="*/ 42305 h 262957"/>
                <a:gd name="connsiteX705" fmla="*/ 57150 w 217169"/>
                <a:gd name="connsiteY705" fmla="*/ 44210 h 262957"/>
                <a:gd name="connsiteX706" fmla="*/ 58102 w 217169"/>
                <a:gd name="connsiteY706" fmla="*/ 42305 h 262957"/>
                <a:gd name="connsiteX707" fmla="*/ 57150 w 217169"/>
                <a:gd name="connsiteY707" fmla="*/ 41352 h 262957"/>
                <a:gd name="connsiteX708" fmla="*/ 56197 w 217169"/>
                <a:gd name="connsiteY708" fmla="*/ 42305 h 262957"/>
                <a:gd name="connsiteX709" fmla="*/ 57150 w 217169"/>
                <a:gd name="connsiteY709" fmla="*/ 33732 h 262957"/>
                <a:gd name="connsiteX710" fmla="*/ 58102 w 217169"/>
                <a:gd name="connsiteY710" fmla="*/ 34685 h 262957"/>
                <a:gd name="connsiteX711" fmla="*/ 58102 w 217169"/>
                <a:gd name="connsiteY711" fmla="*/ 33732 h 262957"/>
                <a:gd name="connsiteX712" fmla="*/ 57150 w 217169"/>
                <a:gd name="connsiteY712" fmla="*/ 33732 h 262957"/>
                <a:gd name="connsiteX713" fmla="*/ 57150 w 217169"/>
                <a:gd name="connsiteY713" fmla="*/ 33732 h 262957"/>
                <a:gd name="connsiteX714" fmla="*/ 59055 w 217169"/>
                <a:gd name="connsiteY714" fmla="*/ 48020 h 262957"/>
                <a:gd name="connsiteX715" fmla="*/ 58102 w 217169"/>
                <a:gd name="connsiteY715" fmla="*/ 48972 h 262957"/>
                <a:gd name="connsiteX716" fmla="*/ 58102 w 217169"/>
                <a:gd name="connsiteY716" fmla="*/ 49925 h 262957"/>
                <a:gd name="connsiteX717" fmla="*/ 60007 w 217169"/>
                <a:gd name="connsiteY717" fmla="*/ 48020 h 262957"/>
                <a:gd name="connsiteX718" fmla="*/ 59055 w 217169"/>
                <a:gd name="connsiteY718" fmla="*/ 48020 h 262957"/>
                <a:gd name="connsiteX719" fmla="*/ 60960 w 217169"/>
                <a:gd name="connsiteY719" fmla="*/ 217564 h 262957"/>
                <a:gd name="connsiteX720" fmla="*/ 60960 w 217169"/>
                <a:gd name="connsiteY720" fmla="*/ 217564 h 262957"/>
                <a:gd name="connsiteX721" fmla="*/ 60960 w 217169"/>
                <a:gd name="connsiteY721" fmla="*/ 216612 h 262957"/>
                <a:gd name="connsiteX722" fmla="*/ 60960 w 217169"/>
                <a:gd name="connsiteY722" fmla="*/ 217564 h 262957"/>
                <a:gd name="connsiteX723" fmla="*/ 60960 w 217169"/>
                <a:gd name="connsiteY723" fmla="*/ 217564 h 262957"/>
                <a:gd name="connsiteX724" fmla="*/ 61913 w 217169"/>
                <a:gd name="connsiteY724" fmla="*/ 41352 h 262957"/>
                <a:gd name="connsiteX725" fmla="*/ 61913 w 217169"/>
                <a:gd name="connsiteY725" fmla="*/ 41352 h 262957"/>
                <a:gd name="connsiteX726" fmla="*/ 62865 w 217169"/>
                <a:gd name="connsiteY726" fmla="*/ 40400 h 262957"/>
                <a:gd name="connsiteX727" fmla="*/ 61913 w 217169"/>
                <a:gd name="connsiteY727" fmla="*/ 41352 h 262957"/>
                <a:gd name="connsiteX728" fmla="*/ 61913 w 217169"/>
                <a:gd name="connsiteY728" fmla="*/ 41352 h 262957"/>
                <a:gd name="connsiteX729" fmla="*/ 62865 w 217169"/>
                <a:gd name="connsiteY729" fmla="*/ 212802 h 262957"/>
                <a:gd name="connsiteX730" fmla="*/ 62865 w 217169"/>
                <a:gd name="connsiteY730" fmla="*/ 212802 h 262957"/>
                <a:gd name="connsiteX731" fmla="*/ 62865 w 217169"/>
                <a:gd name="connsiteY731" fmla="*/ 212802 h 262957"/>
                <a:gd name="connsiteX732" fmla="*/ 62865 w 217169"/>
                <a:gd name="connsiteY732" fmla="*/ 212802 h 262957"/>
                <a:gd name="connsiteX733" fmla="*/ 62865 w 217169"/>
                <a:gd name="connsiteY733" fmla="*/ 212802 h 262957"/>
                <a:gd name="connsiteX734" fmla="*/ 67627 w 217169"/>
                <a:gd name="connsiteY734" fmla="*/ 231852 h 262957"/>
                <a:gd name="connsiteX735" fmla="*/ 65722 w 217169"/>
                <a:gd name="connsiteY735" fmla="*/ 230900 h 262957"/>
                <a:gd name="connsiteX736" fmla="*/ 64770 w 217169"/>
                <a:gd name="connsiteY736" fmla="*/ 231852 h 262957"/>
                <a:gd name="connsiteX737" fmla="*/ 66675 w 217169"/>
                <a:gd name="connsiteY737" fmla="*/ 233757 h 262957"/>
                <a:gd name="connsiteX738" fmla="*/ 67627 w 217169"/>
                <a:gd name="connsiteY738" fmla="*/ 231852 h 262957"/>
                <a:gd name="connsiteX739" fmla="*/ 141922 w 217169"/>
                <a:gd name="connsiteY739" fmla="*/ 80405 h 262957"/>
                <a:gd name="connsiteX740" fmla="*/ 141922 w 217169"/>
                <a:gd name="connsiteY740" fmla="*/ 80405 h 262957"/>
                <a:gd name="connsiteX741" fmla="*/ 141922 w 217169"/>
                <a:gd name="connsiteY741" fmla="*/ 80405 h 262957"/>
                <a:gd name="connsiteX742" fmla="*/ 141922 w 217169"/>
                <a:gd name="connsiteY742" fmla="*/ 80405 h 262957"/>
                <a:gd name="connsiteX743" fmla="*/ 141922 w 217169"/>
                <a:gd name="connsiteY743" fmla="*/ 80405 h 262957"/>
                <a:gd name="connsiteX744" fmla="*/ 143827 w 217169"/>
                <a:gd name="connsiteY744" fmla="*/ 75642 h 262957"/>
                <a:gd name="connsiteX745" fmla="*/ 147638 w 217169"/>
                <a:gd name="connsiteY745" fmla="*/ 73737 h 262957"/>
                <a:gd name="connsiteX746" fmla="*/ 147638 w 217169"/>
                <a:gd name="connsiteY746" fmla="*/ 75642 h 262957"/>
                <a:gd name="connsiteX747" fmla="*/ 149542 w 217169"/>
                <a:gd name="connsiteY747" fmla="*/ 73737 h 262957"/>
                <a:gd name="connsiteX748" fmla="*/ 147638 w 217169"/>
                <a:gd name="connsiteY748" fmla="*/ 73737 h 262957"/>
                <a:gd name="connsiteX749" fmla="*/ 147638 w 217169"/>
                <a:gd name="connsiteY749" fmla="*/ 69927 h 262957"/>
                <a:gd name="connsiteX750" fmla="*/ 144780 w 217169"/>
                <a:gd name="connsiteY750" fmla="*/ 72785 h 262957"/>
                <a:gd name="connsiteX751" fmla="*/ 142875 w 217169"/>
                <a:gd name="connsiteY751" fmla="*/ 73737 h 262957"/>
                <a:gd name="connsiteX752" fmla="*/ 141922 w 217169"/>
                <a:gd name="connsiteY752" fmla="*/ 75642 h 262957"/>
                <a:gd name="connsiteX753" fmla="*/ 143827 w 217169"/>
                <a:gd name="connsiteY753" fmla="*/ 75642 h 262957"/>
                <a:gd name="connsiteX754" fmla="*/ 147638 w 217169"/>
                <a:gd name="connsiteY754" fmla="*/ 87072 h 262957"/>
                <a:gd name="connsiteX755" fmla="*/ 147638 w 217169"/>
                <a:gd name="connsiteY755" fmla="*/ 85167 h 262957"/>
                <a:gd name="connsiteX756" fmla="*/ 154305 w 217169"/>
                <a:gd name="connsiteY756" fmla="*/ 82310 h 262957"/>
                <a:gd name="connsiteX757" fmla="*/ 156210 w 217169"/>
                <a:gd name="connsiteY757" fmla="*/ 80405 h 262957"/>
                <a:gd name="connsiteX758" fmla="*/ 155257 w 217169"/>
                <a:gd name="connsiteY758" fmla="*/ 79452 h 262957"/>
                <a:gd name="connsiteX759" fmla="*/ 153352 w 217169"/>
                <a:gd name="connsiteY759" fmla="*/ 80405 h 262957"/>
                <a:gd name="connsiteX760" fmla="*/ 149542 w 217169"/>
                <a:gd name="connsiteY760" fmla="*/ 81357 h 262957"/>
                <a:gd name="connsiteX761" fmla="*/ 145732 w 217169"/>
                <a:gd name="connsiteY761" fmla="*/ 82310 h 262957"/>
                <a:gd name="connsiteX762" fmla="*/ 148590 w 217169"/>
                <a:gd name="connsiteY762" fmla="*/ 85167 h 262957"/>
                <a:gd name="connsiteX763" fmla="*/ 147638 w 217169"/>
                <a:gd name="connsiteY763" fmla="*/ 87072 h 262957"/>
                <a:gd name="connsiteX764" fmla="*/ 147638 w 217169"/>
                <a:gd name="connsiteY764" fmla="*/ 88977 h 262957"/>
                <a:gd name="connsiteX765" fmla="*/ 148590 w 217169"/>
                <a:gd name="connsiteY765" fmla="*/ 88977 h 262957"/>
                <a:gd name="connsiteX766" fmla="*/ 147638 w 217169"/>
                <a:gd name="connsiteY766" fmla="*/ 87072 h 262957"/>
                <a:gd name="connsiteX767" fmla="*/ 145732 w 217169"/>
                <a:gd name="connsiteY767" fmla="*/ 63260 h 262957"/>
                <a:gd name="connsiteX768" fmla="*/ 145732 w 217169"/>
                <a:gd name="connsiteY768" fmla="*/ 63260 h 262957"/>
                <a:gd name="connsiteX769" fmla="*/ 148590 w 217169"/>
                <a:gd name="connsiteY769" fmla="*/ 63260 h 262957"/>
                <a:gd name="connsiteX770" fmla="*/ 147638 w 217169"/>
                <a:gd name="connsiteY770" fmla="*/ 62307 h 262957"/>
                <a:gd name="connsiteX771" fmla="*/ 145732 w 217169"/>
                <a:gd name="connsiteY771" fmla="*/ 63260 h 262957"/>
                <a:gd name="connsiteX772" fmla="*/ 176213 w 217169"/>
                <a:gd name="connsiteY772" fmla="*/ 220422 h 262957"/>
                <a:gd name="connsiteX773" fmla="*/ 175260 w 217169"/>
                <a:gd name="connsiteY773" fmla="*/ 219470 h 262957"/>
                <a:gd name="connsiteX774" fmla="*/ 173355 w 217169"/>
                <a:gd name="connsiteY774" fmla="*/ 220422 h 262957"/>
                <a:gd name="connsiteX775" fmla="*/ 172402 w 217169"/>
                <a:gd name="connsiteY775" fmla="*/ 223280 h 262957"/>
                <a:gd name="connsiteX776" fmla="*/ 169545 w 217169"/>
                <a:gd name="connsiteY776" fmla="*/ 222327 h 262957"/>
                <a:gd name="connsiteX777" fmla="*/ 162877 w 217169"/>
                <a:gd name="connsiteY777" fmla="*/ 222327 h 262957"/>
                <a:gd name="connsiteX778" fmla="*/ 160972 w 217169"/>
                <a:gd name="connsiteY778" fmla="*/ 220422 h 262957"/>
                <a:gd name="connsiteX779" fmla="*/ 160020 w 217169"/>
                <a:gd name="connsiteY779" fmla="*/ 223280 h 262957"/>
                <a:gd name="connsiteX780" fmla="*/ 157163 w 217169"/>
                <a:gd name="connsiteY780" fmla="*/ 220422 h 262957"/>
                <a:gd name="connsiteX781" fmla="*/ 154305 w 217169"/>
                <a:gd name="connsiteY781" fmla="*/ 219470 h 262957"/>
                <a:gd name="connsiteX782" fmla="*/ 154305 w 217169"/>
                <a:gd name="connsiteY782" fmla="*/ 217564 h 262957"/>
                <a:gd name="connsiteX783" fmla="*/ 150495 w 217169"/>
                <a:gd name="connsiteY783" fmla="*/ 214707 h 262957"/>
                <a:gd name="connsiteX784" fmla="*/ 149542 w 217169"/>
                <a:gd name="connsiteY784" fmla="*/ 213755 h 262957"/>
                <a:gd name="connsiteX785" fmla="*/ 149542 w 217169"/>
                <a:gd name="connsiteY785" fmla="*/ 214707 h 262957"/>
                <a:gd name="connsiteX786" fmla="*/ 154305 w 217169"/>
                <a:gd name="connsiteY786" fmla="*/ 219470 h 262957"/>
                <a:gd name="connsiteX787" fmla="*/ 156210 w 217169"/>
                <a:gd name="connsiteY787" fmla="*/ 223280 h 262957"/>
                <a:gd name="connsiteX788" fmla="*/ 159067 w 217169"/>
                <a:gd name="connsiteY788" fmla="*/ 223280 h 262957"/>
                <a:gd name="connsiteX789" fmla="*/ 161925 w 217169"/>
                <a:gd name="connsiteY789" fmla="*/ 228995 h 262957"/>
                <a:gd name="connsiteX790" fmla="*/ 171450 w 217169"/>
                <a:gd name="connsiteY790" fmla="*/ 223280 h 262957"/>
                <a:gd name="connsiteX791" fmla="*/ 176213 w 217169"/>
                <a:gd name="connsiteY791" fmla="*/ 220422 h 262957"/>
                <a:gd name="connsiteX792" fmla="*/ 151447 w 217169"/>
                <a:gd name="connsiteY792" fmla="*/ 226137 h 262957"/>
                <a:gd name="connsiteX793" fmla="*/ 151447 w 217169"/>
                <a:gd name="connsiteY793" fmla="*/ 226137 h 262957"/>
                <a:gd name="connsiteX794" fmla="*/ 151447 w 217169"/>
                <a:gd name="connsiteY794" fmla="*/ 226137 h 262957"/>
                <a:gd name="connsiteX795" fmla="*/ 151447 w 217169"/>
                <a:gd name="connsiteY795" fmla="*/ 226137 h 262957"/>
                <a:gd name="connsiteX796" fmla="*/ 151447 w 217169"/>
                <a:gd name="connsiteY796" fmla="*/ 226137 h 262957"/>
                <a:gd name="connsiteX797" fmla="*/ 153352 w 217169"/>
                <a:gd name="connsiteY797" fmla="*/ 92787 h 262957"/>
                <a:gd name="connsiteX798" fmla="*/ 152400 w 217169"/>
                <a:gd name="connsiteY798" fmla="*/ 91835 h 262957"/>
                <a:gd name="connsiteX799" fmla="*/ 151447 w 217169"/>
                <a:gd name="connsiteY799" fmla="*/ 91835 h 262957"/>
                <a:gd name="connsiteX800" fmla="*/ 152400 w 217169"/>
                <a:gd name="connsiteY800" fmla="*/ 92787 h 262957"/>
                <a:gd name="connsiteX801" fmla="*/ 153352 w 217169"/>
                <a:gd name="connsiteY801" fmla="*/ 92787 h 262957"/>
                <a:gd name="connsiteX802" fmla="*/ 151447 w 217169"/>
                <a:gd name="connsiteY802" fmla="*/ 69927 h 262957"/>
                <a:gd name="connsiteX803" fmla="*/ 151447 w 217169"/>
                <a:gd name="connsiteY803" fmla="*/ 69927 h 262957"/>
                <a:gd name="connsiteX804" fmla="*/ 154305 w 217169"/>
                <a:gd name="connsiteY804" fmla="*/ 68975 h 262957"/>
                <a:gd name="connsiteX805" fmla="*/ 154305 w 217169"/>
                <a:gd name="connsiteY805" fmla="*/ 68022 h 262957"/>
                <a:gd name="connsiteX806" fmla="*/ 151447 w 217169"/>
                <a:gd name="connsiteY806" fmla="*/ 69927 h 262957"/>
                <a:gd name="connsiteX807" fmla="*/ 153352 w 217169"/>
                <a:gd name="connsiteY807" fmla="*/ 232805 h 262957"/>
                <a:gd name="connsiteX808" fmla="*/ 153352 w 217169"/>
                <a:gd name="connsiteY808" fmla="*/ 232805 h 262957"/>
                <a:gd name="connsiteX809" fmla="*/ 152400 w 217169"/>
                <a:gd name="connsiteY809" fmla="*/ 231852 h 262957"/>
                <a:gd name="connsiteX810" fmla="*/ 153352 w 217169"/>
                <a:gd name="connsiteY810" fmla="*/ 232805 h 262957"/>
                <a:gd name="connsiteX811" fmla="*/ 153352 w 217169"/>
                <a:gd name="connsiteY811" fmla="*/ 232805 h 262957"/>
                <a:gd name="connsiteX812" fmla="*/ 152400 w 217169"/>
                <a:gd name="connsiteY812" fmla="*/ 62307 h 262957"/>
                <a:gd name="connsiteX813" fmla="*/ 152400 w 217169"/>
                <a:gd name="connsiteY813" fmla="*/ 62307 h 262957"/>
                <a:gd name="connsiteX814" fmla="*/ 152400 w 217169"/>
                <a:gd name="connsiteY814" fmla="*/ 62307 h 262957"/>
                <a:gd name="connsiteX815" fmla="*/ 152400 w 217169"/>
                <a:gd name="connsiteY815" fmla="*/ 61355 h 262957"/>
                <a:gd name="connsiteX816" fmla="*/ 152400 w 217169"/>
                <a:gd name="connsiteY816" fmla="*/ 62307 h 262957"/>
                <a:gd name="connsiteX817" fmla="*/ 152400 w 217169"/>
                <a:gd name="connsiteY817" fmla="*/ 76595 h 262957"/>
                <a:gd name="connsiteX818" fmla="*/ 152400 w 217169"/>
                <a:gd name="connsiteY818" fmla="*/ 76595 h 262957"/>
                <a:gd name="connsiteX819" fmla="*/ 152400 w 217169"/>
                <a:gd name="connsiteY819" fmla="*/ 76595 h 262957"/>
                <a:gd name="connsiteX820" fmla="*/ 152400 w 217169"/>
                <a:gd name="connsiteY820" fmla="*/ 76595 h 262957"/>
                <a:gd name="connsiteX821" fmla="*/ 152400 w 217169"/>
                <a:gd name="connsiteY821" fmla="*/ 76595 h 262957"/>
                <a:gd name="connsiteX822" fmla="*/ 152400 w 217169"/>
                <a:gd name="connsiteY822" fmla="*/ 181370 h 262957"/>
                <a:gd name="connsiteX823" fmla="*/ 152400 w 217169"/>
                <a:gd name="connsiteY823" fmla="*/ 181370 h 262957"/>
                <a:gd name="connsiteX824" fmla="*/ 152400 w 217169"/>
                <a:gd name="connsiteY824" fmla="*/ 181370 h 262957"/>
                <a:gd name="connsiteX825" fmla="*/ 152400 w 217169"/>
                <a:gd name="connsiteY825" fmla="*/ 181370 h 262957"/>
                <a:gd name="connsiteX826" fmla="*/ 152400 w 217169"/>
                <a:gd name="connsiteY826" fmla="*/ 181370 h 262957"/>
                <a:gd name="connsiteX827" fmla="*/ 153352 w 217169"/>
                <a:gd name="connsiteY827" fmla="*/ 177560 h 262957"/>
                <a:gd name="connsiteX828" fmla="*/ 155257 w 217169"/>
                <a:gd name="connsiteY828" fmla="*/ 175655 h 262957"/>
                <a:gd name="connsiteX829" fmla="*/ 155257 w 217169"/>
                <a:gd name="connsiteY829" fmla="*/ 174702 h 262957"/>
                <a:gd name="connsiteX830" fmla="*/ 153352 w 217169"/>
                <a:gd name="connsiteY830" fmla="*/ 177560 h 262957"/>
                <a:gd name="connsiteX831" fmla="*/ 153352 w 217169"/>
                <a:gd name="connsiteY831" fmla="*/ 177560 h 262957"/>
                <a:gd name="connsiteX832" fmla="*/ 155257 w 217169"/>
                <a:gd name="connsiteY832" fmla="*/ 188037 h 262957"/>
                <a:gd name="connsiteX833" fmla="*/ 155257 w 217169"/>
                <a:gd name="connsiteY833" fmla="*/ 186132 h 262957"/>
                <a:gd name="connsiteX834" fmla="*/ 153352 w 217169"/>
                <a:gd name="connsiteY834" fmla="*/ 186132 h 262957"/>
                <a:gd name="connsiteX835" fmla="*/ 155257 w 217169"/>
                <a:gd name="connsiteY835" fmla="*/ 188037 h 262957"/>
                <a:gd name="connsiteX836" fmla="*/ 154305 w 217169"/>
                <a:gd name="connsiteY836" fmla="*/ 191847 h 262957"/>
                <a:gd name="connsiteX837" fmla="*/ 155257 w 217169"/>
                <a:gd name="connsiteY837" fmla="*/ 191847 h 262957"/>
                <a:gd name="connsiteX838" fmla="*/ 155257 w 217169"/>
                <a:gd name="connsiteY838" fmla="*/ 188037 h 262957"/>
                <a:gd name="connsiteX839" fmla="*/ 154305 w 217169"/>
                <a:gd name="connsiteY839" fmla="*/ 171845 h 262957"/>
                <a:gd name="connsiteX840" fmla="*/ 156210 w 217169"/>
                <a:gd name="connsiteY840" fmla="*/ 171845 h 262957"/>
                <a:gd name="connsiteX841" fmla="*/ 157163 w 217169"/>
                <a:gd name="connsiteY841" fmla="*/ 172797 h 262957"/>
                <a:gd name="connsiteX842" fmla="*/ 158115 w 217169"/>
                <a:gd name="connsiteY842" fmla="*/ 173750 h 262957"/>
                <a:gd name="connsiteX843" fmla="*/ 159067 w 217169"/>
                <a:gd name="connsiteY843" fmla="*/ 173750 h 262957"/>
                <a:gd name="connsiteX844" fmla="*/ 158115 w 217169"/>
                <a:gd name="connsiteY844" fmla="*/ 171845 h 262957"/>
                <a:gd name="connsiteX845" fmla="*/ 157163 w 217169"/>
                <a:gd name="connsiteY845" fmla="*/ 170892 h 262957"/>
                <a:gd name="connsiteX846" fmla="*/ 156210 w 217169"/>
                <a:gd name="connsiteY846" fmla="*/ 169939 h 262957"/>
                <a:gd name="connsiteX847" fmla="*/ 155257 w 217169"/>
                <a:gd name="connsiteY847" fmla="*/ 168035 h 262957"/>
                <a:gd name="connsiteX848" fmla="*/ 154305 w 217169"/>
                <a:gd name="connsiteY848" fmla="*/ 168987 h 262957"/>
                <a:gd name="connsiteX849" fmla="*/ 154305 w 217169"/>
                <a:gd name="connsiteY849" fmla="*/ 171845 h 262957"/>
                <a:gd name="connsiteX850" fmla="*/ 154305 w 217169"/>
                <a:gd name="connsiteY850" fmla="*/ 160414 h 262957"/>
                <a:gd name="connsiteX851" fmla="*/ 154305 w 217169"/>
                <a:gd name="connsiteY851" fmla="*/ 160414 h 262957"/>
                <a:gd name="connsiteX852" fmla="*/ 154305 w 217169"/>
                <a:gd name="connsiteY852" fmla="*/ 160414 h 262957"/>
                <a:gd name="connsiteX853" fmla="*/ 154305 w 217169"/>
                <a:gd name="connsiteY853" fmla="*/ 160414 h 262957"/>
                <a:gd name="connsiteX854" fmla="*/ 154305 w 217169"/>
                <a:gd name="connsiteY854" fmla="*/ 160414 h 262957"/>
                <a:gd name="connsiteX855" fmla="*/ 155257 w 217169"/>
                <a:gd name="connsiteY855" fmla="*/ 213755 h 262957"/>
                <a:gd name="connsiteX856" fmla="*/ 155257 w 217169"/>
                <a:gd name="connsiteY856" fmla="*/ 211850 h 262957"/>
                <a:gd name="connsiteX857" fmla="*/ 154305 w 217169"/>
                <a:gd name="connsiteY857" fmla="*/ 214707 h 262957"/>
                <a:gd name="connsiteX858" fmla="*/ 155257 w 217169"/>
                <a:gd name="connsiteY858" fmla="*/ 217564 h 262957"/>
                <a:gd name="connsiteX859" fmla="*/ 155257 w 217169"/>
                <a:gd name="connsiteY859" fmla="*/ 213755 h 262957"/>
                <a:gd name="connsiteX860" fmla="*/ 154305 w 217169"/>
                <a:gd name="connsiteY860" fmla="*/ 165177 h 262957"/>
                <a:gd name="connsiteX861" fmla="*/ 155257 w 217169"/>
                <a:gd name="connsiteY861" fmla="*/ 166130 h 262957"/>
                <a:gd name="connsiteX862" fmla="*/ 159067 w 217169"/>
                <a:gd name="connsiteY862" fmla="*/ 162320 h 262957"/>
                <a:gd name="connsiteX863" fmla="*/ 158115 w 217169"/>
                <a:gd name="connsiteY863" fmla="*/ 161367 h 262957"/>
                <a:gd name="connsiteX864" fmla="*/ 154305 w 217169"/>
                <a:gd name="connsiteY864" fmla="*/ 165177 h 262957"/>
                <a:gd name="connsiteX865" fmla="*/ 162877 w 217169"/>
                <a:gd name="connsiteY865" fmla="*/ 228042 h 262957"/>
                <a:gd name="connsiteX866" fmla="*/ 160020 w 217169"/>
                <a:gd name="connsiteY866" fmla="*/ 228995 h 262957"/>
                <a:gd name="connsiteX867" fmla="*/ 159067 w 217169"/>
                <a:gd name="connsiteY867" fmla="*/ 229947 h 262957"/>
                <a:gd name="connsiteX868" fmla="*/ 158115 w 217169"/>
                <a:gd name="connsiteY868" fmla="*/ 228042 h 262957"/>
                <a:gd name="connsiteX869" fmla="*/ 157163 w 217169"/>
                <a:gd name="connsiteY869" fmla="*/ 227089 h 262957"/>
                <a:gd name="connsiteX870" fmla="*/ 154305 w 217169"/>
                <a:gd name="connsiteY870" fmla="*/ 224232 h 262957"/>
                <a:gd name="connsiteX871" fmla="*/ 154305 w 217169"/>
                <a:gd name="connsiteY871" fmla="*/ 228042 h 262957"/>
                <a:gd name="connsiteX872" fmla="*/ 158115 w 217169"/>
                <a:gd name="connsiteY872" fmla="*/ 232805 h 262957"/>
                <a:gd name="connsiteX873" fmla="*/ 162877 w 217169"/>
                <a:gd name="connsiteY873" fmla="*/ 228042 h 262957"/>
                <a:gd name="connsiteX874" fmla="*/ 155257 w 217169"/>
                <a:gd name="connsiteY874" fmla="*/ 90882 h 262957"/>
                <a:gd name="connsiteX875" fmla="*/ 156210 w 217169"/>
                <a:gd name="connsiteY875" fmla="*/ 88977 h 262957"/>
                <a:gd name="connsiteX876" fmla="*/ 155257 w 217169"/>
                <a:gd name="connsiteY876" fmla="*/ 86120 h 262957"/>
                <a:gd name="connsiteX877" fmla="*/ 154305 w 217169"/>
                <a:gd name="connsiteY877" fmla="*/ 87072 h 262957"/>
                <a:gd name="connsiteX878" fmla="*/ 155257 w 217169"/>
                <a:gd name="connsiteY878" fmla="*/ 90882 h 262957"/>
                <a:gd name="connsiteX879" fmla="*/ 157163 w 217169"/>
                <a:gd name="connsiteY879" fmla="*/ 239472 h 262957"/>
                <a:gd name="connsiteX880" fmla="*/ 156210 w 217169"/>
                <a:gd name="connsiteY880" fmla="*/ 238520 h 262957"/>
                <a:gd name="connsiteX881" fmla="*/ 155257 w 217169"/>
                <a:gd name="connsiteY881" fmla="*/ 239472 h 262957"/>
                <a:gd name="connsiteX882" fmla="*/ 157163 w 217169"/>
                <a:gd name="connsiteY882" fmla="*/ 239472 h 262957"/>
                <a:gd name="connsiteX883" fmla="*/ 157163 w 217169"/>
                <a:gd name="connsiteY883" fmla="*/ 239472 h 262957"/>
                <a:gd name="connsiteX884" fmla="*/ 156210 w 217169"/>
                <a:gd name="connsiteY884" fmla="*/ 198514 h 262957"/>
                <a:gd name="connsiteX885" fmla="*/ 156210 w 217169"/>
                <a:gd name="connsiteY885" fmla="*/ 198514 h 262957"/>
                <a:gd name="connsiteX886" fmla="*/ 156210 w 217169"/>
                <a:gd name="connsiteY886" fmla="*/ 198514 h 262957"/>
                <a:gd name="connsiteX887" fmla="*/ 156210 w 217169"/>
                <a:gd name="connsiteY887" fmla="*/ 198514 h 262957"/>
                <a:gd name="connsiteX888" fmla="*/ 156210 w 217169"/>
                <a:gd name="connsiteY888" fmla="*/ 198514 h 262957"/>
                <a:gd name="connsiteX889" fmla="*/ 157163 w 217169"/>
                <a:gd name="connsiteY889" fmla="*/ 94692 h 262957"/>
                <a:gd name="connsiteX890" fmla="*/ 157163 w 217169"/>
                <a:gd name="connsiteY890" fmla="*/ 94692 h 262957"/>
                <a:gd name="connsiteX891" fmla="*/ 155257 w 217169"/>
                <a:gd name="connsiteY891" fmla="*/ 94692 h 262957"/>
                <a:gd name="connsiteX892" fmla="*/ 155257 w 217169"/>
                <a:gd name="connsiteY892" fmla="*/ 95645 h 262957"/>
                <a:gd name="connsiteX893" fmla="*/ 157163 w 217169"/>
                <a:gd name="connsiteY893" fmla="*/ 94692 h 262957"/>
                <a:gd name="connsiteX894" fmla="*/ 157163 w 217169"/>
                <a:gd name="connsiteY894" fmla="*/ 71832 h 262957"/>
                <a:gd name="connsiteX895" fmla="*/ 157163 w 217169"/>
                <a:gd name="connsiteY895" fmla="*/ 71832 h 262957"/>
                <a:gd name="connsiteX896" fmla="*/ 157163 w 217169"/>
                <a:gd name="connsiteY896" fmla="*/ 71832 h 262957"/>
                <a:gd name="connsiteX897" fmla="*/ 157163 w 217169"/>
                <a:gd name="connsiteY897" fmla="*/ 71832 h 262957"/>
                <a:gd name="connsiteX898" fmla="*/ 157163 w 217169"/>
                <a:gd name="connsiteY898" fmla="*/ 71832 h 262957"/>
                <a:gd name="connsiteX899" fmla="*/ 156210 w 217169"/>
                <a:gd name="connsiteY899" fmla="*/ 203277 h 262957"/>
                <a:gd name="connsiteX900" fmla="*/ 158115 w 217169"/>
                <a:gd name="connsiteY900" fmla="*/ 204230 h 262957"/>
                <a:gd name="connsiteX901" fmla="*/ 156210 w 217169"/>
                <a:gd name="connsiteY901" fmla="*/ 203277 h 262957"/>
                <a:gd name="connsiteX902" fmla="*/ 156210 w 217169"/>
                <a:gd name="connsiteY902" fmla="*/ 203277 h 262957"/>
                <a:gd name="connsiteX903" fmla="*/ 160020 w 217169"/>
                <a:gd name="connsiteY903" fmla="*/ 193752 h 262957"/>
                <a:gd name="connsiteX904" fmla="*/ 159067 w 217169"/>
                <a:gd name="connsiteY904" fmla="*/ 198514 h 262957"/>
                <a:gd name="connsiteX905" fmla="*/ 159067 w 217169"/>
                <a:gd name="connsiteY905" fmla="*/ 204230 h 262957"/>
                <a:gd name="connsiteX906" fmla="*/ 162877 w 217169"/>
                <a:gd name="connsiteY906" fmla="*/ 207087 h 262957"/>
                <a:gd name="connsiteX907" fmla="*/ 164782 w 217169"/>
                <a:gd name="connsiteY907" fmla="*/ 202325 h 262957"/>
                <a:gd name="connsiteX908" fmla="*/ 166688 w 217169"/>
                <a:gd name="connsiteY908" fmla="*/ 198514 h 262957"/>
                <a:gd name="connsiteX909" fmla="*/ 165735 w 217169"/>
                <a:gd name="connsiteY909" fmla="*/ 197562 h 262957"/>
                <a:gd name="connsiteX910" fmla="*/ 165735 w 217169"/>
                <a:gd name="connsiteY910" fmla="*/ 199467 h 262957"/>
                <a:gd name="connsiteX911" fmla="*/ 165735 w 217169"/>
                <a:gd name="connsiteY911" fmla="*/ 202325 h 262957"/>
                <a:gd name="connsiteX912" fmla="*/ 165735 w 217169"/>
                <a:gd name="connsiteY912" fmla="*/ 195657 h 262957"/>
                <a:gd name="connsiteX913" fmla="*/ 168592 w 217169"/>
                <a:gd name="connsiteY913" fmla="*/ 192800 h 262957"/>
                <a:gd name="connsiteX914" fmla="*/ 164782 w 217169"/>
                <a:gd name="connsiteY914" fmla="*/ 192800 h 262957"/>
                <a:gd name="connsiteX915" fmla="*/ 160972 w 217169"/>
                <a:gd name="connsiteY915" fmla="*/ 192800 h 262957"/>
                <a:gd name="connsiteX916" fmla="*/ 160020 w 217169"/>
                <a:gd name="connsiteY916" fmla="*/ 193752 h 262957"/>
                <a:gd name="connsiteX917" fmla="*/ 162877 w 217169"/>
                <a:gd name="connsiteY917" fmla="*/ 85167 h 262957"/>
                <a:gd name="connsiteX918" fmla="*/ 159067 w 217169"/>
                <a:gd name="connsiteY918" fmla="*/ 74689 h 262957"/>
                <a:gd name="connsiteX919" fmla="*/ 158115 w 217169"/>
                <a:gd name="connsiteY919" fmla="*/ 73737 h 262957"/>
                <a:gd name="connsiteX920" fmla="*/ 158115 w 217169"/>
                <a:gd name="connsiteY920" fmla="*/ 73737 h 262957"/>
                <a:gd name="connsiteX921" fmla="*/ 159067 w 217169"/>
                <a:gd name="connsiteY921" fmla="*/ 74689 h 262957"/>
                <a:gd name="connsiteX922" fmla="*/ 160972 w 217169"/>
                <a:gd name="connsiteY922" fmla="*/ 85167 h 262957"/>
                <a:gd name="connsiteX923" fmla="*/ 161925 w 217169"/>
                <a:gd name="connsiteY923" fmla="*/ 87072 h 262957"/>
                <a:gd name="connsiteX924" fmla="*/ 162877 w 217169"/>
                <a:gd name="connsiteY924" fmla="*/ 85167 h 262957"/>
                <a:gd name="connsiteX925" fmla="*/ 173355 w 217169"/>
                <a:gd name="connsiteY925" fmla="*/ 204230 h 262957"/>
                <a:gd name="connsiteX926" fmla="*/ 172402 w 217169"/>
                <a:gd name="connsiteY926" fmla="*/ 200420 h 262957"/>
                <a:gd name="connsiteX927" fmla="*/ 170497 w 217169"/>
                <a:gd name="connsiteY927" fmla="*/ 196610 h 262957"/>
                <a:gd name="connsiteX928" fmla="*/ 170497 w 217169"/>
                <a:gd name="connsiteY928" fmla="*/ 196610 h 262957"/>
                <a:gd name="connsiteX929" fmla="*/ 169545 w 217169"/>
                <a:gd name="connsiteY929" fmla="*/ 199467 h 262957"/>
                <a:gd name="connsiteX930" fmla="*/ 167640 w 217169"/>
                <a:gd name="connsiteY930" fmla="*/ 204230 h 262957"/>
                <a:gd name="connsiteX931" fmla="*/ 160972 w 217169"/>
                <a:gd name="connsiteY931" fmla="*/ 206135 h 262957"/>
                <a:gd name="connsiteX932" fmla="*/ 158115 w 217169"/>
                <a:gd name="connsiteY932" fmla="*/ 207087 h 262957"/>
                <a:gd name="connsiteX933" fmla="*/ 156210 w 217169"/>
                <a:gd name="connsiteY933" fmla="*/ 208039 h 262957"/>
                <a:gd name="connsiteX934" fmla="*/ 158115 w 217169"/>
                <a:gd name="connsiteY934" fmla="*/ 208992 h 262957"/>
                <a:gd name="connsiteX935" fmla="*/ 166688 w 217169"/>
                <a:gd name="connsiteY935" fmla="*/ 203277 h 262957"/>
                <a:gd name="connsiteX936" fmla="*/ 168592 w 217169"/>
                <a:gd name="connsiteY936" fmla="*/ 203277 h 262957"/>
                <a:gd name="connsiteX937" fmla="*/ 173355 w 217169"/>
                <a:gd name="connsiteY937" fmla="*/ 204230 h 262957"/>
                <a:gd name="connsiteX938" fmla="*/ 158115 w 217169"/>
                <a:gd name="connsiteY938" fmla="*/ 187085 h 262957"/>
                <a:gd name="connsiteX939" fmla="*/ 159067 w 217169"/>
                <a:gd name="connsiteY939" fmla="*/ 190895 h 262957"/>
                <a:gd name="connsiteX940" fmla="*/ 159067 w 217169"/>
                <a:gd name="connsiteY940" fmla="*/ 190895 h 262957"/>
                <a:gd name="connsiteX941" fmla="*/ 160020 w 217169"/>
                <a:gd name="connsiteY941" fmla="*/ 187085 h 262957"/>
                <a:gd name="connsiteX942" fmla="*/ 160020 w 217169"/>
                <a:gd name="connsiteY942" fmla="*/ 185180 h 262957"/>
                <a:gd name="connsiteX943" fmla="*/ 158115 w 217169"/>
                <a:gd name="connsiteY943" fmla="*/ 187085 h 262957"/>
                <a:gd name="connsiteX944" fmla="*/ 160020 w 217169"/>
                <a:gd name="connsiteY944" fmla="*/ 176607 h 262957"/>
                <a:gd name="connsiteX945" fmla="*/ 160972 w 217169"/>
                <a:gd name="connsiteY945" fmla="*/ 178512 h 262957"/>
                <a:gd name="connsiteX946" fmla="*/ 161925 w 217169"/>
                <a:gd name="connsiteY946" fmla="*/ 175655 h 262957"/>
                <a:gd name="connsiteX947" fmla="*/ 161925 w 217169"/>
                <a:gd name="connsiteY947" fmla="*/ 175655 h 262957"/>
                <a:gd name="connsiteX948" fmla="*/ 160020 w 217169"/>
                <a:gd name="connsiteY948" fmla="*/ 176607 h 262957"/>
                <a:gd name="connsiteX949" fmla="*/ 162877 w 217169"/>
                <a:gd name="connsiteY949" fmla="*/ 71832 h 262957"/>
                <a:gd name="connsiteX950" fmla="*/ 163830 w 217169"/>
                <a:gd name="connsiteY950" fmla="*/ 68975 h 262957"/>
                <a:gd name="connsiteX951" fmla="*/ 163830 w 217169"/>
                <a:gd name="connsiteY951" fmla="*/ 68022 h 262957"/>
                <a:gd name="connsiteX952" fmla="*/ 163830 w 217169"/>
                <a:gd name="connsiteY952" fmla="*/ 67070 h 262957"/>
                <a:gd name="connsiteX953" fmla="*/ 163830 w 217169"/>
                <a:gd name="connsiteY953" fmla="*/ 68022 h 262957"/>
                <a:gd name="connsiteX954" fmla="*/ 163830 w 217169"/>
                <a:gd name="connsiteY954" fmla="*/ 69927 h 262957"/>
                <a:gd name="connsiteX955" fmla="*/ 160972 w 217169"/>
                <a:gd name="connsiteY955" fmla="*/ 69927 h 262957"/>
                <a:gd name="connsiteX956" fmla="*/ 162877 w 217169"/>
                <a:gd name="connsiteY956" fmla="*/ 71832 h 262957"/>
                <a:gd name="connsiteX957" fmla="*/ 160972 w 217169"/>
                <a:gd name="connsiteY957" fmla="*/ 211850 h 262957"/>
                <a:gd name="connsiteX958" fmla="*/ 160972 w 217169"/>
                <a:gd name="connsiteY958" fmla="*/ 211850 h 262957"/>
                <a:gd name="connsiteX959" fmla="*/ 160972 w 217169"/>
                <a:gd name="connsiteY959" fmla="*/ 211850 h 262957"/>
                <a:gd name="connsiteX960" fmla="*/ 160972 w 217169"/>
                <a:gd name="connsiteY960" fmla="*/ 211850 h 262957"/>
                <a:gd name="connsiteX961" fmla="*/ 160972 w 217169"/>
                <a:gd name="connsiteY961" fmla="*/ 211850 h 262957"/>
                <a:gd name="connsiteX962" fmla="*/ 160972 w 217169"/>
                <a:gd name="connsiteY962" fmla="*/ 160414 h 262957"/>
                <a:gd name="connsiteX963" fmla="*/ 160972 w 217169"/>
                <a:gd name="connsiteY963" fmla="*/ 160414 h 262957"/>
                <a:gd name="connsiteX964" fmla="*/ 160972 w 217169"/>
                <a:gd name="connsiteY964" fmla="*/ 160414 h 262957"/>
                <a:gd name="connsiteX965" fmla="*/ 160972 w 217169"/>
                <a:gd name="connsiteY965" fmla="*/ 160414 h 262957"/>
                <a:gd name="connsiteX966" fmla="*/ 160972 w 217169"/>
                <a:gd name="connsiteY966" fmla="*/ 160414 h 262957"/>
                <a:gd name="connsiteX967" fmla="*/ 161925 w 217169"/>
                <a:gd name="connsiteY967" fmla="*/ 163272 h 262957"/>
                <a:gd name="connsiteX968" fmla="*/ 161925 w 217169"/>
                <a:gd name="connsiteY968" fmla="*/ 163272 h 262957"/>
                <a:gd name="connsiteX969" fmla="*/ 163830 w 217169"/>
                <a:gd name="connsiteY969" fmla="*/ 164225 h 262957"/>
                <a:gd name="connsiteX970" fmla="*/ 164782 w 217169"/>
                <a:gd name="connsiteY970" fmla="*/ 164225 h 262957"/>
                <a:gd name="connsiteX971" fmla="*/ 167640 w 217169"/>
                <a:gd name="connsiteY971" fmla="*/ 171845 h 262957"/>
                <a:gd name="connsiteX972" fmla="*/ 164782 w 217169"/>
                <a:gd name="connsiteY972" fmla="*/ 170892 h 262957"/>
                <a:gd name="connsiteX973" fmla="*/ 162877 w 217169"/>
                <a:gd name="connsiteY973" fmla="*/ 169939 h 262957"/>
                <a:gd name="connsiteX974" fmla="*/ 161925 w 217169"/>
                <a:gd name="connsiteY974" fmla="*/ 173750 h 262957"/>
                <a:gd name="connsiteX975" fmla="*/ 162877 w 217169"/>
                <a:gd name="connsiteY975" fmla="*/ 175655 h 262957"/>
                <a:gd name="connsiteX976" fmla="*/ 167640 w 217169"/>
                <a:gd name="connsiteY976" fmla="*/ 172797 h 262957"/>
                <a:gd name="connsiteX977" fmla="*/ 169545 w 217169"/>
                <a:gd name="connsiteY977" fmla="*/ 166130 h 262957"/>
                <a:gd name="connsiteX978" fmla="*/ 168592 w 217169"/>
                <a:gd name="connsiteY978" fmla="*/ 166130 h 262957"/>
                <a:gd name="connsiteX979" fmla="*/ 168592 w 217169"/>
                <a:gd name="connsiteY979" fmla="*/ 167082 h 262957"/>
                <a:gd name="connsiteX980" fmla="*/ 168592 w 217169"/>
                <a:gd name="connsiteY980" fmla="*/ 169939 h 262957"/>
                <a:gd name="connsiteX981" fmla="*/ 166688 w 217169"/>
                <a:gd name="connsiteY981" fmla="*/ 168035 h 262957"/>
                <a:gd name="connsiteX982" fmla="*/ 164782 w 217169"/>
                <a:gd name="connsiteY982" fmla="*/ 165177 h 262957"/>
                <a:gd name="connsiteX983" fmla="*/ 163830 w 217169"/>
                <a:gd name="connsiteY983" fmla="*/ 164225 h 262957"/>
                <a:gd name="connsiteX984" fmla="*/ 161925 w 217169"/>
                <a:gd name="connsiteY984" fmla="*/ 163272 h 262957"/>
                <a:gd name="connsiteX985" fmla="*/ 162877 w 217169"/>
                <a:gd name="connsiteY985" fmla="*/ 181370 h 262957"/>
                <a:gd name="connsiteX986" fmla="*/ 161925 w 217169"/>
                <a:gd name="connsiteY986" fmla="*/ 182322 h 262957"/>
                <a:gd name="connsiteX987" fmla="*/ 162877 w 217169"/>
                <a:gd name="connsiteY987" fmla="*/ 186132 h 262957"/>
                <a:gd name="connsiteX988" fmla="*/ 165735 w 217169"/>
                <a:gd name="connsiteY988" fmla="*/ 187085 h 262957"/>
                <a:gd name="connsiteX989" fmla="*/ 166688 w 217169"/>
                <a:gd name="connsiteY989" fmla="*/ 184227 h 262957"/>
                <a:gd name="connsiteX990" fmla="*/ 168592 w 217169"/>
                <a:gd name="connsiteY990" fmla="*/ 182322 h 262957"/>
                <a:gd name="connsiteX991" fmla="*/ 169545 w 217169"/>
                <a:gd name="connsiteY991" fmla="*/ 184227 h 262957"/>
                <a:gd name="connsiteX992" fmla="*/ 171450 w 217169"/>
                <a:gd name="connsiteY992" fmla="*/ 185180 h 262957"/>
                <a:gd name="connsiteX993" fmla="*/ 170497 w 217169"/>
                <a:gd name="connsiteY993" fmla="*/ 183275 h 262957"/>
                <a:gd name="connsiteX994" fmla="*/ 168592 w 217169"/>
                <a:gd name="connsiteY994" fmla="*/ 183275 h 262957"/>
                <a:gd name="connsiteX995" fmla="*/ 169545 w 217169"/>
                <a:gd name="connsiteY995" fmla="*/ 180417 h 262957"/>
                <a:gd name="connsiteX996" fmla="*/ 168592 w 217169"/>
                <a:gd name="connsiteY996" fmla="*/ 179464 h 262957"/>
                <a:gd name="connsiteX997" fmla="*/ 162877 w 217169"/>
                <a:gd name="connsiteY997" fmla="*/ 181370 h 262957"/>
                <a:gd name="connsiteX998" fmla="*/ 170497 w 217169"/>
                <a:gd name="connsiteY998" fmla="*/ 93739 h 262957"/>
                <a:gd name="connsiteX999" fmla="*/ 166688 w 217169"/>
                <a:gd name="connsiteY999" fmla="*/ 95645 h 262957"/>
                <a:gd name="connsiteX1000" fmla="*/ 166688 w 217169"/>
                <a:gd name="connsiteY1000" fmla="*/ 95645 h 262957"/>
                <a:gd name="connsiteX1001" fmla="*/ 164782 w 217169"/>
                <a:gd name="connsiteY1001" fmla="*/ 93739 h 262957"/>
                <a:gd name="connsiteX1002" fmla="*/ 162877 w 217169"/>
                <a:gd name="connsiteY1002" fmla="*/ 94692 h 262957"/>
                <a:gd name="connsiteX1003" fmla="*/ 162877 w 217169"/>
                <a:gd name="connsiteY1003" fmla="*/ 96597 h 262957"/>
                <a:gd name="connsiteX1004" fmla="*/ 164782 w 217169"/>
                <a:gd name="connsiteY1004" fmla="*/ 95645 h 262957"/>
                <a:gd name="connsiteX1005" fmla="*/ 166688 w 217169"/>
                <a:gd name="connsiteY1005" fmla="*/ 95645 h 262957"/>
                <a:gd name="connsiteX1006" fmla="*/ 170497 w 217169"/>
                <a:gd name="connsiteY1006" fmla="*/ 95645 h 262957"/>
                <a:gd name="connsiteX1007" fmla="*/ 170497 w 217169"/>
                <a:gd name="connsiteY1007" fmla="*/ 93739 h 262957"/>
                <a:gd name="connsiteX1008" fmla="*/ 163830 w 217169"/>
                <a:gd name="connsiteY1008" fmla="*/ 74689 h 262957"/>
                <a:gd name="connsiteX1009" fmla="*/ 164782 w 217169"/>
                <a:gd name="connsiteY1009" fmla="*/ 76595 h 262957"/>
                <a:gd name="connsiteX1010" fmla="*/ 165735 w 217169"/>
                <a:gd name="connsiteY1010" fmla="*/ 75642 h 262957"/>
                <a:gd name="connsiteX1011" fmla="*/ 164782 w 217169"/>
                <a:gd name="connsiteY1011" fmla="*/ 74689 h 262957"/>
                <a:gd name="connsiteX1012" fmla="*/ 163830 w 217169"/>
                <a:gd name="connsiteY1012" fmla="*/ 74689 h 262957"/>
                <a:gd name="connsiteX1013" fmla="*/ 164782 w 217169"/>
                <a:gd name="connsiteY1013" fmla="*/ 158510 h 262957"/>
                <a:gd name="connsiteX1014" fmla="*/ 168592 w 217169"/>
                <a:gd name="connsiteY1014" fmla="*/ 158510 h 262957"/>
                <a:gd name="connsiteX1015" fmla="*/ 168592 w 217169"/>
                <a:gd name="connsiteY1015" fmla="*/ 161367 h 262957"/>
                <a:gd name="connsiteX1016" fmla="*/ 170497 w 217169"/>
                <a:gd name="connsiteY1016" fmla="*/ 159462 h 262957"/>
                <a:gd name="connsiteX1017" fmla="*/ 172402 w 217169"/>
                <a:gd name="connsiteY1017" fmla="*/ 158510 h 262957"/>
                <a:gd name="connsiteX1018" fmla="*/ 172402 w 217169"/>
                <a:gd name="connsiteY1018" fmla="*/ 154700 h 262957"/>
                <a:gd name="connsiteX1019" fmla="*/ 170497 w 217169"/>
                <a:gd name="connsiteY1019" fmla="*/ 153747 h 262957"/>
                <a:gd name="connsiteX1020" fmla="*/ 170497 w 217169"/>
                <a:gd name="connsiteY1020" fmla="*/ 155652 h 262957"/>
                <a:gd name="connsiteX1021" fmla="*/ 166688 w 217169"/>
                <a:gd name="connsiteY1021" fmla="*/ 154700 h 262957"/>
                <a:gd name="connsiteX1022" fmla="*/ 164782 w 217169"/>
                <a:gd name="connsiteY1022" fmla="*/ 155652 h 262957"/>
                <a:gd name="connsiteX1023" fmla="*/ 164782 w 217169"/>
                <a:gd name="connsiteY1023" fmla="*/ 158510 h 262957"/>
                <a:gd name="connsiteX1024" fmla="*/ 165735 w 217169"/>
                <a:gd name="connsiteY1024" fmla="*/ 84214 h 262957"/>
                <a:gd name="connsiteX1025" fmla="*/ 165735 w 217169"/>
                <a:gd name="connsiteY1025" fmla="*/ 84214 h 262957"/>
                <a:gd name="connsiteX1026" fmla="*/ 165735 w 217169"/>
                <a:gd name="connsiteY1026" fmla="*/ 85167 h 262957"/>
                <a:gd name="connsiteX1027" fmla="*/ 165735 w 217169"/>
                <a:gd name="connsiteY1027" fmla="*/ 84214 h 262957"/>
                <a:gd name="connsiteX1028" fmla="*/ 165735 w 217169"/>
                <a:gd name="connsiteY1028" fmla="*/ 84214 h 262957"/>
                <a:gd name="connsiteX1029" fmla="*/ 166688 w 217169"/>
                <a:gd name="connsiteY1029" fmla="*/ 89930 h 262957"/>
                <a:gd name="connsiteX1030" fmla="*/ 165735 w 217169"/>
                <a:gd name="connsiteY1030" fmla="*/ 90882 h 262957"/>
                <a:gd name="connsiteX1031" fmla="*/ 166688 w 217169"/>
                <a:gd name="connsiteY1031" fmla="*/ 91835 h 262957"/>
                <a:gd name="connsiteX1032" fmla="*/ 167640 w 217169"/>
                <a:gd name="connsiteY1032" fmla="*/ 90882 h 262957"/>
                <a:gd name="connsiteX1033" fmla="*/ 166688 w 217169"/>
                <a:gd name="connsiteY1033" fmla="*/ 89930 h 262957"/>
                <a:gd name="connsiteX1034" fmla="*/ 166688 w 217169"/>
                <a:gd name="connsiteY1034" fmla="*/ 216612 h 262957"/>
                <a:gd name="connsiteX1035" fmla="*/ 166688 w 217169"/>
                <a:gd name="connsiteY1035" fmla="*/ 216612 h 262957"/>
                <a:gd name="connsiteX1036" fmla="*/ 166688 w 217169"/>
                <a:gd name="connsiteY1036" fmla="*/ 218517 h 262957"/>
                <a:gd name="connsiteX1037" fmla="*/ 166688 w 217169"/>
                <a:gd name="connsiteY1037" fmla="*/ 216612 h 262957"/>
                <a:gd name="connsiteX1038" fmla="*/ 166688 w 217169"/>
                <a:gd name="connsiteY1038" fmla="*/ 216612 h 262957"/>
                <a:gd name="connsiteX1039" fmla="*/ 168592 w 217169"/>
                <a:gd name="connsiteY1039" fmla="*/ 228995 h 262957"/>
                <a:gd name="connsiteX1040" fmla="*/ 166688 w 217169"/>
                <a:gd name="connsiteY1040" fmla="*/ 228042 h 262957"/>
                <a:gd name="connsiteX1041" fmla="*/ 165735 w 217169"/>
                <a:gd name="connsiteY1041" fmla="*/ 228995 h 262957"/>
                <a:gd name="connsiteX1042" fmla="*/ 167640 w 217169"/>
                <a:gd name="connsiteY1042" fmla="*/ 230900 h 262957"/>
                <a:gd name="connsiteX1043" fmla="*/ 168592 w 217169"/>
                <a:gd name="connsiteY1043" fmla="*/ 228995 h 262957"/>
                <a:gd name="connsiteX1044" fmla="*/ 166688 w 217169"/>
                <a:gd name="connsiteY1044" fmla="*/ 67070 h 262957"/>
                <a:gd name="connsiteX1045" fmla="*/ 166688 w 217169"/>
                <a:gd name="connsiteY1045" fmla="*/ 67070 h 262957"/>
                <a:gd name="connsiteX1046" fmla="*/ 168592 w 217169"/>
                <a:gd name="connsiteY1046" fmla="*/ 68022 h 262957"/>
                <a:gd name="connsiteX1047" fmla="*/ 167640 w 217169"/>
                <a:gd name="connsiteY1047" fmla="*/ 67070 h 262957"/>
                <a:gd name="connsiteX1048" fmla="*/ 166688 w 217169"/>
                <a:gd name="connsiteY1048" fmla="*/ 67070 h 262957"/>
                <a:gd name="connsiteX1049" fmla="*/ 170497 w 217169"/>
                <a:gd name="connsiteY1049" fmla="*/ 76595 h 262957"/>
                <a:gd name="connsiteX1050" fmla="*/ 167640 w 217169"/>
                <a:gd name="connsiteY1050" fmla="*/ 80405 h 262957"/>
                <a:gd name="connsiteX1051" fmla="*/ 171450 w 217169"/>
                <a:gd name="connsiteY1051" fmla="*/ 80405 h 262957"/>
                <a:gd name="connsiteX1052" fmla="*/ 172402 w 217169"/>
                <a:gd name="connsiteY1052" fmla="*/ 80405 h 262957"/>
                <a:gd name="connsiteX1053" fmla="*/ 172402 w 217169"/>
                <a:gd name="connsiteY1053" fmla="*/ 80405 h 262957"/>
                <a:gd name="connsiteX1054" fmla="*/ 176213 w 217169"/>
                <a:gd name="connsiteY1054" fmla="*/ 78500 h 262957"/>
                <a:gd name="connsiteX1055" fmla="*/ 172402 w 217169"/>
                <a:gd name="connsiteY1055" fmla="*/ 80405 h 262957"/>
                <a:gd name="connsiteX1056" fmla="*/ 173355 w 217169"/>
                <a:gd name="connsiteY1056" fmla="*/ 82310 h 262957"/>
                <a:gd name="connsiteX1057" fmla="*/ 177165 w 217169"/>
                <a:gd name="connsiteY1057" fmla="*/ 84214 h 262957"/>
                <a:gd name="connsiteX1058" fmla="*/ 180022 w 217169"/>
                <a:gd name="connsiteY1058" fmla="*/ 83262 h 262957"/>
                <a:gd name="connsiteX1059" fmla="*/ 177165 w 217169"/>
                <a:gd name="connsiteY1059" fmla="*/ 79452 h 262957"/>
                <a:gd name="connsiteX1060" fmla="*/ 176213 w 217169"/>
                <a:gd name="connsiteY1060" fmla="*/ 78500 h 262957"/>
                <a:gd name="connsiteX1061" fmla="*/ 170497 w 217169"/>
                <a:gd name="connsiteY1061" fmla="*/ 76595 h 262957"/>
                <a:gd name="connsiteX1062" fmla="*/ 176213 w 217169"/>
                <a:gd name="connsiteY1062" fmla="*/ 194705 h 262957"/>
                <a:gd name="connsiteX1063" fmla="*/ 178117 w 217169"/>
                <a:gd name="connsiteY1063" fmla="*/ 193752 h 262957"/>
                <a:gd name="connsiteX1064" fmla="*/ 173355 w 217169"/>
                <a:gd name="connsiteY1064" fmla="*/ 189942 h 262957"/>
                <a:gd name="connsiteX1065" fmla="*/ 172402 w 217169"/>
                <a:gd name="connsiteY1065" fmla="*/ 189942 h 262957"/>
                <a:gd name="connsiteX1066" fmla="*/ 172402 w 217169"/>
                <a:gd name="connsiteY1066" fmla="*/ 190895 h 262957"/>
                <a:gd name="connsiteX1067" fmla="*/ 174307 w 217169"/>
                <a:gd name="connsiteY1067" fmla="*/ 193752 h 262957"/>
                <a:gd name="connsiteX1068" fmla="*/ 170497 w 217169"/>
                <a:gd name="connsiteY1068" fmla="*/ 196610 h 262957"/>
                <a:gd name="connsiteX1069" fmla="*/ 174307 w 217169"/>
                <a:gd name="connsiteY1069" fmla="*/ 193752 h 262957"/>
                <a:gd name="connsiteX1070" fmla="*/ 176213 w 217169"/>
                <a:gd name="connsiteY1070" fmla="*/ 194705 h 262957"/>
                <a:gd name="connsiteX1071" fmla="*/ 172402 w 217169"/>
                <a:gd name="connsiteY1071" fmla="*/ 211850 h 262957"/>
                <a:gd name="connsiteX1072" fmla="*/ 172402 w 217169"/>
                <a:gd name="connsiteY1072" fmla="*/ 211850 h 262957"/>
                <a:gd name="connsiteX1073" fmla="*/ 171450 w 217169"/>
                <a:gd name="connsiteY1073" fmla="*/ 211850 h 262957"/>
                <a:gd name="connsiteX1074" fmla="*/ 172402 w 217169"/>
                <a:gd name="connsiteY1074" fmla="*/ 211850 h 262957"/>
                <a:gd name="connsiteX1075" fmla="*/ 172402 w 217169"/>
                <a:gd name="connsiteY1075" fmla="*/ 211850 h 262957"/>
                <a:gd name="connsiteX1076" fmla="*/ 172402 w 217169"/>
                <a:gd name="connsiteY1076" fmla="*/ 159462 h 262957"/>
                <a:gd name="connsiteX1077" fmla="*/ 175260 w 217169"/>
                <a:gd name="connsiteY1077" fmla="*/ 167082 h 262957"/>
                <a:gd name="connsiteX1078" fmla="*/ 177165 w 217169"/>
                <a:gd name="connsiteY1078" fmla="*/ 166130 h 262957"/>
                <a:gd name="connsiteX1079" fmla="*/ 176213 w 217169"/>
                <a:gd name="connsiteY1079" fmla="*/ 161367 h 262957"/>
                <a:gd name="connsiteX1080" fmla="*/ 172402 w 217169"/>
                <a:gd name="connsiteY1080" fmla="*/ 159462 h 262957"/>
                <a:gd name="connsiteX1081" fmla="*/ 183832 w 217169"/>
                <a:gd name="connsiteY1081" fmla="*/ 197562 h 262957"/>
                <a:gd name="connsiteX1082" fmla="*/ 184785 w 217169"/>
                <a:gd name="connsiteY1082" fmla="*/ 196610 h 262957"/>
                <a:gd name="connsiteX1083" fmla="*/ 180975 w 217169"/>
                <a:gd name="connsiteY1083" fmla="*/ 189942 h 262957"/>
                <a:gd name="connsiteX1084" fmla="*/ 181927 w 217169"/>
                <a:gd name="connsiteY1084" fmla="*/ 188989 h 262957"/>
                <a:gd name="connsiteX1085" fmla="*/ 183832 w 217169"/>
                <a:gd name="connsiteY1085" fmla="*/ 188989 h 262957"/>
                <a:gd name="connsiteX1086" fmla="*/ 181927 w 217169"/>
                <a:gd name="connsiteY1086" fmla="*/ 187085 h 262957"/>
                <a:gd name="connsiteX1087" fmla="*/ 180975 w 217169"/>
                <a:gd name="connsiteY1087" fmla="*/ 186132 h 262957"/>
                <a:gd name="connsiteX1088" fmla="*/ 180975 w 217169"/>
                <a:gd name="connsiteY1088" fmla="*/ 185180 h 262957"/>
                <a:gd name="connsiteX1089" fmla="*/ 177165 w 217169"/>
                <a:gd name="connsiteY1089" fmla="*/ 182322 h 262957"/>
                <a:gd name="connsiteX1090" fmla="*/ 175260 w 217169"/>
                <a:gd name="connsiteY1090" fmla="*/ 181370 h 262957"/>
                <a:gd name="connsiteX1091" fmla="*/ 171450 w 217169"/>
                <a:gd name="connsiteY1091" fmla="*/ 180417 h 262957"/>
                <a:gd name="connsiteX1092" fmla="*/ 173355 w 217169"/>
                <a:gd name="connsiteY1092" fmla="*/ 184227 h 262957"/>
                <a:gd name="connsiteX1093" fmla="*/ 177165 w 217169"/>
                <a:gd name="connsiteY1093" fmla="*/ 187085 h 262957"/>
                <a:gd name="connsiteX1094" fmla="*/ 180975 w 217169"/>
                <a:gd name="connsiteY1094" fmla="*/ 186132 h 262957"/>
                <a:gd name="connsiteX1095" fmla="*/ 180022 w 217169"/>
                <a:gd name="connsiteY1095" fmla="*/ 189942 h 262957"/>
                <a:gd name="connsiteX1096" fmla="*/ 177165 w 217169"/>
                <a:gd name="connsiteY1096" fmla="*/ 193752 h 262957"/>
                <a:gd name="connsiteX1097" fmla="*/ 182880 w 217169"/>
                <a:gd name="connsiteY1097" fmla="*/ 196610 h 262957"/>
                <a:gd name="connsiteX1098" fmla="*/ 183832 w 217169"/>
                <a:gd name="connsiteY1098" fmla="*/ 197562 h 262957"/>
                <a:gd name="connsiteX1099" fmla="*/ 172402 w 217169"/>
                <a:gd name="connsiteY1099" fmla="*/ 89930 h 262957"/>
                <a:gd name="connsiteX1100" fmla="*/ 172402 w 217169"/>
                <a:gd name="connsiteY1100" fmla="*/ 89930 h 262957"/>
                <a:gd name="connsiteX1101" fmla="*/ 172402 w 217169"/>
                <a:gd name="connsiteY1101" fmla="*/ 89930 h 262957"/>
                <a:gd name="connsiteX1102" fmla="*/ 172402 w 217169"/>
                <a:gd name="connsiteY1102" fmla="*/ 89930 h 262957"/>
                <a:gd name="connsiteX1103" fmla="*/ 172402 w 217169"/>
                <a:gd name="connsiteY1103" fmla="*/ 89930 h 262957"/>
                <a:gd name="connsiteX1104" fmla="*/ 172402 w 217169"/>
                <a:gd name="connsiteY1104" fmla="*/ 68975 h 262957"/>
                <a:gd name="connsiteX1105" fmla="*/ 173355 w 217169"/>
                <a:gd name="connsiteY1105" fmla="*/ 69927 h 262957"/>
                <a:gd name="connsiteX1106" fmla="*/ 174307 w 217169"/>
                <a:gd name="connsiteY1106" fmla="*/ 68022 h 262957"/>
                <a:gd name="connsiteX1107" fmla="*/ 173355 w 217169"/>
                <a:gd name="connsiteY1107" fmla="*/ 67070 h 262957"/>
                <a:gd name="connsiteX1108" fmla="*/ 172402 w 217169"/>
                <a:gd name="connsiteY1108" fmla="*/ 68975 h 262957"/>
                <a:gd name="connsiteX1109" fmla="*/ 172402 w 217169"/>
                <a:gd name="connsiteY1109" fmla="*/ 64212 h 262957"/>
                <a:gd name="connsiteX1110" fmla="*/ 172402 w 217169"/>
                <a:gd name="connsiteY1110" fmla="*/ 64212 h 262957"/>
                <a:gd name="connsiteX1111" fmla="*/ 172402 w 217169"/>
                <a:gd name="connsiteY1111" fmla="*/ 64212 h 262957"/>
                <a:gd name="connsiteX1112" fmla="*/ 172402 w 217169"/>
                <a:gd name="connsiteY1112" fmla="*/ 64212 h 262957"/>
                <a:gd name="connsiteX1113" fmla="*/ 172402 w 217169"/>
                <a:gd name="connsiteY1113" fmla="*/ 64212 h 262957"/>
                <a:gd name="connsiteX1114" fmla="*/ 173355 w 217169"/>
                <a:gd name="connsiteY1114" fmla="*/ 208039 h 262957"/>
                <a:gd name="connsiteX1115" fmla="*/ 173355 w 217169"/>
                <a:gd name="connsiteY1115" fmla="*/ 208039 h 262957"/>
                <a:gd name="connsiteX1116" fmla="*/ 173355 w 217169"/>
                <a:gd name="connsiteY1116" fmla="*/ 208039 h 262957"/>
                <a:gd name="connsiteX1117" fmla="*/ 173355 w 217169"/>
                <a:gd name="connsiteY1117" fmla="*/ 208039 h 262957"/>
                <a:gd name="connsiteX1118" fmla="*/ 173355 w 217169"/>
                <a:gd name="connsiteY1118" fmla="*/ 208039 h 262957"/>
                <a:gd name="connsiteX1119" fmla="*/ 176213 w 217169"/>
                <a:gd name="connsiteY1119" fmla="*/ 175655 h 262957"/>
                <a:gd name="connsiteX1120" fmla="*/ 174307 w 217169"/>
                <a:gd name="connsiteY1120" fmla="*/ 176607 h 262957"/>
                <a:gd name="connsiteX1121" fmla="*/ 174307 w 217169"/>
                <a:gd name="connsiteY1121" fmla="*/ 176607 h 262957"/>
                <a:gd name="connsiteX1122" fmla="*/ 176213 w 217169"/>
                <a:gd name="connsiteY1122" fmla="*/ 175655 h 262957"/>
                <a:gd name="connsiteX1123" fmla="*/ 180022 w 217169"/>
                <a:gd name="connsiteY1123" fmla="*/ 175655 h 262957"/>
                <a:gd name="connsiteX1124" fmla="*/ 183832 w 217169"/>
                <a:gd name="connsiteY1124" fmla="*/ 180417 h 262957"/>
                <a:gd name="connsiteX1125" fmla="*/ 184785 w 217169"/>
                <a:gd name="connsiteY1125" fmla="*/ 181370 h 262957"/>
                <a:gd name="connsiteX1126" fmla="*/ 184785 w 217169"/>
                <a:gd name="connsiteY1126" fmla="*/ 179464 h 262957"/>
                <a:gd name="connsiteX1127" fmla="*/ 181927 w 217169"/>
                <a:gd name="connsiteY1127" fmla="*/ 174702 h 262957"/>
                <a:gd name="connsiteX1128" fmla="*/ 180022 w 217169"/>
                <a:gd name="connsiteY1128" fmla="*/ 172797 h 262957"/>
                <a:gd name="connsiteX1129" fmla="*/ 176213 w 217169"/>
                <a:gd name="connsiteY1129" fmla="*/ 175655 h 262957"/>
                <a:gd name="connsiteX1130" fmla="*/ 176213 w 217169"/>
                <a:gd name="connsiteY1130" fmla="*/ 200420 h 262957"/>
                <a:gd name="connsiteX1131" fmla="*/ 176213 w 217169"/>
                <a:gd name="connsiteY1131" fmla="*/ 200420 h 262957"/>
                <a:gd name="connsiteX1132" fmla="*/ 176213 w 217169"/>
                <a:gd name="connsiteY1132" fmla="*/ 200420 h 262957"/>
                <a:gd name="connsiteX1133" fmla="*/ 178117 w 217169"/>
                <a:gd name="connsiteY1133" fmla="*/ 214707 h 262957"/>
                <a:gd name="connsiteX1134" fmla="*/ 178117 w 217169"/>
                <a:gd name="connsiteY1134" fmla="*/ 214707 h 262957"/>
                <a:gd name="connsiteX1135" fmla="*/ 176213 w 217169"/>
                <a:gd name="connsiteY1135" fmla="*/ 214707 h 262957"/>
                <a:gd name="connsiteX1136" fmla="*/ 177165 w 217169"/>
                <a:gd name="connsiteY1136" fmla="*/ 215660 h 262957"/>
                <a:gd name="connsiteX1137" fmla="*/ 178117 w 217169"/>
                <a:gd name="connsiteY1137" fmla="*/ 214707 h 262957"/>
                <a:gd name="connsiteX1138" fmla="*/ 176213 w 217169"/>
                <a:gd name="connsiteY1138" fmla="*/ 202325 h 262957"/>
                <a:gd name="connsiteX1139" fmla="*/ 179070 w 217169"/>
                <a:gd name="connsiteY1139" fmla="*/ 205182 h 262957"/>
                <a:gd name="connsiteX1140" fmla="*/ 180022 w 217169"/>
                <a:gd name="connsiteY1140" fmla="*/ 205182 h 262957"/>
                <a:gd name="connsiteX1141" fmla="*/ 178117 w 217169"/>
                <a:gd name="connsiteY1141" fmla="*/ 202325 h 262957"/>
                <a:gd name="connsiteX1142" fmla="*/ 177165 w 217169"/>
                <a:gd name="connsiteY1142" fmla="*/ 201372 h 262957"/>
                <a:gd name="connsiteX1143" fmla="*/ 176213 w 217169"/>
                <a:gd name="connsiteY1143" fmla="*/ 202325 h 262957"/>
                <a:gd name="connsiteX1144" fmla="*/ 176213 w 217169"/>
                <a:gd name="connsiteY1144" fmla="*/ 51830 h 262957"/>
                <a:gd name="connsiteX1145" fmla="*/ 176213 w 217169"/>
                <a:gd name="connsiteY1145" fmla="*/ 51830 h 262957"/>
                <a:gd name="connsiteX1146" fmla="*/ 177165 w 217169"/>
                <a:gd name="connsiteY1146" fmla="*/ 51830 h 262957"/>
                <a:gd name="connsiteX1147" fmla="*/ 176213 w 217169"/>
                <a:gd name="connsiteY1147" fmla="*/ 51830 h 262957"/>
                <a:gd name="connsiteX1148" fmla="*/ 176213 w 217169"/>
                <a:gd name="connsiteY1148" fmla="*/ 51830 h 262957"/>
                <a:gd name="connsiteX1149" fmla="*/ 177165 w 217169"/>
                <a:gd name="connsiteY1149" fmla="*/ 68975 h 262957"/>
                <a:gd name="connsiteX1150" fmla="*/ 177165 w 217169"/>
                <a:gd name="connsiteY1150" fmla="*/ 68975 h 262957"/>
                <a:gd name="connsiteX1151" fmla="*/ 177165 w 217169"/>
                <a:gd name="connsiteY1151" fmla="*/ 68975 h 262957"/>
                <a:gd name="connsiteX1152" fmla="*/ 177165 w 217169"/>
                <a:gd name="connsiteY1152" fmla="*/ 68975 h 262957"/>
                <a:gd name="connsiteX1153" fmla="*/ 177165 w 217169"/>
                <a:gd name="connsiteY1153" fmla="*/ 68975 h 262957"/>
                <a:gd name="connsiteX1154" fmla="*/ 180022 w 217169"/>
                <a:gd name="connsiteY1154" fmla="*/ 209945 h 262957"/>
                <a:gd name="connsiteX1155" fmla="*/ 180022 w 217169"/>
                <a:gd name="connsiteY1155" fmla="*/ 207087 h 262957"/>
                <a:gd name="connsiteX1156" fmla="*/ 178117 w 217169"/>
                <a:gd name="connsiteY1156" fmla="*/ 208039 h 262957"/>
                <a:gd name="connsiteX1157" fmla="*/ 180022 w 217169"/>
                <a:gd name="connsiteY1157" fmla="*/ 209945 h 262957"/>
                <a:gd name="connsiteX1158" fmla="*/ 180975 w 217169"/>
                <a:gd name="connsiteY1158" fmla="*/ 210897 h 262957"/>
                <a:gd name="connsiteX1159" fmla="*/ 179070 w 217169"/>
                <a:gd name="connsiteY1159" fmla="*/ 209945 h 262957"/>
                <a:gd name="connsiteX1160" fmla="*/ 180975 w 217169"/>
                <a:gd name="connsiteY1160" fmla="*/ 210897 h 262957"/>
                <a:gd name="connsiteX1161" fmla="*/ 180975 w 217169"/>
                <a:gd name="connsiteY1161" fmla="*/ 210897 h 262957"/>
                <a:gd name="connsiteX1162" fmla="*/ 180022 w 217169"/>
                <a:gd name="connsiteY1162" fmla="*/ 55639 h 262957"/>
                <a:gd name="connsiteX1163" fmla="*/ 180022 w 217169"/>
                <a:gd name="connsiteY1163" fmla="*/ 55639 h 262957"/>
                <a:gd name="connsiteX1164" fmla="*/ 181927 w 217169"/>
                <a:gd name="connsiteY1164" fmla="*/ 55639 h 262957"/>
                <a:gd name="connsiteX1165" fmla="*/ 180022 w 217169"/>
                <a:gd name="connsiteY1165" fmla="*/ 55639 h 262957"/>
                <a:gd name="connsiteX1166" fmla="*/ 180022 w 217169"/>
                <a:gd name="connsiteY1166" fmla="*/ 55639 h 262957"/>
                <a:gd name="connsiteX1167" fmla="*/ 180975 w 217169"/>
                <a:gd name="connsiteY1167" fmla="*/ 160414 h 262957"/>
                <a:gd name="connsiteX1168" fmla="*/ 180975 w 217169"/>
                <a:gd name="connsiteY1168" fmla="*/ 160414 h 262957"/>
                <a:gd name="connsiteX1169" fmla="*/ 181927 w 217169"/>
                <a:gd name="connsiteY1169" fmla="*/ 160414 h 262957"/>
                <a:gd name="connsiteX1170" fmla="*/ 180975 w 217169"/>
                <a:gd name="connsiteY1170" fmla="*/ 160414 h 262957"/>
                <a:gd name="connsiteX1171" fmla="*/ 180975 w 217169"/>
                <a:gd name="connsiteY1171" fmla="*/ 160414 h 262957"/>
                <a:gd name="connsiteX1172" fmla="*/ 181927 w 217169"/>
                <a:gd name="connsiteY1172" fmla="*/ 163272 h 262957"/>
                <a:gd name="connsiteX1173" fmla="*/ 181927 w 217169"/>
                <a:gd name="connsiteY1173" fmla="*/ 163272 h 262957"/>
                <a:gd name="connsiteX1174" fmla="*/ 181927 w 217169"/>
                <a:gd name="connsiteY1174" fmla="*/ 163272 h 262957"/>
                <a:gd name="connsiteX1175" fmla="*/ 181927 w 217169"/>
                <a:gd name="connsiteY1175" fmla="*/ 163272 h 262957"/>
                <a:gd name="connsiteX1176" fmla="*/ 181927 w 217169"/>
                <a:gd name="connsiteY1176" fmla="*/ 163272 h 262957"/>
                <a:gd name="connsiteX1177" fmla="*/ 186690 w 217169"/>
                <a:gd name="connsiteY1177" fmla="*/ 203277 h 262957"/>
                <a:gd name="connsiteX1178" fmla="*/ 183832 w 217169"/>
                <a:gd name="connsiteY1178" fmla="*/ 202325 h 262957"/>
                <a:gd name="connsiteX1179" fmla="*/ 182880 w 217169"/>
                <a:gd name="connsiteY1179" fmla="*/ 202325 h 262957"/>
                <a:gd name="connsiteX1180" fmla="*/ 180975 w 217169"/>
                <a:gd name="connsiteY1180" fmla="*/ 202325 h 262957"/>
                <a:gd name="connsiteX1181" fmla="*/ 180975 w 217169"/>
                <a:gd name="connsiteY1181" fmla="*/ 202325 h 262957"/>
                <a:gd name="connsiteX1182" fmla="*/ 186690 w 217169"/>
                <a:gd name="connsiteY1182" fmla="*/ 203277 h 262957"/>
                <a:gd name="connsiteX1183" fmla="*/ 186690 w 217169"/>
                <a:gd name="connsiteY1183" fmla="*/ 203277 h 2629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</a:cxnLst>
              <a:rect l="l" t="t" r="r" b="b"/>
              <a:pathLst>
                <a:path w="217169" h="262957">
                  <a:moveTo>
                    <a:pt x="217170" y="146127"/>
                  </a:moveTo>
                  <a:cubicBezTo>
                    <a:pt x="217170" y="148032"/>
                    <a:pt x="216217" y="149937"/>
                    <a:pt x="214313" y="149937"/>
                  </a:cubicBezTo>
                  <a:cubicBezTo>
                    <a:pt x="213360" y="149937"/>
                    <a:pt x="211455" y="149937"/>
                    <a:pt x="210502" y="150889"/>
                  </a:cubicBezTo>
                  <a:cubicBezTo>
                    <a:pt x="202882" y="151842"/>
                    <a:pt x="199072" y="155652"/>
                    <a:pt x="198120" y="163272"/>
                  </a:cubicBezTo>
                  <a:cubicBezTo>
                    <a:pt x="197167" y="169939"/>
                    <a:pt x="198120" y="175655"/>
                    <a:pt x="198120" y="182322"/>
                  </a:cubicBezTo>
                  <a:cubicBezTo>
                    <a:pt x="198120" y="193752"/>
                    <a:pt x="198120" y="204230"/>
                    <a:pt x="198120" y="215660"/>
                  </a:cubicBezTo>
                  <a:cubicBezTo>
                    <a:pt x="198120" y="216612"/>
                    <a:pt x="198120" y="218517"/>
                    <a:pt x="199072" y="219470"/>
                  </a:cubicBezTo>
                  <a:cubicBezTo>
                    <a:pt x="200025" y="223280"/>
                    <a:pt x="199072" y="226137"/>
                    <a:pt x="196215" y="228042"/>
                  </a:cubicBezTo>
                  <a:cubicBezTo>
                    <a:pt x="175260" y="244235"/>
                    <a:pt x="153352" y="258522"/>
                    <a:pt x="126682" y="262332"/>
                  </a:cubicBezTo>
                  <a:cubicBezTo>
                    <a:pt x="117157" y="263285"/>
                    <a:pt x="108585" y="263285"/>
                    <a:pt x="99060" y="261380"/>
                  </a:cubicBezTo>
                  <a:cubicBezTo>
                    <a:pt x="87630" y="259475"/>
                    <a:pt x="76200" y="257570"/>
                    <a:pt x="65722" y="252807"/>
                  </a:cubicBezTo>
                  <a:cubicBezTo>
                    <a:pt x="58102" y="249950"/>
                    <a:pt x="51435" y="245187"/>
                    <a:pt x="46672" y="239472"/>
                  </a:cubicBezTo>
                  <a:cubicBezTo>
                    <a:pt x="40957" y="233757"/>
                    <a:pt x="34290" y="228995"/>
                    <a:pt x="29527" y="222327"/>
                  </a:cubicBezTo>
                  <a:cubicBezTo>
                    <a:pt x="22860" y="213755"/>
                    <a:pt x="17145" y="205182"/>
                    <a:pt x="12382" y="194705"/>
                  </a:cubicBezTo>
                  <a:cubicBezTo>
                    <a:pt x="8572" y="187085"/>
                    <a:pt x="7620" y="178512"/>
                    <a:pt x="5715" y="170892"/>
                  </a:cubicBezTo>
                  <a:cubicBezTo>
                    <a:pt x="2857" y="158510"/>
                    <a:pt x="0" y="147080"/>
                    <a:pt x="0" y="134697"/>
                  </a:cubicBezTo>
                  <a:cubicBezTo>
                    <a:pt x="0" y="112789"/>
                    <a:pt x="2857" y="91835"/>
                    <a:pt x="11430" y="71832"/>
                  </a:cubicBezTo>
                  <a:cubicBezTo>
                    <a:pt x="20955" y="47067"/>
                    <a:pt x="36195" y="28017"/>
                    <a:pt x="59055" y="14682"/>
                  </a:cubicBezTo>
                  <a:cubicBezTo>
                    <a:pt x="67627" y="8967"/>
                    <a:pt x="77152" y="5157"/>
                    <a:pt x="86677" y="3252"/>
                  </a:cubicBezTo>
                  <a:cubicBezTo>
                    <a:pt x="93345" y="1347"/>
                    <a:pt x="100965" y="1347"/>
                    <a:pt x="107632" y="395"/>
                  </a:cubicBezTo>
                  <a:cubicBezTo>
                    <a:pt x="110490" y="-558"/>
                    <a:pt x="114300" y="395"/>
                    <a:pt x="118110" y="1347"/>
                  </a:cubicBezTo>
                  <a:cubicBezTo>
                    <a:pt x="131445" y="2300"/>
                    <a:pt x="144780" y="4205"/>
                    <a:pt x="158115" y="9920"/>
                  </a:cubicBezTo>
                  <a:cubicBezTo>
                    <a:pt x="166688" y="13730"/>
                    <a:pt x="174307" y="18492"/>
                    <a:pt x="180975" y="25160"/>
                  </a:cubicBezTo>
                  <a:cubicBezTo>
                    <a:pt x="193357" y="37542"/>
                    <a:pt x="200025" y="51830"/>
                    <a:pt x="199072" y="68975"/>
                  </a:cubicBezTo>
                  <a:cubicBezTo>
                    <a:pt x="199072" y="73737"/>
                    <a:pt x="198120" y="78500"/>
                    <a:pt x="197167" y="83262"/>
                  </a:cubicBezTo>
                  <a:cubicBezTo>
                    <a:pt x="194310" y="93739"/>
                    <a:pt x="188595" y="100407"/>
                    <a:pt x="179070" y="105170"/>
                  </a:cubicBezTo>
                  <a:cubicBezTo>
                    <a:pt x="168592" y="110885"/>
                    <a:pt x="158115" y="109932"/>
                    <a:pt x="146685" y="107075"/>
                  </a:cubicBezTo>
                  <a:cubicBezTo>
                    <a:pt x="135255" y="103264"/>
                    <a:pt x="128588" y="95645"/>
                    <a:pt x="126682" y="83262"/>
                  </a:cubicBezTo>
                  <a:cubicBezTo>
                    <a:pt x="124777" y="71832"/>
                    <a:pt x="127635" y="63260"/>
                    <a:pt x="134302" y="53735"/>
                  </a:cubicBezTo>
                  <a:cubicBezTo>
                    <a:pt x="139065" y="48020"/>
                    <a:pt x="144780" y="45162"/>
                    <a:pt x="151447" y="45162"/>
                  </a:cubicBezTo>
                  <a:cubicBezTo>
                    <a:pt x="157163" y="45162"/>
                    <a:pt x="160020" y="42305"/>
                    <a:pt x="158115" y="36589"/>
                  </a:cubicBezTo>
                  <a:cubicBezTo>
                    <a:pt x="156210" y="28017"/>
                    <a:pt x="150495" y="22302"/>
                    <a:pt x="143827" y="17539"/>
                  </a:cubicBezTo>
                  <a:cubicBezTo>
                    <a:pt x="132397" y="8967"/>
                    <a:pt x="115252" y="7062"/>
                    <a:pt x="101917" y="15635"/>
                  </a:cubicBezTo>
                  <a:cubicBezTo>
                    <a:pt x="92392" y="22302"/>
                    <a:pt x="84772" y="28970"/>
                    <a:pt x="80963" y="39447"/>
                  </a:cubicBezTo>
                  <a:cubicBezTo>
                    <a:pt x="76200" y="49925"/>
                    <a:pt x="71438" y="59450"/>
                    <a:pt x="69532" y="70880"/>
                  </a:cubicBezTo>
                  <a:cubicBezTo>
                    <a:pt x="67627" y="81357"/>
                    <a:pt x="66675" y="90882"/>
                    <a:pt x="65722" y="100407"/>
                  </a:cubicBezTo>
                  <a:cubicBezTo>
                    <a:pt x="64770" y="108980"/>
                    <a:pt x="64770" y="117552"/>
                    <a:pt x="63817" y="126125"/>
                  </a:cubicBezTo>
                  <a:cubicBezTo>
                    <a:pt x="62865" y="135650"/>
                    <a:pt x="62865" y="145175"/>
                    <a:pt x="63817" y="154700"/>
                  </a:cubicBezTo>
                  <a:cubicBezTo>
                    <a:pt x="64770" y="160414"/>
                    <a:pt x="64770" y="166130"/>
                    <a:pt x="64770" y="171845"/>
                  </a:cubicBezTo>
                  <a:cubicBezTo>
                    <a:pt x="66675" y="194705"/>
                    <a:pt x="72390" y="216612"/>
                    <a:pt x="85725" y="235662"/>
                  </a:cubicBezTo>
                  <a:cubicBezTo>
                    <a:pt x="92392" y="245187"/>
                    <a:pt x="100965" y="249950"/>
                    <a:pt x="112395" y="248997"/>
                  </a:cubicBezTo>
                  <a:cubicBezTo>
                    <a:pt x="117157" y="248045"/>
                    <a:pt x="121920" y="246139"/>
                    <a:pt x="125730" y="242330"/>
                  </a:cubicBezTo>
                  <a:cubicBezTo>
                    <a:pt x="134302" y="232805"/>
                    <a:pt x="139065" y="222327"/>
                    <a:pt x="140017" y="208992"/>
                  </a:cubicBezTo>
                  <a:cubicBezTo>
                    <a:pt x="140017" y="203277"/>
                    <a:pt x="140970" y="198514"/>
                    <a:pt x="141922" y="192800"/>
                  </a:cubicBezTo>
                  <a:cubicBezTo>
                    <a:pt x="141922" y="189942"/>
                    <a:pt x="141922" y="188037"/>
                    <a:pt x="141922" y="185180"/>
                  </a:cubicBezTo>
                  <a:cubicBezTo>
                    <a:pt x="141922" y="180417"/>
                    <a:pt x="141922" y="175655"/>
                    <a:pt x="141922" y="170892"/>
                  </a:cubicBezTo>
                  <a:cubicBezTo>
                    <a:pt x="141922" y="168035"/>
                    <a:pt x="141922" y="165177"/>
                    <a:pt x="141922" y="161367"/>
                  </a:cubicBezTo>
                  <a:cubicBezTo>
                    <a:pt x="141922" y="155652"/>
                    <a:pt x="138113" y="151842"/>
                    <a:pt x="132397" y="150889"/>
                  </a:cubicBezTo>
                  <a:cubicBezTo>
                    <a:pt x="125730" y="149937"/>
                    <a:pt x="119063" y="147080"/>
                    <a:pt x="113347" y="148032"/>
                  </a:cubicBezTo>
                  <a:cubicBezTo>
                    <a:pt x="111442" y="148032"/>
                    <a:pt x="110490" y="147080"/>
                    <a:pt x="108585" y="145175"/>
                  </a:cubicBezTo>
                  <a:cubicBezTo>
                    <a:pt x="106680" y="142317"/>
                    <a:pt x="107632" y="139460"/>
                    <a:pt x="110490" y="138507"/>
                  </a:cubicBezTo>
                  <a:cubicBezTo>
                    <a:pt x="112395" y="137555"/>
                    <a:pt x="115252" y="137555"/>
                    <a:pt x="117157" y="137555"/>
                  </a:cubicBezTo>
                  <a:lnTo>
                    <a:pt x="128588" y="137555"/>
                  </a:lnTo>
                  <a:cubicBezTo>
                    <a:pt x="142875" y="138507"/>
                    <a:pt x="157163" y="138507"/>
                    <a:pt x="172402" y="138507"/>
                  </a:cubicBezTo>
                  <a:cubicBezTo>
                    <a:pt x="185738" y="138507"/>
                    <a:pt x="199072" y="138507"/>
                    <a:pt x="212407" y="137555"/>
                  </a:cubicBezTo>
                  <a:cubicBezTo>
                    <a:pt x="213360" y="137555"/>
                    <a:pt x="214313" y="137555"/>
                    <a:pt x="215265" y="137555"/>
                  </a:cubicBezTo>
                  <a:cubicBezTo>
                    <a:pt x="215265" y="141364"/>
                    <a:pt x="217170" y="143270"/>
                    <a:pt x="217170" y="146127"/>
                  </a:cubicBezTo>
                  <a:close/>
                  <a:moveTo>
                    <a:pt x="17145" y="116600"/>
                  </a:moveTo>
                  <a:cubicBezTo>
                    <a:pt x="18097" y="116600"/>
                    <a:pt x="19050" y="114695"/>
                    <a:pt x="19050" y="114695"/>
                  </a:cubicBezTo>
                  <a:cubicBezTo>
                    <a:pt x="17145" y="111837"/>
                    <a:pt x="20955" y="110885"/>
                    <a:pt x="20955" y="108027"/>
                  </a:cubicBezTo>
                  <a:cubicBezTo>
                    <a:pt x="21907" y="106122"/>
                    <a:pt x="21907" y="104217"/>
                    <a:pt x="20955" y="102312"/>
                  </a:cubicBezTo>
                  <a:cubicBezTo>
                    <a:pt x="20002" y="100407"/>
                    <a:pt x="19050" y="100407"/>
                    <a:pt x="17145" y="101360"/>
                  </a:cubicBezTo>
                  <a:cubicBezTo>
                    <a:pt x="17145" y="101360"/>
                    <a:pt x="16192" y="102312"/>
                    <a:pt x="16192" y="102312"/>
                  </a:cubicBezTo>
                  <a:cubicBezTo>
                    <a:pt x="16192" y="103264"/>
                    <a:pt x="16192" y="103264"/>
                    <a:pt x="17145" y="103264"/>
                  </a:cubicBezTo>
                  <a:cubicBezTo>
                    <a:pt x="20002" y="103264"/>
                    <a:pt x="20955" y="105170"/>
                    <a:pt x="19050" y="108027"/>
                  </a:cubicBezTo>
                  <a:lnTo>
                    <a:pt x="19050" y="108027"/>
                  </a:lnTo>
                  <a:cubicBezTo>
                    <a:pt x="18097" y="109932"/>
                    <a:pt x="16192" y="110885"/>
                    <a:pt x="15240" y="112789"/>
                  </a:cubicBezTo>
                  <a:cubicBezTo>
                    <a:pt x="14288" y="112789"/>
                    <a:pt x="13335" y="112789"/>
                    <a:pt x="14288" y="114695"/>
                  </a:cubicBezTo>
                  <a:cubicBezTo>
                    <a:pt x="15240" y="114695"/>
                    <a:pt x="15240" y="116600"/>
                    <a:pt x="17145" y="116600"/>
                  </a:cubicBezTo>
                  <a:close/>
                  <a:moveTo>
                    <a:pt x="14288" y="81357"/>
                  </a:moveTo>
                  <a:cubicBezTo>
                    <a:pt x="14288" y="82310"/>
                    <a:pt x="14288" y="82310"/>
                    <a:pt x="14288" y="81357"/>
                  </a:cubicBezTo>
                  <a:cubicBezTo>
                    <a:pt x="14288" y="82310"/>
                    <a:pt x="15240" y="82310"/>
                    <a:pt x="14288" y="81357"/>
                  </a:cubicBezTo>
                  <a:cubicBezTo>
                    <a:pt x="15240" y="82310"/>
                    <a:pt x="14288" y="81357"/>
                    <a:pt x="14288" y="81357"/>
                  </a:cubicBezTo>
                  <a:cubicBezTo>
                    <a:pt x="14288" y="81357"/>
                    <a:pt x="14288" y="81357"/>
                    <a:pt x="14288" y="81357"/>
                  </a:cubicBezTo>
                  <a:close/>
                  <a:moveTo>
                    <a:pt x="18097" y="98502"/>
                  </a:moveTo>
                  <a:cubicBezTo>
                    <a:pt x="20002" y="99455"/>
                    <a:pt x="22860" y="100407"/>
                    <a:pt x="24765" y="102312"/>
                  </a:cubicBezTo>
                  <a:cubicBezTo>
                    <a:pt x="25717" y="103264"/>
                    <a:pt x="27622" y="104217"/>
                    <a:pt x="24765" y="105170"/>
                  </a:cubicBezTo>
                  <a:cubicBezTo>
                    <a:pt x="23813" y="105170"/>
                    <a:pt x="23813" y="106122"/>
                    <a:pt x="23813" y="106122"/>
                  </a:cubicBezTo>
                  <a:cubicBezTo>
                    <a:pt x="23813" y="106122"/>
                    <a:pt x="24765" y="107075"/>
                    <a:pt x="24765" y="107075"/>
                  </a:cubicBezTo>
                  <a:cubicBezTo>
                    <a:pt x="26670" y="107075"/>
                    <a:pt x="29527" y="107075"/>
                    <a:pt x="31432" y="108027"/>
                  </a:cubicBezTo>
                  <a:cubicBezTo>
                    <a:pt x="30480" y="108980"/>
                    <a:pt x="30480" y="110885"/>
                    <a:pt x="28575" y="108980"/>
                  </a:cubicBezTo>
                  <a:cubicBezTo>
                    <a:pt x="27622" y="108027"/>
                    <a:pt x="25717" y="108980"/>
                    <a:pt x="25717" y="109932"/>
                  </a:cubicBezTo>
                  <a:cubicBezTo>
                    <a:pt x="25717" y="111837"/>
                    <a:pt x="27622" y="111837"/>
                    <a:pt x="28575" y="111837"/>
                  </a:cubicBezTo>
                  <a:cubicBezTo>
                    <a:pt x="31432" y="112789"/>
                    <a:pt x="32385" y="109932"/>
                    <a:pt x="31432" y="108027"/>
                  </a:cubicBezTo>
                  <a:cubicBezTo>
                    <a:pt x="33338" y="105170"/>
                    <a:pt x="35242" y="108027"/>
                    <a:pt x="37147" y="108027"/>
                  </a:cubicBezTo>
                  <a:cubicBezTo>
                    <a:pt x="36195" y="106122"/>
                    <a:pt x="33338" y="106122"/>
                    <a:pt x="31432" y="105170"/>
                  </a:cubicBezTo>
                  <a:cubicBezTo>
                    <a:pt x="28575" y="105170"/>
                    <a:pt x="22860" y="99455"/>
                    <a:pt x="23813" y="95645"/>
                  </a:cubicBezTo>
                  <a:lnTo>
                    <a:pt x="23813" y="94692"/>
                  </a:lnTo>
                  <a:cubicBezTo>
                    <a:pt x="24765" y="92787"/>
                    <a:pt x="26670" y="93739"/>
                    <a:pt x="27622" y="93739"/>
                  </a:cubicBezTo>
                  <a:cubicBezTo>
                    <a:pt x="28575" y="93739"/>
                    <a:pt x="27622" y="94692"/>
                    <a:pt x="26670" y="95645"/>
                  </a:cubicBezTo>
                  <a:cubicBezTo>
                    <a:pt x="25717" y="96597"/>
                    <a:pt x="25717" y="96597"/>
                    <a:pt x="28575" y="96597"/>
                  </a:cubicBezTo>
                  <a:cubicBezTo>
                    <a:pt x="28575" y="96597"/>
                    <a:pt x="28575" y="96597"/>
                    <a:pt x="28575" y="96597"/>
                  </a:cubicBezTo>
                  <a:lnTo>
                    <a:pt x="28575" y="96597"/>
                  </a:lnTo>
                  <a:cubicBezTo>
                    <a:pt x="29527" y="98502"/>
                    <a:pt x="30480" y="97550"/>
                    <a:pt x="31432" y="95645"/>
                  </a:cubicBezTo>
                  <a:cubicBezTo>
                    <a:pt x="31432" y="95645"/>
                    <a:pt x="31432" y="95645"/>
                    <a:pt x="31432" y="95645"/>
                  </a:cubicBezTo>
                  <a:cubicBezTo>
                    <a:pt x="32385" y="95645"/>
                    <a:pt x="33338" y="95645"/>
                    <a:pt x="33338" y="96597"/>
                  </a:cubicBezTo>
                  <a:cubicBezTo>
                    <a:pt x="36195" y="101360"/>
                    <a:pt x="36195" y="97550"/>
                    <a:pt x="36195" y="95645"/>
                  </a:cubicBezTo>
                  <a:cubicBezTo>
                    <a:pt x="36195" y="94692"/>
                    <a:pt x="37147" y="94692"/>
                    <a:pt x="37147" y="93739"/>
                  </a:cubicBezTo>
                  <a:cubicBezTo>
                    <a:pt x="37147" y="92787"/>
                    <a:pt x="37147" y="91835"/>
                    <a:pt x="38100" y="91835"/>
                  </a:cubicBezTo>
                  <a:cubicBezTo>
                    <a:pt x="39052" y="91835"/>
                    <a:pt x="40957" y="92787"/>
                    <a:pt x="40957" y="94692"/>
                  </a:cubicBezTo>
                  <a:cubicBezTo>
                    <a:pt x="40957" y="96597"/>
                    <a:pt x="41910" y="99455"/>
                    <a:pt x="39052" y="100407"/>
                  </a:cubicBezTo>
                  <a:cubicBezTo>
                    <a:pt x="39052" y="100407"/>
                    <a:pt x="38100" y="101360"/>
                    <a:pt x="39052" y="101360"/>
                  </a:cubicBezTo>
                  <a:cubicBezTo>
                    <a:pt x="39052" y="101360"/>
                    <a:pt x="40005" y="101360"/>
                    <a:pt x="40005" y="101360"/>
                  </a:cubicBezTo>
                  <a:cubicBezTo>
                    <a:pt x="42863" y="100407"/>
                    <a:pt x="45720" y="92787"/>
                    <a:pt x="43815" y="89930"/>
                  </a:cubicBezTo>
                  <a:cubicBezTo>
                    <a:pt x="42863" y="88025"/>
                    <a:pt x="40957" y="88977"/>
                    <a:pt x="40005" y="88025"/>
                  </a:cubicBezTo>
                  <a:cubicBezTo>
                    <a:pt x="38100" y="87072"/>
                    <a:pt x="36195" y="85167"/>
                    <a:pt x="37147" y="88977"/>
                  </a:cubicBezTo>
                  <a:cubicBezTo>
                    <a:pt x="37147" y="89930"/>
                    <a:pt x="36195" y="89930"/>
                    <a:pt x="35242" y="89930"/>
                  </a:cubicBezTo>
                  <a:cubicBezTo>
                    <a:pt x="32385" y="88977"/>
                    <a:pt x="29527" y="90882"/>
                    <a:pt x="25717" y="89930"/>
                  </a:cubicBezTo>
                  <a:cubicBezTo>
                    <a:pt x="24765" y="89930"/>
                    <a:pt x="24765" y="89930"/>
                    <a:pt x="23813" y="88977"/>
                  </a:cubicBezTo>
                  <a:cubicBezTo>
                    <a:pt x="23813" y="88025"/>
                    <a:pt x="23813" y="88025"/>
                    <a:pt x="24765" y="87072"/>
                  </a:cubicBezTo>
                  <a:cubicBezTo>
                    <a:pt x="25717" y="86120"/>
                    <a:pt x="26670" y="86120"/>
                    <a:pt x="27622" y="86120"/>
                  </a:cubicBezTo>
                  <a:cubicBezTo>
                    <a:pt x="29527" y="87072"/>
                    <a:pt x="30480" y="87072"/>
                    <a:pt x="31432" y="85167"/>
                  </a:cubicBezTo>
                  <a:cubicBezTo>
                    <a:pt x="33338" y="86120"/>
                    <a:pt x="35242" y="84214"/>
                    <a:pt x="36195" y="82310"/>
                  </a:cubicBezTo>
                  <a:cubicBezTo>
                    <a:pt x="37147" y="79452"/>
                    <a:pt x="39052" y="80405"/>
                    <a:pt x="40005" y="81357"/>
                  </a:cubicBezTo>
                  <a:cubicBezTo>
                    <a:pt x="40005" y="85167"/>
                    <a:pt x="41910" y="86120"/>
                    <a:pt x="44767" y="85167"/>
                  </a:cubicBezTo>
                  <a:cubicBezTo>
                    <a:pt x="45720" y="85167"/>
                    <a:pt x="48577" y="84214"/>
                    <a:pt x="46672" y="82310"/>
                  </a:cubicBezTo>
                  <a:cubicBezTo>
                    <a:pt x="45720" y="80405"/>
                    <a:pt x="44767" y="78500"/>
                    <a:pt x="42863" y="80405"/>
                  </a:cubicBezTo>
                  <a:cubicBezTo>
                    <a:pt x="41910" y="81357"/>
                    <a:pt x="40957" y="81357"/>
                    <a:pt x="40005" y="81357"/>
                  </a:cubicBezTo>
                  <a:cubicBezTo>
                    <a:pt x="40005" y="79452"/>
                    <a:pt x="40957" y="77547"/>
                    <a:pt x="43815" y="76595"/>
                  </a:cubicBezTo>
                  <a:cubicBezTo>
                    <a:pt x="45720" y="76595"/>
                    <a:pt x="46672" y="74689"/>
                    <a:pt x="46672" y="73737"/>
                  </a:cubicBezTo>
                  <a:cubicBezTo>
                    <a:pt x="47625" y="73737"/>
                    <a:pt x="49530" y="74689"/>
                    <a:pt x="50482" y="73737"/>
                  </a:cubicBezTo>
                  <a:lnTo>
                    <a:pt x="50482" y="72785"/>
                  </a:lnTo>
                  <a:cubicBezTo>
                    <a:pt x="48577" y="71832"/>
                    <a:pt x="47625" y="72785"/>
                    <a:pt x="46672" y="73737"/>
                  </a:cubicBezTo>
                  <a:cubicBezTo>
                    <a:pt x="45720" y="70880"/>
                    <a:pt x="45720" y="68022"/>
                    <a:pt x="45720" y="65164"/>
                  </a:cubicBezTo>
                  <a:cubicBezTo>
                    <a:pt x="46672" y="65164"/>
                    <a:pt x="46672" y="69927"/>
                    <a:pt x="48577" y="66117"/>
                  </a:cubicBezTo>
                  <a:cubicBezTo>
                    <a:pt x="50482" y="66117"/>
                    <a:pt x="52388" y="67070"/>
                    <a:pt x="53340" y="65164"/>
                  </a:cubicBezTo>
                  <a:cubicBezTo>
                    <a:pt x="53340" y="64212"/>
                    <a:pt x="51435" y="64212"/>
                    <a:pt x="51435" y="63260"/>
                  </a:cubicBezTo>
                  <a:cubicBezTo>
                    <a:pt x="53340" y="62307"/>
                    <a:pt x="53340" y="61355"/>
                    <a:pt x="53340" y="59450"/>
                  </a:cubicBezTo>
                  <a:cubicBezTo>
                    <a:pt x="52388" y="57545"/>
                    <a:pt x="50482" y="57545"/>
                    <a:pt x="48577" y="57545"/>
                  </a:cubicBezTo>
                  <a:cubicBezTo>
                    <a:pt x="48577" y="56592"/>
                    <a:pt x="48577" y="55639"/>
                    <a:pt x="47625" y="55639"/>
                  </a:cubicBezTo>
                  <a:lnTo>
                    <a:pt x="47625" y="55639"/>
                  </a:lnTo>
                  <a:cubicBezTo>
                    <a:pt x="47625" y="56592"/>
                    <a:pt x="48577" y="56592"/>
                    <a:pt x="48577" y="57545"/>
                  </a:cubicBezTo>
                  <a:cubicBezTo>
                    <a:pt x="48577" y="57545"/>
                    <a:pt x="48577" y="58497"/>
                    <a:pt x="48577" y="58497"/>
                  </a:cubicBezTo>
                  <a:lnTo>
                    <a:pt x="47625" y="58497"/>
                  </a:lnTo>
                  <a:cubicBezTo>
                    <a:pt x="46672" y="58497"/>
                    <a:pt x="44767" y="58497"/>
                    <a:pt x="43815" y="59450"/>
                  </a:cubicBezTo>
                  <a:cubicBezTo>
                    <a:pt x="43815" y="59450"/>
                    <a:pt x="43815" y="60402"/>
                    <a:pt x="43815" y="60402"/>
                  </a:cubicBezTo>
                  <a:cubicBezTo>
                    <a:pt x="45720" y="60402"/>
                    <a:pt x="46672" y="60402"/>
                    <a:pt x="47625" y="59450"/>
                  </a:cubicBezTo>
                  <a:lnTo>
                    <a:pt x="47625" y="59450"/>
                  </a:lnTo>
                  <a:cubicBezTo>
                    <a:pt x="49530" y="60402"/>
                    <a:pt x="51435" y="61355"/>
                    <a:pt x="50482" y="64212"/>
                  </a:cubicBezTo>
                  <a:cubicBezTo>
                    <a:pt x="48577" y="64212"/>
                    <a:pt x="47625" y="65164"/>
                    <a:pt x="47625" y="67070"/>
                  </a:cubicBezTo>
                  <a:cubicBezTo>
                    <a:pt x="46672" y="67070"/>
                    <a:pt x="46672" y="64212"/>
                    <a:pt x="44767" y="66117"/>
                  </a:cubicBezTo>
                  <a:cubicBezTo>
                    <a:pt x="42863" y="66117"/>
                    <a:pt x="40957" y="68022"/>
                    <a:pt x="40005" y="65164"/>
                  </a:cubicBezTo>
                  <a:cubicBezTo>
                    <a:pt x="40957" y="65164"/>
                    <a:pt x="41910" y="65164"/>
                    <a:pt x="42863" y="64212"/>
                  </a:cubicBezTo>
                  <a:cubicBezTo>
                    <a:pt x="43815" y="63260"/>
                    <a:pt x="41910" y="63260"/>
                    <a:pt x="41910" y="62307"/>
                  </a:cubicBezTo>
                  <a:cubicBezTo>
                    <a:pt x="40957" y="61355"/>
                    <a:pt x="37147" y="62307"/>
                    <a:pt x="40005" y="59450"/>
                  </a:cubicBezTo>
                  <a:cubicBezTo>
                    <a:pt x="40005" y="59450"/>
                    <a:pt x="39052" y="59450"/>
                    <a:pt x="38100" y="59450"/>
                  </a:cubicBezTo>
                  <a:cubicBezTo>
                    <a:pt x="35242" y="60402"/>
                    <a:pt x="37147" y="63260"/>
                    <a:pt x="37147" y="65164"/>
                  </a:cubicBezTo>
                  <a:cubicBezTo>
                    <a:pt x="35242" y="66117"/>
                    <a:pt x="33338" y="66117"/>
                    <a:pt x="31432" y="66117"/>
                  </a:cubicBezTo>
                  <a:cubicBezTo>
                    <a:pt x="32385" y="64212"/>
                    <a:pt x="32385" y="63260"/>
                    <a:pt x="31432" y="61355"/>
                  </a:cubicBezTo>
                  <a:cubicBezTo>
                    <a:pt x="31432" y="60402"/>
                    <a:pt x="32385" y="59450"/>
                    <a:pt x="30480" y="59450"/>
                  </a:cubicBezTo>
                  <a:cubicBezTo>
                    <a:pt x="29527" y="59450"/>
                    <a:pt x="28575" y="60402"/>
                    <a:pt x="28575" y="61355"/>
                  </a:cubicBezTo>
                  <a:cubicBezTo>
                    <a:pt x="28575" y="63260"/>
                    <a:pt x="29527" y="64212"/>
                    <a:pt x="31432" y="65164"/>
                  </a:cubicBezTo>
                  <a:cubicBezTo>
                    <a:pt x="29527" y="67070"/>
                    <a:pt x="32385" y="68975"/>
                    <a:pt x="31432" y="71832"/>
                  </a:cubicBezTo>
                  <a:cubicBezTo>
                    <a:pt x="33338" y="72785"/>
                    <a:pt x="33338" y="69927"/>
                    <a:pt x="35242" y="68975"/>
                  </a:cubicBezTo>
                  <a:cubicBezTo>
                    <a:pt x="35242" y="68975"/>
                    <a:pt x="36195" y="68975"/>
                    <a:pt x="36195" y="68975"/>
                  </a:cubicBezTo>
                  <a:cubicBezTo>
                    <a:pt x="36195" y="70880"/>
                    <a:pt x="36195" y="71832"/>
                    <a:pt x="35242" y="72785"/>
                  </a:cubicBezTo>
                  <a:cubicBezTo>
                    <a:pt x="35242" y="73737"/>
                    <a:pt x="33338" y="73737"/>
                    <a:pt x="34290" y="74689"/>
                  </a:cubicBezTo>
                  <a:cubicBezTo>
                    <a:pt x="35242" y="75642"/>
                    <a:pt x="36195" y="74689"/>
                    <a:pt x="37147" y="73737"/>
                  </a:cubicBezTo>
                  <a:cubicBezTo>
                    <a:pt x="38100" y="72785"/>
                    <a:pt x="38100" y="72785"/>
                    <a:pt x="39052" y="71832"/>
                  </a:cubicBezTo>
                  <a:cubicBezTo>
                    <a:pt x="40005" y="70880"/>
                    <a:pt x="40957" y="71832"/>
                    <a:pt x="40957" y="72785"/>
                  </a:cubicBezTo>
                  <a:cubicBezTo>
                    <a:pt x="40005" y="74689"/>
                    <a:pt x="40005" y="76595"/>
                    <a:pt x="38100" y="77547"/>
                  </a:cubicBezTo>
                  <a:cubicBezTo>
                    <a:pt x="37147" y="78500"/>
                    <a:pt x="36195" y="77547"/>
                    <a:pt x="35242" y="77547"/>
                  </a:cubicBezTo>
                  <a:cubicBezTo>
                    <a:pt x="34290" y="77547"/>
                    <a:pt x="34290" y="77547"/>
                    <a:pt x="33338" y="77547"/>
                  </a:cubicBezTo>
                  <a:cubicBezTo>
                    <a:pt x="31432" y="78500"/>
                    <a:pt x="29527" y="79452"/>
                    <a:pt x="31432" y="75642"/>
                  </a:cubicBezTo>
                  <a:cubicBezTo>
                    <a:pt x="32385" y="74689"/>
                    <a:pt x="30480" y="74689"/>
                    <a:pt x="29527" y="73737"/>
                  </a:cubicBezTo>
                  <a:cubicBezTo>
                    <a:pt x="27622" y="69927"/>
                    <a:pt x="26670" y="69927"/>
                    <a:pt x="23813" y="70880"/>
                  </a:cubicBezTo>
                  <a:cubicBezTo>
                    <a:pt x="22860" y="69927"/>
                    <a:pt x="22860" y="69927"/>
                    <a:pt x="21907" y="69927"/>
                  </a:cubicBezTo>
                  <a:cubicBezTo>
                    <a:pt x="18097" y="71832"/>
                    <a:pt x="18097" y="74689"/>
                    <a:pt x="21907" y="77547"/>
                  </a:cubicBezTo>
                  <a:cubicBezTo>
                    <a:pt x="22860" y="77547"/>
                    <a:pt x="23813" y="78500"/>
                    <a:pt x="24765" y="77547"/>
                  </a:cubicBezTo>
                  <a:cubicBezTo>
                    <a:pt x="25717" y="76595"/>
                    <a:pt x="25717" y="75642"/>
                    <a:pt x="24765" y="74689"/>
                  </a:cubicBezTo>
                  <a:cubicBezTo>
                    <a:pt x="23813" y="73737"/>
                    <a:pt x="22860" y="71832"/>
                    <a:pt x="23813" y="70880"/>
                  </a:cubicBezTo>
                  <a:cubicBezTo>
                    <a:pt x="25717" y="72785"/>
                    <a:pt x="27622" y="73737"/>
                    <a:pt x="29527" y="73737"/>
                  </a:cubicBezTo>
                  <a:cubicBezTo>
                    <a:pt x="28575" y="74689"/>
                    <a:pt x="26670" y="76595"/>
                    <a:pt x="26670" y="78500"/>
                  </a:cubicBezTo>
                  <a:cubicBezTo>
                    <a:pt x="26670" y="79452"/>
                    <a:pt x="26670" y="80405"/>
                    <a:pt x="25717" y="80405"/>
                  </a:cubicBezTo>
                  <a:cubicBezTo>
                    <a:pt x="24765" y="81357"/>
                    <a:pt x="22860" y="82310"/>
                    <a:pt x="20955" y="82310"/>
                  </a:cubicBezTo>
                  <a:cubicBezTo>
                    <a:pt x="20002" y="82310"/>
                    <a:pt x="20002" y="85167"/>
                    <a:pt x="18097" y="86120"/>
                  </a:cubicBezTo>
                  <a:cubicBezTo>
                    <a:pt x="14288" y="87072"/>
                    <a:pt x="15240" y="88977"/>
                    <a:pt x="17145" y="90882"/>
                  </a:cubicBezTo>
                  <a:cubicBezTo>
                    <a:pt x="14288" y="96597"/>
                    <a:pt x="14288" y="96597"/>
                    <a:pt x="18097" y="98502"/>
                  </a:cubicBezTo>
                  <a:close/>
                  <a:moveTo>
                    <a:pt x="15240" y="108027"/>
                  </a:moveTo>
                  <a:cubicBezTo>
                    <a:pt x="16192" y="108980"/>
                    <a:pt x="17145" y="108980"/>
                    <a:pt x="17145" y="108980"/>
                  </a:cubicBezTo>
                  <a:cubicBezTo>
                    <a:pt x="18097" y="108980"/>
                    <a:pt x="19050" y="108980"/>
                    <a:pt x="19050" y="108980"/>
                  </a:cubicBezTo>
                  <a:lnTo>
                    <a:pt x="18097" y="107075"/>
                  </a:lnTo>
                  <a:cubicBezTo>
                    <a:pt x="17145" y="106122"/>
                    <a:pt x="16192" y="106122"/>
                    <a:pt x="15240" y="107075"/>
                  </a:cubicBezTo>
                  <a:cubicBezTo>
                    <a:pt x="15240" y="107075"/>
                    <a:pt x="15240" y="108027"/>
                    <a:pt x="15240" y="108027"/>
                  </a:cubicBezTo>
                  <a:close/>
                  <a:moveTo>
                    <a:pt x="16192" y="146127"/>
                  </a:moveTo>
                  <a:cubicBezTo>
                    <a:pt x="16192" y="146127"/>
                    <a:pt x="17145" y="146127"/>
                    <a:pt x="16192" y="146127"/>
                  </a:cubicBezTo>
                  <a:cubicBezTo>
                    <a:pt x="17145" y="146127"/>
                    <a:pt x="17145" y="146127"/>
                    <a:pt x="18097" y="146127"/>
                  </a:cubicBezTo>
                  <a:lnTo>
                    <a:pt x="16192" y="146127"/>
                  </a:lnTo>
                  <a:cubicBezTo>
                    <a:pt x="17145" y="145175"/>
                    <a:pt x="16192" y="145175"/>
                    <a:pt x="16192" y="146127"/>
                  </a:cubicBezTo>
                  <a:close/>
                  <a:moveTo>
                    <a:pt x="18097" y="184227"/>
                  </a:moveTo>
                  <a:cubicBezTo>
                    <a:pt x="18097" y="184227"/>
                    <a:pt x="18097" y="183275"/>
                    <a:pt x="18097" y="184227"/>
                  </a:cubicBezTo>
                  <a:cubicBezTo>
                    <a:pt x="17145" y="183275"/>
                    <a:pt x="17145" y="184227"/>
                    <a:pt x="16192" y="184227"/>
                  </a:cubicBezTo>
                  <a:cubicBezTo>
                    <a:pt x="17145" y="184227"/>
                    <a:pt x="17145" y="184227"/>
                    <a:pt x="18097" y="184227"/>
                  </a:cubicBezTo>
                  <a:cubicBezTo>
                    <a:pt x="18097" y="185180"/>
                    <a:pt x="18097" y="185180"/>
                    <a:pt x="18097" y="184227"/>
                  </a:cubicBezTo>
                  <a:close/>
                  <a:moveTo>
                    <a:pt x="17145" y="83262"/>
                  </a:moveTo>
                  <a:cubicBezTo>
                    <a:pt x="17145" y="84214"/>
                    <a:pt x="17145" y="85167"/>
                    <a:pt x="18097" y="85167"/>
                  </a:cubicBezTo>
                  <a:cubicBezTo>
                    <a:pt x="19050" y="84214"/>
                    <a:pt x="20002" y="83262"/>
                    <a:pt x="20002" y="82310"/>
                  </a:cubicBezTo>
                  <a:cubicBezTo>
                    <a:pt x="20002" y="81357"/>
                    <a:pt x="19050" y="81357"/>
                    <a:pt x="18097" y="80405"/>
                  </a:cubicBezTo>
                  <a:cubicBezTo>
                    <a:pt x="17145" y="80405"/>
                    <a:pt x="17145" y="81357"/>
                    <a:pt x="17145" y="83262"/>
                  </a:cubicBezTo>
                  <a:close/>
                  <a:moveTo>
                    <a:pt x="18097" y="158510"/>
                  </a:moveTo>
                  <a:lnTo>
                    <a:pt x="18097" y="158510"/>
                  </a:lnTo>
                  <a:cubicBezTo>
                    <a:pt x="18097" y="159462"/>
                    <a:pt x="18097" y="160414"/>
                    <a:pt x="19050" y="160414"/>
                  </a:cubicBezTo>
                  <a:cubicBezTo>
                    <a:pt x="20002" y="161367"/>
                    <a:pt x="20955" y="162320"/>
                    <a:pt x="22860" y="162320"/>
                  </a:cubicBezTo>
                  <a:cubicBezTo>
                    <a:pt x="22860" y="162320"/>
                    <a:pt x="22860" y="162320"/>
                    <a:pt x="22860" y="161367"/>
                  </a:cubicBezTo>
                  <a:cubicBezTo>
                    <a:pt x="21907" y="160414"/>
                    <a:pt x="20955" y="160414"/>
                    <a:pt x="19050" y="160414"/>
                  </a:cubicBezTo>
                  <a:lnTo>
                    <a:pt x="19050" y="160414"/>
                  </a:lnTo>
                  <a:cubicBezTo>
                    <a:pt x="18097" y="160414"/>
                    <a:pt x="19050" y="159462"/>
                    <a:pt x="18097" y="158510"/>
                  </a:cubicBezTo>
                  <a:close/>
                  <a:moveTo>
                    <a:pt x="18097" y="92787"/>
                  </a:moveTo>
                  <a:cubicBezTo>
                    <a:pt x="19050" y="92787"/>
                    <a:pt x="19050" y="92787"/>
                    <a:pt x="20002" y="92787"/>
                  </a:cubicBezTo>
                  <a:cubicBezTo>
                    <a:pt x="20002" y="93739"/>
                    <a:pt x="20002" y="94692"/>
                    <a:pt x="19050" y="94692"/>
                  </a:cubicBezTo>
                  <a:cubicBezTo>
                    <a:pt x="18097" y="94692"/>
                    <a:pt x="18097" y="93739"/>
                    <a:pt x="18097" y="92787"/>
                  </a:cubicBezTo>
                  <a:close/>
                  <a:moveTo>
                    <a:pt x="18097" y="138507"/>
                  </a:moveTo>
                  <a:cubicBezTo>
                    <a:pt x="18097" y="139460"/>
                    <a:pt x="18097" y="140412"/>
                    <a:pt x="20002" y="140412"/>
                  </a:cubicBezTo>
                  <a:cubicBezTo>
                    <a:pt x="20955" y="140412"/>
                    <a:pt x="20955" y="139460"/>
                    <a:pt x="20955" y="138507"/>
                  </a:cubicBezTo>
                  <a:cubicBezTo>
                    <a:pt x="20955" y="137555"/>
                    <a:pt x="20002" y="137555"/>
                    <a:pt x="19050" y="137555"/>
                  </a:cubicBezTo>
                  <a:cubicBezTo>
                    <a:pt x="18097" y="136602"/>
                    <a:pt x="18097" y="137555"/>
                    <a:pt x="18097" y="138507"/>
                  </a:cubicBezTo>
                  <a:close/>
                  <a:moveTo>
                    <a:pt x="20002" y="171845"/>
                  </a:moveTo>
                  <a:cubicBezTo>
                    <a:pt x="20002" y="171845"/>
                    <a:pt x="20002" y="171845"/>
                    <a:pt x="20002" y="171845"/>
                  </a:cubicBezTo>
                  <a:cubicBezTo>
                    <a:pt x="19050" y="170892"/>
                    <a:pt x="19050" y="170892"/>
                    <a:pt x="18097" y="171845"/>
                  </a:cubicBezTo>
                  <a:cubicBezTo>
                    <a:pt x="18097" y="172797"/>
                    <a:pt x="19050" y="172797"/>
                    <a:pt x="20002" y="171845"/>
                  </a:cubicBezTo>
                  <a:cubicBezTo>
                    <a:pt x="20002" y="172797"/>
                    <a:pt x="20002" y="172797"/>
                    <a:pt x="20002" y="171845"/>
                  </a:cubicBezTo>
                  <a:close/>
                  <a:moveTo>
                    <a:pt x="20002" y="92787"/>
                  </a:moveTo>
                  <a:lnTo>
                    <a:pt x="20002" y="92787"/>
                  </a:lnTo>
                  <a:cubicBezTo>
                    <a:pt x="20002" y="91835"/>
                    <a:pt x="20002" y="90882"/>
                    <a:pt x="20955" y="90882"/>
                  </a:cubicBezTo>
                  <a:cubicBezTo>
                    <a:pt x="20955" y="90882"/>
                    <a:pt x="21907" y="90882"/>
                    <a:pt x="21907" y="90882"/>
                  </a:cubicBezTo>
                  <a:cubicBezTo>
                    <a:pt x="20955" y="91835"/>
                    <a:pt x="20955" y="92787"/>
                    <a:pt x="20002" y="92787"/>
                  </a:cubicBezTo>
                  <a:cubicBezTo>
                    <a:pt x="20002" y="92787"/>
                    <a:pt x="20002" y="92787"/>
                    <a:pt x="20002" y="92787"/>
                  </a:cubicBezTo>
                  <a:close/>
                  <a:moveTo>
                    <a:pt x="24765" y="156605"/>
                  </a:moveTo>
                  <a:cubicBezTo>
                    <a:pt x="24765" y="156605"/>
                    <a:pt x="23813" y="157557"/>
                    <a:pt x="23813" y="158510"/>
                  </a:cubicBezTo>
                  <a:cubicBezTo>
                    <a:pt x="23813" y="159462"/>
                    <a:pt x="24765" y="159462"/>
                    <a:pt x="25717" y="159462"/>
                  </a:cubicBezTo>
                  <a:cubicBezTo>
                    <a:pt x="26670" y="159462"/>
                    <a:pt x="26670" y="159462"/>
                    <a:pt x="27622" y="159462"/>
                  </a:cubicBezTo>
                  <a:cubicBezTo>
                    <a:pt x="29527" y="155652"/>
                    <a:pt x="29527" y="155652"/>
                    <a:pt x="33338" y="157557"/>
                  </a:cubicBezTo>
                  <a:cubicBezTo>
                    <a:pt x="33338" y="157557"/>
                    <a:pt x="34290" y="157557"/>
                    <a:pt x="34290" y="158510"/>
                  </a:cubicBezTo>
                  <a:cubicBezTo>
                    <a:pt x="34290" y="157557"/>
                    <a:pt x="35242" y="157557"/>
                    <a:pt x="35242" y="157557"/>
                  </a:cubicBezTo>
                  <a:cubicBezTo>
                    <a:pt x="36195" y="156605"/>
                    <a:pt x="35242" y="156605"/>
                    <a:pt x="34290" y="156605"/>
                  </a:cubicBezTo>
                  <a:cubicBezTo>
                    <a:pt x="31432" y="152795"/>
                    <a:pt x="31432" y="151842"/>
                    <a:pt x="34290" y="148032"/>
                  </a:cubicBezTo>
                  <a:cubicBezTo>
                    <a:pt x="34290" y="147080"/>
                    <a:pt x="35242" y="147080"/>
                    <a:pt x="35242" y="146127"/>
                  </a:cubicBezTo>
                  <a:cubicBezTo>
                    <a:pt x="34290" y="145175"/>
                    <a:pt x="33338" y="147080"/>
                    <a:pt x="32385" y="147080"/>
                  </a:cubicBezTo>
                  <a:cubicBezTo>
                    <a:pt x="31432" y="147080"/>
                    <a:pt x="30480" y="147080"/>
                    <a:pt x="28575" y="147080"/>
                  </a:cubicBezTo>
                  <a:cubicBezTo>
                    <a:pt x="27622" y="147080"/>
                    <a:pt x="25717" y="145175"/>
                    <a:pt x="24765" y="146127"/>
                  </a:cubicBezTo>
                  <a:cubicBezTo>
                    <a:pt x="25717" y="147080"/>
                    <a:pt x="26670" y="148032"/>
                    <a:pt x="27622" y="148985"/>
                  </a:cubicBezTo>
                  <a:lnTo>
                    <a:pt x="28575" y="149937"/>
                  </a:lnTo>
                  <a:cubicBezTo>
                    <a:pt x="29527" y="150889"/>
                    <a:pt x="28575" y="150889"/>
                    <a:pt x="27622" y="150889"/>
                  </a:cubicBezTo>
                  <a:cubicBezTo>
                    <a:pt x="26670" y="150889"/>
                    <a:pt x="25717" y="150889"/>
                    <a:pt x="25717" y="149937"/>
                  </a:cubicBezTo>
                  <a:cubicBezTo>
                    <a:pt x="24765" y="148032"/>
                    <a:pt x="22860" y="147080"/>
                    <a:pt x="21907" y="147080"/>
                  </a:cubicBezTo>
                  <a:cubicBezTo>
                    <a:pt x="20955" y="146127"/>
                    <a:pt x="20002" y="146127"/>
                    <a:pt x="20002" y="147080"/>
                  </a:cubicBezTo>
                  <a:cubicBezTo>
                    <a:pt x="20002" y="148032"/>
                    <a:pt x="20955" y="148032"/>
                    <a:pt x="21907" y="148032"/>
                  </a:cubicBezTo>
                  <a:cubicBezTo>
                    <a:pt x="27622" y="148985"/>
                    <a:pt x="27622" y="152795"/>
                    <a:pt x="24765" y="156605"/>
                  </a:cubicBezTo>
                  <a:close/>
                  <a:moveTo>
                    <a:pt x="26670" y="171845"/>
                  </a:moveTo>
                  <a:cubicBezTo>
                    <a:pt x="29527" y="172797"/>
                    <a:pt x="30480" y="170892"/>
                    <a:pt x="32385" y="169939"/>
                  </a:cubicBezTo>
                  <a:cubicBezTo>
                    <a:pt x="33338" y="168987"/>
                    <a:pt x="34290" y="167082"/>
                    <a:pt x="31432" y="166130"/>
                  </a:cubicBezTo>
                  <a:cubicBezTo>
                    <a:pt x="30480" y="165177"/>
                    <a:pt x="31432" y="164225"/>
                    <a:pt x="31432" y="163272"/>
                  </a:cubicBezTo>
                  <a:cubicBezTo>
                    <a:pt x="31432" y="162320"/>
                    <a:pt x="31432" y="160414"/>
                    <a:pt x="30480" y="159462"/>
                  </a:cubicBezTo>
                  <a:cubicBezTo>
                    <a:pt x="30480" y="159462"/>
                    <a:pt x="30480" y="158510"/>
                    <a:pt x="29527" y="158510"/>
                  </a:cubicBezTo>
                  <a:cubicBezTo>
                    <a:pt x="28575" y="158510"/>
                    <a:pt x="28575" y="158510"/>
                    <a:pt x="28575" y="159462"/>
                  </a:cubicBezTo>
                  <a:cubicBezTo>
                    <a:pt x="29527" y="162320"/>
                    <a:pt x="27622" y="163272"/>
                    <a:pt x="24765" y="164225"/>
                  </a:cubicBezTo>
                  <a:cubicBezTo>
                    <a:pt x="22860" y="165177"/>
                    <a:pt x="20955" y="167082"/>
                    <a:pt x="20955" y="168987"/>
                  </a:cubicBezTo>
                  <a:cubicBezTo>
                    <a:pt x="21907" y="171845"/>
                    <a:pt x="24765" y="170892"/>
                    <a:pt x="26670" y="171845"/>
                  </a:cubicBezTo>
                  <a:close/>
                  <a:moveTo>
                    <a:pt x="23813" y="127077"/>
                  </a:moveTo>
                  <a:cubicBezTo>
                    <a:pt x="22860" y="126125"/>
                    <a:pt x="22860" y="126125"/>
                    <a:pt x="21907" y="126125"/>
                  </a:cubicBezTo>
                  <a:cubicBezTo>
                    <a:pt x="20955" y="126125"/>
                    <a:pt x="20955" y="127077"/>
                    <a:pt x="21907" y="127077"/>
                  </a:cubicBezTo>
                  <a:cubicBezTo>
                    <a:pt x="21907" y="128030"/>
                    <a:pt x="22860" y="128982"/>
                    <a:pt x="23813" y="127077"/>
                  </a:cubicBezTo>
                  <a:cubicBezTo>
                    <a:pt x="23813" y="128030"/>
                    <a:pt x="23813" y="128030"/>
                    <a:pt x="23813" y="127077"/>
                  </a:cubicBezTo>
                  <a:close/>
                  <a:moveTo>
                    <a:pt x="27622" y="193752"/>
                  </a:moveTo>
                  <a:cubicBezTo>
                    <a:pt x="28575" y="194705"/>
                    <a:pt x="29527" y="195657"/>
                    <a:pt x="31432" y="195657"/>
                  </a:cubicBezTo>
                  <a:cubicBezTo>
                    <a:pt x="32385" y="194705"/>
                    <a:pt x="31432" y="193752"/>
                    <a:pt x="31432" y="192800"/>
                  </a:cubicBezTo>
                  <a:cubicBezTo>
                    <a:pt x="31432" y="191847"/>
                    <a:pt x="31432" y="190895"/>
                    <a:pt x="32385" y="190895"/>
                  </a:cubicBezTo>
                  <a:cubicBezTo>
                    <a:pt x="32385" y="191847"/>
                    <a:pt x="33338" y="191847"/>
                    <a:pt x="33338" y="191847"/>
                  </a:cubicBezTo>
                  <a:cubicBezTo>
                    <a:pt x="33338" y="191847"/>
                    <a:pt x="33338" y="191847"/>
                    <a:pt x="33338" y="191847"/>
                  </a:cubicBezTo>
                  <a:cubicBezTo>
                    <a:pt x="33338" y="190895"/>
                    <a:pt x="32385" y="191847"/>
                    <a:pt x="31432" y="190895"/>
                  </a:cubicBezTo>
                  <a:cubicBezTo>
                    <a:pt x="29527" y="189942"/>
                    <a:pt x="28575" y="191847"/>
                    <a:pt x="27622" y="193752"/>
                  </a:cubicBezTo>
                  <a:cubicBezTo>
                    <a:pt x="26670" y="191847"/>
                    <a:pt x="22860" y="190895"/>
                    <a:pt x="23813" y="188037"/>
                  </a:cubicBezTo>
                  <a:cubicBezTo>
                    <a:pt x="23813" y="187085"/>
                    <a:pt x="22860" y="187085"/>
                    <a:pt x="22860" y="187085"/>
                  </a:cubicBezTo>
                  <a:cubicBezTo>
                    <a:pt x="21907" y="187085"/>
                    <a:pt x="21907" y="188037"/>
                    <a:pt x="21907" y="188037"/>
                  </a:cubicBezTo>
                  <a:cubicBezTo>
                    <a:pt x="21907" y="191847"/>
                    <a:pt x="24765" y="193752"/>
                    <a:pt x="27622" y="193752"/>
                  </a:cubicBezTo>
                  <a:close/>
                  <a:moveTo>
                    <a:pt x="27622" y="176607"/>
                  </a:moveTo>
                  <a:cubicBezTo>
                    <a:pt x="27622" y="176607"/>
                    <a:pt x="28575" y="177560"/>
                    <a:pt x="29527" y="176607"/>
                  </a:cubicBezTo>
                  <a:cubicBezTo>
                    <a:pt x="30480" y="175655"/>
                    <a:pt x="29527" y="174702"/>
                    <a:pt x="28575" y="174702"/>
                  </a:cubicBezTo>
                  <a:cubicBezTo>
                    <a:pt x="27622" y="174702"/>
                    <a:pt x="26670" y="174702"/>
                    <a:pt x="26670" y="173750"/>
                  </a:cubicBezTo>
                  <a:cubicBezTo>
                    <a:pt x="24765" y="171845"/>
                    <a:pt x="23813" y="173750"/>
                    <a:pt x="22860" y="174702"/>
                  </a:cubicBezTo>
                  <a:cubicBezTo>
                    <a:pt x="22860" y="174702"/>
                    <a:pt x="22860" y="175655"/>
                    <a:pt x="22860" y="175655"/>
                  </a:cubicBezTo>
                  <a:cubicBezTo>
                    <a:pt x="23813" y="176607"/>
                    <a:pt x="24765" y="174702"/>
                    <a:pt x="25717" y="174702"/>
                  </a:cubicBezTo>
                  <a:cubicBezTo>
                    <a:pt x="25717" y="174702"/>
                    <a:pt x="25717" y="174702"/>
                    <a:pt x="25717" y="174702"/>
                  </a:cubicBezTo>
                  <a:cubicBezTo>
                    <a:pt x="26670" y="175655"/>
                    <a:pt x="26670" y="176607"/>
                    <a:pt x="27622" y="176607"/>
                  </a:cubicBezTo>
                  <a:close/>
                  <a:moveTo>
                    <a:pt x="23813" y="134697"/>
                  </a:moveTo>
                  <a:cubicBezTo>
                    <a:pt x="23813" y="134697"/>
                    <a:pt x="22860" y="134697"/>
                    <a:pt x="23813" y="134697"/>
                  </a:cubicBezTo>
                  <a:cubicBezTo>
                    <a:pt x="23813" y="135650"/>
                    <a:pt x="23813" y="135650"/>
                    <a:pt x="24765" y="136602"/>
                  </a:cubicBezTo>
                  <a:cubicBezTo>
                    <a:pt x="24765" y="136602"/>
                    <a:pt x="25717" y="136602"/>
                    <a:pt x="25717" y="135650"/>
                  </a:cubicBezTo>
                  <a:cubicBezTo>
                    <a:pt x="24765" y="134697"/>
                    <a:pt x="24765" y="134697"/>
                    <a:pt x="23813" y="134697"/>
                  </a:cubicBezTo>
                  <a:close/>
                  <a:moveTo>
                    <a:pt x="25717" y="168035"/>
                  </a:moveTo>
                  <a:cubicBezTo>
                    <a:pt x="24765" y="168035"/>
                    <a:pt x="24765" y="167082"/>
                    <a:pt x="25717" y="167082"/>
                  </a:cubicBezTo>
                  <a:cubicBezTo>
                    <a:pt x="25717" y="166130"/>
                    <a:pt x="26670" y="165177"/>
                    <a:pt x="27622" y="165177"/>
                  </a:cubicBezTo>
                  <a:cubicBezTo>
                    <a:pt x="28575" y="165177"/>
                    <a:pt x="28575" y="166130"/>
                    <a:pt x="28575" y="166130"/>
                  </a:cubicBezTo>
                  <a:cubicBezTo>
                    <a:pt x="26670" y="168035"/>
                    <a:pt x="26670" y="168987"/>
                    <a:pt x="25717" y="168035"/>
                  </a:cubicBezTo>
                  <a:close/>
                  <a:moveTo>
                    <a:pt x="26670" y="207087"/>
                  </a:moveTo>
                  <a:cubicBezTo>
                    <a:pt x="26670" y="207087"/>
                    <a:pt x="26670" y="207087"/>
                    <a:pt x="26670" y="207087"/>
                  </a:cubicBezTo>
                  <a:cubicBezTo>
                    <a:pt x="25717" y="207087"/>
                    <a:pt x="25717" y="207087"/>
                    <a:pt x="26670" y="207087"/>
                  </a:cubicBezTo>
                  <a:cubicBezTo>
                    <a:pt x="26670" y="208039"/>
                    <a:pt x="26670" y="208039"/>
                    <a:pt x="26670" y="207087"/>
                  </a:cubicBezTo>
                  <a:cubicBezTo>
                    <a:pt x="26670" y="208039"/>
                    <a:pt x="26670" y="208039"/>
                    <a:pt x="26670" y="207087"/>
                  </a:cubicBezTo>
                  <a:close/>
                  <a:moveTo>
                    <a:pt x="26670" y="68975"/>
                  </a:moveTo>
                  <a:cubicBezTo>
                    <a:pt x="26670" y="69927"/>
                    <a:pt x="26670" y="69927"/>
                    <a:pt x="26670" y="68975"/>
                  </a:cubicBezTo>
                  <a:cubicBezTo>
                    <a:pt x="27622" y="68975"/>
                    <a:pt x="27622" y="68975"/>
                    <a:pt x="27622" y="68975"/>
                  </a:cubicBezTo>
                  <a:cubicBezTo>
                    <a:pt x="27622" y="68975"/>
                    <a:pt x="27622" y="68975"/>
                    <a:pt x="26670" y="68975"/>
                  </a:cubicBezTo>
                  <a:cubicBezTo>
                    <a:pt x="26670" y="68975"/>
                    <a:pt x="26670" y="68975"/>
                    <a:pt x="26670" y="68975"/>
                  </a:cubicBezTo>
                  <a:close/>
                  <a:moveTo>
                    <a:pt x="26670" y="182322"/>
                  </a:moveTo>
                  <a:cubicBezTo>
                    <a:pt x="26670" y="183275"/>
                    <a:pt x="26670" y="184227"/>
                    <a:pt x="28575" y="185180"/>
                  </a:cubicBezTo>
                  <a:cubicBezTo>
                    <a:pt x="29527" y="185180"/>
                    <a:pt x="29527" y="185180"/>
                    <a:pt x="29527" y="184227"/>
                  </a:cubicBezTo>
                  <a:cubicBezTo>
                    <a:pt x="28575" y="183275"/>
                    <a:pt x="29527" y="181370"/>
                    <a:pt x="27622" y="181370"/>
                  </a:cubicBezTo>
                  <a:cubicBezTo>
                    <a:pt x="27622" y="180417"/>
                    <a:pt x="26670" y="181370"/>
                    <a:pt x="26670" y="182322"/>
                  </a:cubicBezTo>
                  <a:close/>
                  <a:moveTo>
                    <a:pt x="27622" y="131839"/>
                  </a:moveTo>
                  <a:cubicBezTo>
                    <a:pt x="27622" y="132792"/>
                    <a:pt x="28575" y="132792"/>
                    <a:pt x="27622" y="131839"/>
                  </a:cubicBezTo>
                  <a:cubicBezTo>
                    <a:pt x="29527" y="132792"/>
                    <a:pt x="29527" y="132792"/>
                    <a:pt x="30480" y="131839"/>
                  </a:cubicBezTo>
                  <a:cubicBezTo>
                    <a:pt x="30480" y="131839"/>
                    <a:pt x="29527" y="130887"/>
                    <a:pt x="29527" y="130887"/>
                  </a:cubicBezTo>
                  <a:cubicBezTo>
                    <a:pt x="28575" y="130887"/>
                    <a:pt x="27622" y="130887"/>
                    <a:pt x="27622" y="131839"/>
                  </a:cubicBezTo>
                  <a:close/>
                  <a:moveTo>
                    <a:pt x="27622" y="121362"/>
                  </a:moveTo>
                  <a:lnTo>
                    <a:pt x="27622" y="121362"/>
                  </a:lnTo>
                  <a:cubicBezTo>
                    <a:pt x="28575" y="120410"/>
                    <a:pt x="28575" y="120410"/>
                    <a:pt x="27622" y="121362"/>
                  </a:cubicBezTo>
                  <a:cubicBezTo>
                    <a:pt x="27622" y="120410"/>
                    <a:pt x="27622" y="120410"/>
                    <a:pt x="27622" y="121362"/>
                  </a:cubicBezTo>
                  <a:cubicBezTo>
                    <a:pt x="27622" y="120410"/>
                    <a:pt x="27622" y="120410"/>
                    <a:pt x="27622" y="121362"/>
                  </a:cubicBezTo>
                  <a:close/>
                  <a:moveTo>
                    <a:pt x="31432" y="86120"/>
                  </a:moveTo>
                  <a:cubicBezTo>
                    <a:pt x="30480" y="86120"/>
                    <a:pt x="29527" y="86120"/>
                    <a:pt x="29527" y="86120"/>
                  </a:cubicBezTo>
                  <a:cubicBezTo>
                    <a:pt x="28575" y="86120"/>
                    <a:pt x="28575" y="86120"/>
                    <a:pt x="28575" y="85167"/>
                  </a:cubicBezTo>
                  <a:cubicBezTo>
                    <a:pt x="28575" y="85167"/>
                    <a:pt x="29527" y="84214"/>
                    <a:pt x="29527" y="84214"/>
                  </a:cubicBezTo>
                  <a:lnTo>
                    <a:pt x="31432" y="84214"/>
                  </a:lnTo>
                  <a:cubicBezTo>
                    <a:pt x="32385" y="84214"/>
                    <a:pt x="33338" y="83262"/>
                    <a:pt x="33338" y="84214"/>
                  </a:cubicBezTo>
                  <a:cubicBezTo>
                    <a:pt x="33338" y="85167"/>
                    <a:pt x="31432" y="86120"/>
                    <a:pt x="31432" y="86120"/>
                  </a:cubicBezTo>
                  <a:close/>
                  <a:moveTo>
                    <a:pt x="63817" y="225185"/>
                  </a:moveTo>
                  <a:cubicBezTo>
                    <a:pt x="64770" y="224232"/>
                    <a:pt x="67627" y="223280"/>
                    <a:pt x="65722" y="221375"/>
                  </a:cubicBezTo>
                  <a:cubicBezTo>
                    <a:pt x="64770" y="219470"/>
                    <a:pt x="62865" y="221375"/>
                    <a:pt x="61913" y="222327"/>
                  </a:cubicBezTo>
                  <a:cubicBezTo>
                    <a:pt x="60960" y="223280"/>
                    <a:pt x="60960" y="223280"/>
                    <a:pt x="60007" y="222327"/>
                  </a:cubicBezTo>
                  <a:cubicBezTo>
                    <a:pt x="59055" y="222327"/>
                    <a:pt x="60007" y="221375"/>
                    <a:pt x="60007" y="221375"/>
                  </a:cubicBezTo>
                  <a:cubicBezTo>
                    <a:pt x="61913" y="219470"/>
                    <a:pt x="60960" y="218517"/>
                    <a:pt x="58102" y="218517"/>
                  </a:cubicBezTo>
                  <a:cubicBezTo>
                    <a:pt x="53340" y="219470"/>
                    <a:pt x="53340" y="219470"/>
                    <a:pt x="53340" y="213755"/>
                  </a:cubicBezTo>
                  <a:lnTo>
                    <a:pt x="53340" y="211850"/>
                  </a:lnTo>
                  <a:lnTo>
                    <a:pt x="56197" y="212802"/>
                  </a:lnTo>
                  <a:lnTo>
                    <a:pt x="56197" y="210897"/>
                  </a:lnTo>
                  <a:cubicBezTo>
                    <a:pt x="55245" y="208992"/>
                    <a:pt x="52388" y="206135"/>
                    <a:pt x="57150" y="204230"/>
                  </a:cubicBezTo>
                  <a:cubicBezTo>
                    <a:pt x="58102" y="203277"/>
                    <a:pt x="56197" y="202325"/>
                    <a:pt x="56197" y="201372"/>
                  </a:cubicBezTo>
                  <a:cubicBezTo>
                    <a:pt x="56197" y="200420"/>
                    <a:pt x="55245" y="200420"/>
                    <a:pt x="54292" y="200420"/>
                  </a:cubicBezTo>
                  <a:cubicBezTo>
                    <a:pt x="53340" y="200420"/>
                    <a:pt x="53340" y="201372"/>
                    <a:pt x="53340" y="202325"/>
                  </a:cubicBezTo>
                  <a:cubicBezTo>
                    <a:pt x="53340" y="202325"/>
                    <a:pt x="54292" y="203277"/>
                    <a:pt x="52388" y="203277"/>
                  </a:cubicBezTo>
                  <a:cubicBezTo>
                    <a:pt x="52388" y="203277"/>
                    <a:pt x="51435" y="202325"/>
                    <a:pt x="51435" y="202325"/>
                  </a:cubicBezTo>
                  <a:cubicBezTo>
                    <a:pt x="50482" y="203277"/>
                    <a:pt x="50482" y="204230"/>
                    <a:pt x="50482" y="203277"/>
                  </a:cubicBezTo>
                  <a:cubicBezTo>
                    <a:pt x="49530" y="202325"/>
                    <a:pt x="51435" y="202325"/>
                    <a:pt x="51435" y="202325"/>
                  </a:cubicBezTo>
                  <a:lnTo>
                    <a:pt x="51435" y="202325"/>
                  </a:lnTo>
                  <a:lnTo>
                    <a:pt x="51435" y="202325"/>
                  </a:lnTo>
                  <a:cubicBezTo>
                    <a:pt x="49530" y="201372"/>
                    <a:pt x="50482" y="199467"/>
                    <a:pt x="52388" y="198514"/>
                  </a:cubicBezTo>
                  <a:cubicBezTo>
                    <a:pt x="53340" y="197562"/>
                    <a:pt x="53340" y="196610"/>
                    <a:pt x="52388" y="195657"/>
                  </a:cubicBezTo>
                  <a:cubicBezTo>
                    <a:pt x="51435" y="194705"/>
                    <a:pt x="51435" y="195657"/>
                    <a:pt x="50482" y="196610"/>
                  </a:cubicBezTo>
                  <a:cubicBezTo>
                    <a:pt x="49530" y="197562"/>
                    <a:pt x="48577" y="196610"/>
                    <a:pt x="47625" y="196610"/>
                  </a:cubicBezTo>
                  <a:cubicBezTo>
                    <a:pt x="47625" y="196610"/>
                    <a:pt x="47625" y="196610"/>
                    <a:pt x="47625" y="196610"/>
                  </a:cubicBezTo>
                  <a:lnTo>
                    <a:pt x="49530" y="194705"/>
                  </a:lnTo>
                  <a:cubicBezTo>
                    <a:pt x="53340" y="192800"/>
                    <a:pt x="53340" y="188989"/>
                    <a:pt x="52388" y="186132"/>
                  </a:cubicBezTo>
                  <a:cubicBezTo>
                    <a:pt x="51435" y="184227"/>
                    <a:pt x="52388" y="184227"/>
                    <a:pt x="53340" y="183275"/>
                  </a:cubicBezTo>
                  <a:cubicBezTo>
                    <a:pt x="54292" y="183275"/>
                    <a:pt x="55245" y="183275"/>
                    <a:pt x="56197" y="183275"/>
                  </a:cubicBezTo>
                  <a:cubicBezTo>
                    <a:pt x="57150" y="183275"/>
                    <a:pt x="58102" y="183275"/>
                    <a:pt x="58102" y="182322"/>
                  </a:cubicBezTo>
                  <a:cubicBezTo>
                    <a:pt x="58102" y="181370"/>
                    <a:pt x="57150" y="182322"/>
                    <a:pt x="56197" y="182322"/>
                  </a:cubicBezTo>
                  <a:cubicBezTo>
                    <a:pt x="53340" y="183275"/>
                    <a:pt x="52388" y="179464"/>
                    <a:pt x="49530" y="179464"/>
                  </a:cubicBezTo>
                  <a:cubicBezTo>
                    <a:pt x="48577" y="179464"/>
                    <a:pt x="49530" y="177560"/>
                    <a:pt x="49530" y="175655"/>
                  </a:cubicBezTo>
                  <a:cubicBezTo>
                    <a:pt x="49530" y="173750"/>
                    <a:pt x="48577" y="172797"/>
                    <a:pt x="46672" y="172797"/>
                  </a:cubicBezTo>
                  <a:cubicBezTo>
                    <a:pt x="45720" y="172797"/>
                    <a:pt x="44767" y="172797"/>
                    <a:pt x="44767" y="171845"/>
                  </a:cubicBezTo>
                  <a:cubicBezTo>
                    <a:pt x="45720" y="168035"/>
                    <a:pt x="41910" y="168987"/>
                    <a:pt x="40957" y="167082"/>
                  </a:cubicBezTo>
                  <a:cubicBezTo>
                    <a:pt x="39052" y="166130"/>
                    <a:pt x="40005" y="165177"/>
                    <a:pt x="40957" y="164225"/>
                  </a:cubicBezTo>
                  <a:cubicBezTo>
                    <a:pt x="40957" y="165177"/>
                    <a:pt x="41910" y="166130"/>
                    <a:pt x="41910" y="167082"/>
                  </a:cubicBezTo>
                  <a:cubicBezTo>
                    <a:pt x="41910" y="167082"/>
                    <a:pt x="42863" y="167082"/>
                    <a:pt x="42863" y="167082"/>
                  </a:cubicBezTo>
                  <a:cubicBezTo>
                    <a:pt x="43815" y="167082"/>
                    <a:pt x="42863" y="166130"/>
                    <a:pt x="42863" y="165177"/>
                  </a:cubicBezTo>
                  <a:cubicBezTo>
                    <a:pt x="42863" y="164225"/>
                    <a:pt x="42863" y="164225"/>
                    <a:pt x="41910" y="164225"/>
                  </a:cubicBezTo>
                  <a:lnTo>
                    <a:pt x="42863" y="163272"/>
                  </a:lnTo>
                  <a:cubicBezTo>
                    <a:pt x="42863" y="163272"/>
                    <a:pt x="43815" y="162320"/>
                    <a:pt x="42863" y="161367"/>
                  </a:cubicBezTo>
                  <a:cubicBezTo>
                    <a:pt x="41910" y="161367"/>
                    <a:pt x="41910" y="162320"/>
                    <a:pt x="41910" y="162320"/>
                  </a:cubicBezTo>
                  <a:cubicBezTo>
                    <a:pt x="41910" y="162320"/>
                    <a:pt x="41910" y="163272"/>
                    <a:pt x="41910" y="163272"/>
                  </a:cubicBezTo>
                  <a:lnTo>
                    <a:pt x="40005" y="163272"/>
                  </a:lnTo>
                  <a:cubicBezTo>
                    <a:pt x="39052" y="160414"/>
                    <a:pt x="37147" y="162320"/>
                    <a:pt x="35242" y="161367"/>
                  </a:cubicBezTo>
                  <a:cubicBezTo>
                    <a:pt x="35242" y="161367"/>
                    <a:pt x="34290" y="162320"/>
                    <a:pt x="34290" y="162320"/>
                  </a:cubicBezTo>
                  <a:cubicBezTo>
                    <a:pt x="36195" y="164225"/>
                    <a:pt x="34290" y="166130"/>
                    <a:pt x="36195" y="168035"/>
                  </a:cubicBezTo>
                  <a:cubicBezTo>
                    <a:pt x="37147" y="168987"/>
                    <a:pt x="37147" y="169939"/>
                    <a:pt x="37147" y="171845"/>
                  </a:cubicBezTo>
                  <a:cubicBezTo>
                    <a:pt x="38100" y="169939"/>
                    <a:pt x="39052" y="168035"/>
                    <a:pt x="40005" y="171845"/>
                  </a:cubicBezTo>
                  <a:cubicBezTo>
                    <a:pt x="40005" y="172797"/>
                    <a:pt x="41910" y="173750"/>
                    <a:pt x="40957" y="174702"/>
                  </a:cubicBezTo>
                  <a:cubicBezTo>
                    <a:pt x="40957" y="177560"/>
                    <a:pt x="40005" y="179464"/>
                    <a:pt x="43815" y="176607"/>
                  </a:cubicBezTo>
                  <a:cubicBezTo>
                    <a:pt x="44767" y="175655"/>
                    <a:pt x="44767" y="176607"/>
                    <a:pt x="44767" y="177560"/>
                  </a:cubicBezTo>
                  <a:cubicBezTo>
                    <a:pt x="44767" y="178512"/>
                    <a:pt x="44767" y="180417"/>
                    <a:pt x="42863" y="180417"/>
                  </a:cubicBezTo>
                  <a:cubicBezTo>
                    <a:pt x="39052" y="181370"/>
                    <a:pt x="37147" y="178512"/>
                    <a:pt x="38100" y="175655"/>
                  </a:cubicBezTo>
                  <a:lnTo>
                    <a:pt x="38100" y="173750"/>
                  </a:lnTo>
                  <a:cubicBezTo>
                    <a:pt x="36195" y="175655"/>
                    <a:pt x="34290" y="175655"/>
                    <a:pt x="31432" y="176607"/>
                  </a:cubicBezTo>
                  <a:lnTo>
                    <a:pt x="29527" y="177560"/>
                  </a:lnTo>
                  <a:cubicBezTo>
                    <a:pt x="32385" y="178512"/>
                    <a:pt x="29527" y="180417"/>
                    <a:pt x="30480" y="181370"/>
                  </a:cubicBezTo>
                  <a:cubicBezTo>
                    <a:pt x="31432" y="182322"/>
                    <a:pt x="32385" y="182322"/>
                    <a:pt x="33338" y="182322"/>
                  </a:cubicBezTo>
                  <a:cubicBezTo>
                    <a:pt x="34290" y="182322"/>
                    <a:pt x="34290" y="182322"/>
                    <a:pt x="35242" y="182322"/>
                  </a:cubicBezTo>
                  <a:cubicBezTo>
                    <a:pt x="37147" y="182322"/>
                    <a:pt x="37147" y="183275"/>
                    <a:pt x="38100" y="185180"/>
                  </a:cubicBezTo>
                  <a:lnTo>
                    <a:pt x="38100" y="186132"/>
                  </a:lnTo>
                  <a:cubicBezTo>
                    <a:pt x="37147" y="187085"/>
                    <a:pt x="36195" y="186132"/>
                    <a:pt x="35242" y="185180"/>
                  </a:cubicBezTo>
                  <a:cubicBezTo>
                    <a:pt x="33338" y="184227"/>
                    <a:pt x="31432" y="185180"/>
                    <a:pt x="30480" y="186132"/>
                  </a:cubicBezTo>
                  <a:cubicBezTo>
                    <a:pt x="29527" y="185180"/>
                    <a:pt x="28575" y="185180"/>
                    <a:pt x="27622" y="186132"/>
                  </a:cubicBezTo>
                  <a:lnTo>
                    <a:pt x="27622" y="187085"/>
                  </a:lnTo>
                  <a:cubicBezTo>
                    <a:pt x="28575" y="188037"/>
                    <a:pt x="29527" y="187085"/>
                    <a:pt x="30480" y="187085"/>
                  </a:cubicBezTo>
                  <a:lnTo>
                    <a:pt x="30480" y="187085"/>
                  </a:lnTo>
                  <a:cubicBezTo>
                    <a:pt x="31432" y="188989"/>
                    <a:pt x="34290" y="189942"/>
                    <a:pt x="35242" y="190895"/>
                  </a:cubicBezTo>
                  <a:cubicBezTo>
                    <a:pt x="36195" y="191847"/>
                    <a:pt x="37147" y="192800"/>
                    <a:pt x="36195" y="193752"/>
                  </a:cubicBezTo>
                  <a:cubicBezTo>
                    <a:pt x="36195" y="193752"/>
                    <a:pt x="36195" y="194705"/>
                    <a:pt x="36195" y="194705"/>
                  </a:cubicBezTo>
                  <a:cubicBezTo>
                    <a:pt x="35242" y="193752"/>
                    <a:pt x="35242" y="192800"/>
                    <a:pt x="34290" y="192800"/>
                  </a:cubicBezTo>
                  <a:cubicBezTo>
                    <a:pt x="33338" y="192800"/>
                    <a:pt x="33338" y="193752"/>
                    <a:pt x="33338" y="194705"/>
                  </a:cubicBezTo>
                  <a:cubicBezTo>
                    <a:pt x="33338" y="196610"/>
                    <a:pt x="32385" y="198514"/>
                    <a:pt x="35242" y="198514"/>
                  </a:cubicBezTo>
                  <a:cubicBezTo>
                    <a:pt x="36195" y="198514"/>
                    <a:pt x="37147" y="199467"/>
                    <a:pt x="36195" y="201372"/>
                  </a:cubicBezTo>
                  <a:cubicBezTo>
                    <a:pt x="35242" y="203277"/>
                    <a:pt x="34290" y="201372"/>
                    <a:pt x="34290" y="201372"/>
                  </a:cubicBezTo>
                  <a:cubicBezTo>
                    <a:pt x="32385" y="200420"/>
                    <a:pt x="30480" y="199467"/>
                    <a:pt x="27622" y="200420"/>
                  </a:cubicBezTo>
                  <a:cubicBezTo>
                    <a:pt x="26670" y="200420"/>
                    <a:pt x="26670" y="200420"/>
                    <a:pt x="26670" y="201372"/>
                  </a:cubicBezTo>
                  <a:cubicBezTo>
                    <a:pt x="26670" y="201372"/>
                    <a:pt x="26670" y="202325"/>
                    <a:pt x="27622" y="202325"/>
                  </a:cubicBezTo>
                  <a:cubicBezTo>
                    <a:pt x="32385" y="203277"/>
                    <a:pt x="35242" y="207087"/>
                    <a:pt x="39052" y="208992"/>
                  </a:cubicBezTo>
                  <a:cubicBezTo>
                    <a:pt x="38100" y="209945"/>
                    <a:pt x="36195" y="209945"/>
                    <a:pt x="38100" y="211850"/>
                  </a:cubicBezTo>
                  <a:cubicBezTo>
                    <a:pt x="39052" y="213755"/>
                    <a:pt x="40005" y="213755"/>
                    <a:pt x="41910" y="212802"/>
                  </a:cubicBezTo>
                  <a:cubicBezTo>
                    <a:pt x="41910" y="213755"/>
                    <a:pt x="40957" y="214707"/>
                    <a:pt x="40957" y="215660"/>
                  </a:cubicBezTo>
                  <a:cubicBezTo>
                    <a:pt x="40957" y="215660"/>
                    <a:pt x="40957" y="215660"/>
                    <a:pt x="41910" y="215660"/>
                  </a:cubicBezTo>
                  <a:cubicBezTo>
                    <a:pt x="42863" y="214707"/>
                    <a:pt x="41910" y="213755"/>
                    <a:pt x="41910" y="212802"/>
                  </a:cubicBezTo>
                  <a:cubicBezTo>
                    <a:pt x="42863" y="213755"/>
                    <a:pt x="44767" y="213755"/>
                    <a:pt x="46672" y="213755"/>
                  </a:cubicBezTo>
                  <a:cubicBezTo>
                    <a:pt x="47625" y="213755"/>
                    <a:pt x="48577" y="212802"/>
                    <a:pt x="49530" y="212802"/>
                  </a:cubicBezTo>
                  <a:cubicBezTo>
                    <a:pt x="50482" y="213755"/>
                    <a:pt x="51435" y="213755"/>
                    <a:pt x="51435" y="215660"/>
                  </a:cubicBezTo>
                  <a:cubicBezTo>
                    <a:pt x="51435" y="216612"/>
                    <a:pt x="50482" y="217564"/>
                    <a:pt x="49530" y="216612"/>
                  </a:cubicBezTo>
                  <a:cubicBezTo>
                    <a:pt x="45720" y="214707"/>
                    <a:pt x="47625" y="216612"/>
                    <a:pt x="47625" y="218517"/>
                  </a:cubicBezTo>
                  <a:cubicBezTo>
                    <a:pt x="47625" y="219470"/>
                    <a:pt x="46672" y="220422"/>
                    <a:pt x="46672" y="222327"/>
                  </a:cubicBezTo>
                  <a:cubicBezTo>
                    <a:pt x="46672" y="224232"/>
                    <a:pt x="47625" y="225185"/>
                    <a:pt x="49530" y="226137"/>
                  </a:cubicBezTo>
                  <a:cubicBezTo>
                    <a:pt x="50482" y="226137"/>
                    <a:pt x="51435" y="227089"/>
                    <a:pt x="51435" y="226137"/>
                  </a:cubicBezTo>
                  <a:cubicBezTo>
                    <a:pt x="51435" y="222327"/>
                    <a:pt x="54292" y="224232"/>
                    <a:pt x="56197" y="224232"/>
                  </a:cubicBezTo>
                  <a:cubicBezTo>
                    <a:pt x="57150" y="224232"/>
                    <a:pt x="59055" y="225185"/>
                    <a:pt x="58102" y="226137"/>
                  </a:cubicBezTo>
                  <a:cubicBezTo>
                    <a:pt x="58102" y="228042"/>
                    <a:pt x="56197" y="227089"/>
                    <a:pt x="55245" y="227089"/>
                  </a:cubicBezTo>
                  <a:cubicBezTo>
                    <a:pt x="54292" y="227089"/>
                    <a:pt x="54292" y="227089"/>
                    <a:pt x="53340" y="228042"/>
                  </a:cubicBezTo>
                  <a:cubicBezTo>
                    <a:pt x="53340" y="228995"/>
                    <a:pt x="54292" y="228995"/>
                    <a:pt x="55245" y="229947"/>
                  </a:cubicBezTo>
                  <a:cubicBezTo>
                    <a:pt x="57150" y="229947"/>
                    <a:pt x="59055" y="229947"/>
                    <a:pt x="60007" y="228042"/>
                  </a:cubicBezTo>
                  <a:cubicBezTo>
                    <a:pt x="61913" y="227089"/>
                    <a:pt x="62865" y="226137"/>
                    <a:pt x="63817" y="225185"/>
                  </a:cubicBezTo>
                  <a:close/>
                  <a:moveTo>
                    <a:pt x="32385" y="96597"/>
                  </a:moveTo>
                  <a:lnTo>
                    <a:pt x="29527" y="97550"/>
                  </a:lnTo>
                  <a:lnTo>
                    <a:pt x="29527" y="97550"/>
                  </a:lnTo>
                  <a:cubicBezTo>
                    <a:pt x="29527" y="96597"/>
                    <a:pt x="29527" y="96597"/>
                    <a:pt x="30480" y="95645"/>
                  </a:cubicBezTo>
                  <a:cubicBezTo>
                    <a:pt x="30480" y="94692"/>
                    <a:pt x="31432" y="93739"/>
                    <a:pt x="32385" y="93739"/>
                  </a:cubicBezTo>
                  <a:cubicBezTo>
                    <a:pt x="33338" y="93739"/>
                    <a:pt x="31432" y="95645"/>
                    <a:pt x="32385" y="96597"/>
                  </a:cubicBezTo>
                  <a:close/>
                  <a:moveTo>
                    <a:pt x="29527" y="56592"/>
                  </a:moveTo>
                  <a:cubicBezTo>
                    <a:pt x="32385" y="56592"/>
                    <a:pt x="33338" y="58497"/>
                    <a:pt x="36195" y="59450"/>
                  </a:cubicBezTo>
                  <a:cubicBezTo>
                    <a:pt x="36195" y="59450"/>
                    <a:pt x="37147" y="59450"/>
                    <a:pt x="37147" y="58497"/>
                  </a:cubicBezTo>
                  <a:cubicBezTo>
                    <a:pt x="37147" y="58497"/>
                    <a:pt x="37147" y="58497"/>
                    <a:pt x="37147" y="57545"/>
                  </a:cubicBezTo>
                  <a:cubicBezTo>
                    <a:pt x="34290" y="57545"/>
                    <a:pt x="34290" y="55639"/>
                    <a:pt x="33338" y="53735"/>
                  </a:cubicBezTo>
                  <a:cubicBezTo>
                    <a:pt x="33338" y="52782"/>
                    <a:pt x="29527" y="54687"/>
                    <a:pt x="29527" y="56592"/>
                  </a:cubicBezTo>
                  <a:lnTo>
                    <a:pt x="29527" y="56592"/>
                  </a:lnTo>
                  <a:close/>
                  <a:moveTo>
                    <a:pt x="31432" y="207087"/>
                  </a:moveTo>
                  <a:lnTo>
                    <a:pt x="31432" y="207087"/>
                  </a:lnTo>
                  <a:cubicBezTo>
                    <a:pt x="30480" y="207087"/>
                    <a:pt x="30480" y="207087"/>
                    <a:pt x="31432" y="207087"/>
                  </a:cubicBezTo>
                  <a:cubicBezTo>
                    <a:pt x="30480" y="208039"/>
                    <a:pt x="30480" y="208039"/>
                    <a:pt x="31432" y="207087"/>
                  </a:cubicBezTo>
                  <a:lnTo>
                    <a:pt x="31432" y="207087"/>
                  </a:lnTo>
                  <a:close/>
                  <a:moveTo>
                    <a:pt x="32385" y="116600"/>
                  </a:moveTo>
                  <a:cubicBezTo>
                    <a:pt x="31432" y="116600"/>
                    <a:pt x="30480" y="116600"/>
                    <a:pt x="30480" y="117552"/>
                  </a:cubicBezTo>
                  <a:cubicBezTo>
                    <a:pt x="30480" y="118505"/>
                    <a:pt x="31432" y="118505"/>
                    <a:pt x="32385" y="118505"/>
                  </a:cubicBezTo>
                  <a:cubicBezTo>
                    <a:pt x="33338" y="118505"/>
                    <a:pt x="33338" y="117552"/>
                    <a:pt x="32385" y="116600"/>
                  </a:cubicBezTo>
                  <a:cubicBezTo>
                    <a:pt x="34290" y="115647"/>
                    <a:pt x="33338" y="116600"/>
                    <a:pt x="32385" y="116600"/>
                  </a:cubicBezTo>
                  <a:close/>
                  <a:moveTo>
                    <a:pt x="32385" y="120410"/>
                  </a:moveTo>
                  <a:cubicBezTo>
                    <a:pt x="32385" y="120410"/>
                    <a:pt x="32385" y="120410"/>
                    <a:pt x="32385" y="120410"/>
                  </a:cubicBezTo>
                  <a:cubicBezTo>
                    <a:pt x="31432" y="120410"/>
                    <a:pt x="31432" y="120410"/>
                    <a:pt x="32385" y="120410"/>
                  </a:cubicBezTo>
                  <a:cubicBezTo>
                    <a:pt x="31432" y="121362"/>
                    <a:pt x="31432" y="121362"/>
                    <a:pt x="32385" y="120410"/>
                  </a:cubicBezTo>
                  <a:cubicBezTo>
                    <a:pt x="32385" y="121362"/>
                    <a:pt x="32385" y="121362"/>
                    <a:pt x="32385" y="120410"/>
                  </a:cubicBezTo>
                  <a:close/>
                  <a:moveTo>
                    <a:pt x="32385" y="99455"/>
                  </a:moveTo>
                  <a:cubicBezTo>
                    <a:pt x="32385" y="99455"/>
                    <a:pt x="32385" y="99455"/>
                    <a:pt x="32385" y="99455"/>
                  </a:cubicBezTo>
                  <a:lnTo>
                    <a:pt x="32385" y="99455"/>
                  </a:lnTo>
                  <a:cubicBezTo>
                    <a:pt x="32385" y="100407"/>
                    <a:pt x="32385" y="100407"/>
                    <a:pt x="32385" y="99455"/>
                  </a:cubicBezTo>
                  <a:cubicBezTo>
                    <a:pt x="32385" y="99455"/>
                    <a:pt x="32385" y="99455"/>
                    <a:pt x="32385" y="99455"/>
                  </a:cubicBezTo>
                  <a:close/>
                  <a:moveTo>
                    <a:pt x="33338" y="138507"/>
                  </a:moveTo>
                  <a:cubicBezTo>
                    <a:pt x="33338" y="138507"/>
                    <a:pt x="33338" y="138507"/>
                    <a:pt x="33338" y="138507"/>
                  </a:cubicBezTo>
                  <a:cubicBezTo>
                    <a:pt x="34290" y="137555"/>
                    <a:pt x="34290" y="137555"/>
                    <a:pt x="33338" y="137555"/>
                  </a:cubicBezTo>
                  <a:cubicBezTo>
                    <a:pt x="32385" y="136602"/>
                    <a:pt x="32385" y="137555"/>
                    <a:pt x="33338" y="138507"/>
                  </a:cubicBezTo>
                  <a:cubicBezTo>
                    <a:pt x="32385" y="138507"/>
                    <a:pt x="32385" y="138507"/>
                    <a:pt x="33338" y="138507"/>
                  </a:cubicBezTo>
                  <a:close/>
                  <a:moveTo>
                    <a:pt x="36195" y="149937"/>
                  </a:moveTo>
                  <a:cubicBezTo>
                    <a:pt x="36195" y="148985"/>
                    <a:pt x="37147" y="148032"/>
                    <a:pt x="35242" y="148032"/>
                  </a:cubicBezTo>
                  <a:cubicBezTo>
                    <a:pt x="34290" y="148032"/>
                    <a:pt x="34290" y="148985"/>
                    <a:pt x="34290" y="148985"/>
                  </a:cubicBezTo>
                  <a:cubicBezTo>
                    <a:pt x="34290" y="149937"/>
                    <a:pt x="34290" y="149937"/>
                    <a:pt x="35242" y="150889"/>
                  </a:cubicBezTo>
                  <a:cubicBezTo>
                    <a:pt x="35242" y="150889"/>
                    <a:pt x="35242" y="150889"/>
                    <a:pt x="36195" y="149937"/>
                  </a:cubicBezTo>
                  <a:close/>
                  <a:moveTo>
                    <a:pt x="35242" y="128030"/>
                  </a:moveTo>
                  <a:cubicBezTo>
                    <a:pt x="35242" y="128030"/>
                    <a:pt x="35242" y="127077"/>
                    <a:pt x="35242" y="128030"/>
                  </a:cubicBezTo>
                  <a:cubicBezTo>
                    <a:pt x="35242" y="127077"/>
                    <a:pt x="34290" y="127077"/>
                    <a:pt x="35242" y="128030"/>
                  </a:cubicBezTo>
                  <a:lnTo>
                    <a:pt x="35242" y="128030"/>
                  </a:lnTo>
                  <a:lnTo>
                    <a:pt x="35242" y="128030"/>
                  </a:lnTo>
                  <a:close/>
                  <a:moveTo>
                    <a:pt x="37147" y="123267"/>
                  </a:moveTo>
                  <a:cubicBezTo>
                    <a:pt x="37147" y="123267"/>
                    <a:pt x="37147" y="122314"/>
                    <a:pt x="37147" y="123267"/>
                  </a:cubicBezTo>
                  <a:cubicBezTo>
                    <a:pt x="35242" y="122314"/>
                    <a:pt x="35242" y="122314"/>
                    <a:pt x="35242" y="123267"/>
                  </a:cubicBezTo>
                  <a:cubicBezTo>
                    <a:pt x="36195" y="123267"/>
                    <a:pt x="36195" y="124220"/>
                    <a:pt x="37147" y="123267"/>
                  </a:cubicBezTo>
                  <a:cubicBezTo>
                    <a:pt x="37147" y="124220"/>
                    <a:pt x="37147" y="123267"/>
                    <a:pt x="37147" y="123267"/>
                  </a:cubicBezTo>
                  <a:close/>
                  <a:moveTo>
                    <a:pt x="36195" y="70880"/>
                  </a:moveTo>
                  <a:lnTo>
                    <a:pt x="38100" y="68975"/>
                  </a:lnTo>
                  <a:cubicBezTo>
                    <a:pt x="37147" y="69927"/>
                    <a:pt x="39052" y="72785"/>
                    <a:pt x="36195" y="70880"/>
                  </a:cubicBezTo>
                  <a:close/>
                  <a:moveTo>
                    <a:pt x="37147" y="133745"/>
                  </a:moveTo>
                  <a:lnTo>
                    <a:pt x="37147" y="133745"/>
                  </a:lnTo>
                  <a:cubicBezTo>
                    <a:pt x="36195" y="134697"/>
                    <a:pt x="36195" y="134697"/>
                    <a:pt x="37147" y="133745"/>
                  </a:cubicBezTo>
                  <a:cubicBezTo>
                    <a:pt x="36195" y="134697"/>
                    <a:pt x="37147" y="134697"/>
                    <a:pt x="37147" y="133745"/>
                  </a:cubicBezTo>
                  <a:cubicBezTo>
                    <a:pt x="37147" y="133745"/>
                    <a:pt x="37147" y="133745"/>
                    <a:pt x="37147" y="133745"/>
                  </a:cubicBezTo>
                  <a:close/>
                  <a:moveTo>
                    <a:pt x="37147" y="120410"/>
                  </a:moveTo>
                  <a:cubicBezTo>
                    <a:pt x="38100" y="120410"/>
                    <a:pt x="39052" y="121362"/>
                    <a:pt x="40005" y="120410"/>
                  </a:cubicBezTo>
                  <a:cubicBezTo>
                    <a:pt x="40957" y="119457"/>
                    <a:pt x="40957" y="118505"/>
                    <a:pt x="40005" y="117552"/>
                  </a:cubicBezTo>
                  <a:cubicBezTo>
                    <a:pt x="40005" y="116600"/>
                    <a:pt x="39052" y="116600"/>
                    <a:pt x="38100" y="115647"/>
                  </a:cubicBezTo>
                  <a:cubicBezTo>
                    <a:pt x="38100" y="114695"/>
                    <a:pt x="38100" y="113742"/>
                    <a:pt x="38100" y="113742"/>
                  </a:cubicBezTo>
                  <a:cubicBezTo>
                    <a:pt x="38100" y="113742"/>
                    <a:pt x="37147" y="113742"/>
                    <a:pt x="37147" y="113742"/>
                  </a:cubicBezTo>
                  <a:cubicBezTo>
                    <a:pt x="37147" y="114695"/>
                    <a:pt x="38100" y="115647"/>
                    <a:pt x="38100" y="115647"/>
                  </a:cubicBezTo>
                  <a:lnTo>
                    <a:pt x="37147" y="117552"/>
                  </a:lnTo>
                  <a:cubicBezTo>
                    <a:pt x="37147" y="119457"/>
                    <a:pt x="36195" y="119457"/>
                    <a:pt x="37147" y="120410"/>
                  </a:cubicBezTo>
                  <a:close/>
                  <a:moveTo>
                    <a:pt x="40957" y="66117"/>
                  </a:moveTo>
                  <a:cubicBezTo>
                    <a:pt x="39052" y="66117"/>
                    <a:pt x="40005" y="68975"/>
                    <a:pt x="38100" y="68975"/>
                  </a:cubicBezTo>
                  <a:lnTo>
                    <a:pt x="37147" y="66117"/>
                  </a:lnTo>
                  <a:cubicBezTo>
                    <a:pt x="38100" y="64212"/>
                    <a:pt x="39052" y="64212"/>
                    <a:pt x="40957" y="66117"/>
                  </a:cubicBezTo>
                  <a:close/>
                  <a:moveTo>
                    <a:pt x="37147" y="157557"/>
                  </a:moveTo>
                  <a:cubicBezTo>
                    <a:pt x="37147" y="158510"/>
                    <a:pt x="38100" y="158510"/>
                    <a:pt x="37147" y="157557"/>
                  </a:cubicBezTo>
                  <a:cubicBezTo>
                    <a:pt x="39052" y="157557"/>
                    <a:pt x="40957" y="156605"/>
                    <a:pt x="41910" y="156605"/>
                  </a:cubicBezTo>
                  <a:cubicBezTo>
                    <a:pt x="44767" y="155652"/>
                    <a:pt x="46672" y="154700"/>
                    <a:pt x="46672" y="151842"/>
                  </a:cubicBezTo>
                  <a:cubicBezTo>
                    <a:pt x="46672" y="151842"/>
                    <a:pt x="46672" y="150889"/>
                    <a:pt x="45720" y="150889"/>
                  </a:cubicBezTo>
                  <a:cubicBezTo>
                    <a:pt x="45720" y="150889"/>
                    <a:pt x="44767" y="150889"/>
                    <a:pt x="44767" y="151842"/>
                  </a:cubicBezTo>
                  <a:cubicBezTo>
                    <a:pt x="44767" y="154700"/>
                    <a:pt x="41910" y="155652"/>
                    <a:pt x="40957" y="157557"/>
                  </a:cubicBezTo>
                  <a:cubicBezTo>
                    <a:pt x="40957" y="156605"/>
                    <a:pt x="40005" y="156605"/>
                    <a:pt x="37147" y="157557"/>
                  </a:cubicBezTo>
                  <a:cubicBezTo>
                    <a:pt x="38100" y="157557"/>
                    <a:pt x="37147" y="157557"/>
                    <a:pt x="37147" y="157557"/>
                  </a:cubicBezTo>
                  <a:close/>
                  <a:moveTo>
                    <a:pt x="38100" y="54687"/>
                  </a:moveTo>
                  <a:cubicBezTo>
                    <a:pt x="39052" y="54687"/>
                    <a:pt x="39052" y="54687"/>
                    <a:pt x="39052" y="54687"/>
                  </a:cubicBezTo>
                  <a:cubicBezTo>
                    <a:pt x="39052" y="53735"/>
                    <a:pt x="39052" y="53735"/>
                    <a:pt x="38100" y="52782"/>
                  </a:cubicBezTo>
                  <a:cubicBezTo>
                    <a:pt x="38100" y="52782"/>
                    <a:pt x="37147" y="52782"/>
                    <a:pt x="37147" y="52782"/>
                  </a:cubicBezTo>
                  <a:cubicBezTo>
                    <a:pt x="37147" y="53735"/>
                    <a:pt x="37147" y="54687"/>
                    <a:pt x="38100" y="54687"/>
                  </a:cubicBezTo>
                  <a:close/>
                  <a:moveTo>
                    <a:pt x="38100" y="108027"/>
                  </a:moveTo>
                  <a:cubicBezTo>
                    <a:pt x="38100" y="109932"/>
                    <a:pt x="38100" y="110885"/>
                    <a:pt x="40005" y="111837"/>
                  </a:cubicBezTo>
                  <a:cubicBezTo>
                    <a:pt x="40957" y="111837"/>
                    <a:pt x="40957" y="111837"/>
                    <a:pt x="40957" y="110885"/>
                  </a:cubicBezTo>
                  <a:cubicBezTo>
                    <a:pt x="40957" y="108980"/>
                    <a:pt x="39052" y="108027"/>
                    <a:pt x="38100" y="108027"/>
                  </a:cubicBezTo>
                  <a:lnTo>
                    <a:pt x="38100" y="108027"/>
                  </a:lnTo>
                  <a:close/>
                  <a:moveTo>
                    <a:pt x="42863" y="145175"/>
                  </a:moveTo>
                  <a:cubicBezTo>
                    <a:pt x="41910" y="145175"/>
                    <a:pt x="40957" y="145175"/>
                    <a:pt x="40005" y="144222"/>
                  </a:cubicBezTo>
                  <a:cubicBezTo>
                    <a:pt x="39052" y="144222"/>
                    <a:pt x="38100" y="144222"/>
                    <a:pt x="38100" y="145175"/>
                  </a:cubicBezTo>
                  <a:cubicBezTo>
                    <a:pt x="38100" y="146127"/>
                    <a:pt x="39052" y="145175"/>
                    <a:pt x="40005" y="146127"/>
                  </a:cubicBezTo>
                  <a:lnTo>
                    <a:pt x="41910" y="147080"/>
                  </a:lnTo>
                  <a:cubicBezTo>
                    <a:pt x="41910" y="148032"/>
                    <a:pt x="42863" y="148032"/>
                    <a:pt x="43815" y="148032"/>
                  </a:cubicBezTo>
                  <a:cubicBezTo>
                    <a:pt x="43815" y="147080"/>
                    <a:pt x="44767" y="147080"/>
                    <a:pt x="44767" y="146127"/>
                  </a:cubicBezTo>
                  <a:cubicBezTo>
                    <a:pt x="43815" y="146127"/>
                    <a:pt x="42863" y="145175"/>
                    <a:pt x="42863" y="145175"/>
                  </a:cubicBezTo>
                  <a:close/>
                  <a:moveTo>
                    <a:pt x="38100" y="195657"/>
                  </a:moveTo>
                  <a:lnTo>
                    <a:pt x="40957" y="198514"/>
                  </a:lnTo>
                  <a:cubicBezTo>
                    <a:pt x="40005" y="198514"/>
                    <a:pt x="39052" y="197562"/>
                    <a:pt x="38100" y="195657"/>
                  </a:cubicBezTo>
                  <a:close/>
                  <a:moveTo>
                    <a:pt x="40005" y="150889"/>
                  </a:moveTo>
                  <a:cubicBezTo>
                    <a:pt x="39052" y="149937"/>
                    <a:pt x="39052" y="150889"/>
                    <a:pt x="40005" y="150889"/>
                  </a:cubicBezTo>
                  <a:lnTo>
                    <a:pt x="40005" y="150889"/>
                  </a:lnTo>
                  <a:cubicBezTo>
                    <a:pt x="40005" y="151842"/>
                    <a:pt x="40005" y="151842"/>
                    <a:pt x="40005" y="150889"/>
                  </a:cubicBezTo>
                  <a:cubicBezTo>
                    <a:pt x="40005" y="150889"/>
                    <a:pt x="40005" y="150889"/>
                    <a:pt x="40005" y="150889"/>
                  </a:cubicBezTo>
                  <a:close/>
                  <a:moveTo>
                    <a:pt x="42863" y="207087"/>
                  </a:moveTo>
                  <a:lnTo>
                    <a:pt x="40005" y="208992"/>
                  </a:lnTo>
                  <a:cubicBezTo>
                    <a:pt x="40957" y="207087"/>
                    <a:pt x="40957" y="206135"/>
                    <a:pt x="41910" y="205182"/>
                  </a:cubicBezTo>
                  <a:cubicBezTo>
                    <a:pt x="42863" y="206135"/>
                    <a:pt x="42863" y="206135"/>
                    <a:pt x="42863" y="207087"/>
                  </a:cubicBezTo>
                  <a:close/>
                  <a:moveTo>
                    <a:pt x="41910" y="204230"/>
                  </a:moveTo>
                  <a:lnTo>
                    <a:pt x="41910" y="204230"/>
                  </a:lnTo>
                  <a:cubicBezTo>
                    <a:pt x="41910" y="205182"/>
                    <a:pt x="41910" y="205182"/>
                    <a:pt x="41910" y="204230"/>
                  </a:cubicBezTo>
                  <a:cubicBezTo>
                    <a:pt x="40957" y="205182"/>
                    <a:pt x="40005" y="204230"/>
                    <a:pt x="41910" y="204230"/>
                  </a:cubicBezTo>
                  <a:cubicBezTo>
                    <a:pt x="40957" y="203277"/>
                    <a:pt x="40957" y="203277"/>
                    <a:pt x="41910" y="204230"/>
                  </a:cubicBezTo>
                  <a:close/>
                  <a:moveTo>
                    <a:pt x="46672" y="198514"/>
                  </a:moveTo>
                  <a:lnTo>
                    <a:pt x="46672" y="198514"/>
                  </a:lnTo>
                  <a:cubicBezTo>
                    <a:pt x="46672" y="199467"/>
                    <a:pt x="46672" y="200420"/>
                    <a:pt x="46672" y="201372"/>
                  </a:cubicBezTo>
                  <a:cubicBezTo>
                    <a:pt x="46672" y="201372"/>
                    <a:pt x="45720" y="203277"/>
                    <a:pt x="45720" y="202325"/>
                  </a:cubicBezTo>
                  <a:cubicBezTo>
                    <a:pt x="44767" y="199467"/>
                    <a:pt x="41910" y="201372"/>
                    <a:pt x="40957" y="199467"/>
                  </a:cubicBezTo>
                  <a:cubicBezTo>
                    <a:pt x="42863" y="196610"/>
                    <a:pt x="44767" y="196610"/>
                    <a:pt x="46672" y="198514"/>
                  </a:cubicBezTo>
                  <a:close/>
                  <a:moveTo>
                    <a:pt x="44767" y="219470"/>
                  </a:moveTo>
                  <a:cubicBezTo>
                    <a:pt x="44767" y="219470"/>
                    <a:pt x="44767" y="218517"/>
                    <a:pt x="44767" y="219470"/>
                  </a:cubicBezTo>
                  <a:cubicBezTo>
                    <a:pt x="43815" y="218517"/>
                    <a:pt x="42863" y="219470"/>
                    <a:pt x="41910" y="220422"/>
                  </a:cubicBezTo>
                  <a:cubicBezTo>
                    <a:pt x="41910" y="220422"/>
                    <a:pt x="41910" y="221375"/>
                    <a:pt x="41910" y="221375"/>
                  </a:cubicBezTo>
                  <a:cubicBezTo>
                    <a:pt x="43815" y="220422"/>
                    <a:pt x="43815" y="220422"/>
                    <a:pt x="44767" y="219470"/>
                  </a:cubicBezTo>
                  <a:close/>
                  <a:moveTo>
                    <a:pt x="43815" y="187085"/>
                  </a:moveTo>
                  <a:cubicBezTo>
                    <a:pt x="46672" y="185180"/>
                    <a:pt x="46672" y="186132"/>
                    <a:pt x="47625" y="188989"/>
                  </a:cubicBezTo>
                  <a:cubicBezTo>
                    <a:pt x="47625" y="189942"/>
                    <a:pt x="47625" y="189942"/>
                    <a:pt x="48577" y="190895"/>
                  </a:cubicBezTo>
                  <a:cubicBezTo>
                    <a:pt x="48577" y="191847"/>
                    <a:pt x="48577" y="191847"/>
                    <a:pt x="47625" y="192800"/>
                  </a:cubicBezTo>
                  <a:cubicBezTo>
                    <a:pt x="47625" y="192800"/>
                    <a:pt x="46672" y="193752"/>
                    <a:pt x="46672" y="193752"/>
                  </a:cubicBezTo>
                  <a:cubicBezTo>
                    <a:pt x="44767" y="192800"/>
                    <a:pt x="44767" y="189942"/>
                    <a:pt x="42863" y="188989"/>
                  </a:cubicBezTo>
                  <a:cubicBezTo>
                    <a:pt x="41910" y="189942"/>
                    <a:pt x="42863" y="188037"/>
                    <a:pt x="43815" y="187085"/>
                  </a:cubicBezTo>
                  <a:close/>
                  <a:moveTo>
                    <a:pt x="42863" y="116600"/>
                  </a:moveTo>
                  <a:cubicBezTo>
                    <a:pt x="42863" y="116600"/>
                    <a:pt x="42863" y="116600"/>
                    <a:pt x="42863" y="116600"/>
                  </a:cubicBezTo>
                  <a:cubicBezTo>
                    <a:pt x="43815" y="117552"/>
                    <a:pt x="44767" y="117552"/>
                    <a:pt x="44767" y="116600"/>
                  </a:cubicBezTo>
                  <a:cubicBezTo>
                    <a:pt x="45720" y="116600"/>
                    <a:pt x="46672" y="115647"/>
                    <a:pt x="46672" y="115647"/>
                  </a:cubicBezTo>
                  <a:cubicBezTo>
                    <a:pt x="46672" y="115647"/>
                    <a:pt x="46672" y="115647"/>
                    <a:pt x="46672" y="115647"/>
                  </a:cubicBezTo>
                  <a:cubicBezTo>
                    <a:pt x="45720" y="115647"/>
                    <a:pt x="45720" y="116600"/>
                    <a:pt x="45720" y="117552"/>
                  </a:cubicBezTo>
                  <a:cubicBezTo>
                    <a:pt x="44767" y="115647"/>
                    <a:pt x="43815" y="115647"/>
                    <a:pt x="42863" y="116600"/>
                  </a:cubicBezTo>
                  <a:close/>
                  <a:moveTo>
                    <a:pt x="42863" y="45162"/>
                  </a:moveTo>
                  <a:cubicBezTo>
                    <a:pt x="42863" y="46114"/>
                    <a:pt x="42863" y="46114"/>
                    <a:pt x="43815" y="47067"/>
                  </a:cubicBezTo>
                  <a:cubicBezTo>
                    <a:pt x="44767" y="47067"/>
                    <a:pt x="44767" y="46114"/>
                    <a:pt x="44767" y="46114"/>
                  </a:cubicBezTo>
                  <a:cubicBezTo>
                    <a:pt x="45720" y="44210"/>
                    <a:pt x="44767" y="44210"/>
                    <a:pt x="42863" y="45162"/>
                  </a:cubicBezTo>
                  <a:cubicBezTo>
                    <a:pt x="43815" y="44210"/>
                    <a:pt x="42863" y="44210"/>
                    <a:pt x="42863" y="45162"/>
                  </a:cubicBezTo>
                  <a:close/>
                  <a:moveTo>
                    <a:pt x="43815" y="208992"/>
                  </a:moveTo>
                  <a:cubicBezTo>
                    <a:pt x="43815" y="208992"/>
                    <a:pt x="42863" y="208039"/>
                    <a:pt x="42863" y="207087"/>
                  </a:cubicBezTo>
                  <a:cubicBezTo>
                    <a:pt x="43815" y="207087"/>
                    <a:pt x="44767" y="208039"/>
                    <a:pt x="43815" y="208992"/>
                  </a:cubicBezTo>
                  <a:cubicBezTo>
                    <a:pt x="44767" y="208992"/>
                    <a:pt x="44767" y="208992"/>
                    <a:pt x="43815" y="208992"/>
                  </a:cubicBezTo>
                  <a:close/>
                  <a:moveTo>
                    <a:pt x="43815" y="107075"/>
                  </a:moveTo>
                  <a:cubicBezTo>
                    <a:pt x="43815" y="108027"/>
                    <a:pt x="44767" y="108027"/>
                    <a:pt x="45720" y="108027"/>
                  </a:cubicBezTo>
                  <a:cubicBezTo>
                    <a:pt x="46672" y="108027"/>
                    <a:pt x="46672" y="108027"/>
                    <a:pt x="46672" y="107075"/>
                  </a:cubicBezTo>
                  <a:cubicBezTo>
                    <a:pt x="46672" y="106122"/>
                    <a:pt x="45720" y="106122"/>
                    <a:pt x="44767" y="106122"/>
                  </a:cubicBezTo>
                  <a:cubicBezTo>
                    <a:pt x="43815" y="106122"/>
                    <a:pt x="43815" y="105170"/>
                    <a:pt x="43815" y="105170"/>
                  </a:cubicBezTo>
                  <a:cubicBezTo>
                    <a:pt x="42863" y="104217"/>
                    <a:pt x="43815" y="106122"/>
                    <a:pt x="43815" y="107075"/>
                  </a:cubicBezTo>
                  <a:close/>
                  <a:moveTo>
                    <a:pt x="44767" y="49925"/>
                  </a:moveTo>
                  <a:cubicBezTo>
                    <a:pt x="43815" y="49925"/>
                    <a:pt x="43815" y="50877"/>
                    <a:pt x="44767" y="49925"/>
                  </a:cubicBezTo>
                  <a:cubicBezTo>
                    <a:pt x="43815" y="51830"/>
                    <a:pt x="44767" y="51830"/>
                    <a:pt x="45720" y="51830"/>
                  </a:cubicBezTo>
                  <a:cubicBezTo>
                    <a:pt x="45720" y="51830"/>
                    <a:pt x="46672" y="51830"/>
                    <a:pt x="46672" y="50877"/>
                  </a:cubicBezTo>
                  <a:cubicBezTo>
                    <a:pt x="45720" y="50877"/>
                    <a:pt x="45720" y="49925"/>
                    <a:pt x="44767" y="49925"/>
                  </a:cubicBezTo>
                  <a:close/>
                  <a:moveTo>
                    <a:pt x="45720" y="102312"/>
                  </a:moveTo>
                  <a:cubicBezTo>
                    <a:pt x="45720" y="102312"/>
                    <a:pt x="44767" y="102312"/>
                    <a:pt x="45720" y="102312"/>
                  </a:cubicBezTo>
                  <a:cubicBezTo>
                    <a:pt x="44767" y="102312"/>
                    <a:pt x="44767" y="103264"/>
                    <a:pt x="45720" y="102312"/>
                  </a:cubicBezTo>
                  <a:cubicBezTo>
                    <a:pt x="44767" y="103264"/>
                    <a:pt x="45720" y="103264"/>
                    <a:pt x="45720" y="102312"/>
                  </a:cubicBezTo>
                  <a:close/>
                  <a:moveTo>
                    <a:pt x="47625" y="133745"/>
                  </a:moveTo>
                  <a:cubicBezTo>
                    <a:pt x="46672" y="133745"/>
                    <a:pt x="46672" y="134697"/>
                    <a:pt x="45720" y="134697"/>
                  </a:cubicBezTo>
                  <a:cubicBezTo>
                    <a:pt x="45720" y="134697"/>
                    <a:pt x="45720" y="135650"/>
                    <a:pt x="45720" y="135650"/>
                  </a:cubicBezTo>
                  <a:cubicBezTo>
                    <a:pt x="45720" y="135650"/>
                    <a:pt x="47625" y="135650"/>
                    <a:pt x="47625" y="133745"/>
                  </a:cubicBezTo>
                  <a:cubicBezTo>
                    <a:pt x="47625" y="134697"/>
                    <a:pt x="47625" y="134697"/>
                    <a:pt x="47625" y="133745"/>
                  </a:cubicBezTo>
                  <a:close/>
                  <a:moveTo>
                    <a:pt x="47625" y="167082"/>
                  </a:moveTo>
                  <a:cubicBezTo>
                    <a:pt x="47625" y="166130"/>
                    <a:pt x="48577" y="165177"/>
                    <a:pt x="48577" y="165177"/>
                  </a:cubicBezTo>
                  <a:cubicBezTo>
                    <a:pt x="48577" y="165177"/>
                    <a:pt x="49530" y="164225"/>
                    <a:pt x="48577" y="164225"/>
                  </a:cubicBezTo>
                  <a:cubicBezTo>
                    <a:pt x="46672" y="164225"/>
                    <a:pt x="45720" y="164225"/>
                    <a:pt x="44767" y="166130"/>
                  </a:cubicBezTo>
                  <a:cubicBezTo>
                    <a:pt x="43815" y="168035"/>
                    <a:pt x="46672" y="167082"/>
                    <a:pt x="47625" y="167082"/>
                  </a:cubicBezTo>
                  <a:close/>
                  <a:moveTo>
                    <a:pt x="50482" y="116600"/>
                  </a:moveTo>
                  <a:cubicBezTo>
                    <a:pt x="50482" y="116600"/>
                    <a:pt x="49530" y="116600"/>
                    <a:pt x="50482" y="116600"/>
                  </a:cubicBezTo>
                  <a:cubicBezTo>
                    <a:pt x="47625" y="116600"/>
                    <a:pt x="47625" y="117552"/>
                    <a:pt x="46672" y="118505"/>
                  </a:cubicBezTo>
                  <a:cubicBezTo>
                    <a:pt x="46672" y="118505"/>
                    <a:pt x="46672" y="119457"/>
                    <a:pt x="47625" y="119457"/>
                  </a:cubicBezTo>
                  <a:cubicBezTo>
                    <a:pt x="48577" y="119457"/>
                    <a:pt x="50482" y="118505"/>
                    <a:pt x="50482" y="116600"/>
                  </a:cubicBezTo>
                  <a:close/>
                  <a:moveTo>
                    <a:pt x="48577" y="130887"/>
                  </a:moveTo>
                  <a:cubicBezTo>
                    <a:pt x="50482" y="130887"/>
                    <a:pt x="49530" y="128982"/>
                    <a:pt x="49530" y="128030"/>
                  </a:cubicBezTo>
                  <a:cubicBezTo>
                    <a:pt x="50482" y="127077"/>
                    <a:pt x="49530" y="125172"/>
                    <a:pt x="48577" y="125172"/>
                  </a:cubicBezTo>
                  <a:cubicBezTo>
                    <a:pt x="47625" y="125172"/>
                    <a:pt x="47625" y="127077"/>
                    <a:pt x="47625" y="128030"/>
                  </a:cubicBezTo>
                  <a:cubicBezTo>
                    <a:pt x="47625" y="129935"/>
                    <a:pt x="47625" y="130887"/>
                    <a:pt x="48577" y="130887"/>
                  </a:cubicBezTo>
                  <a:close/>
                  <a:moveTo>
                    <a:pt x="50482" y="76595"/>
                  </a:moveTo>
                  <a:cubicBezTo>
                    <a:pt x="49530" y="76595"/>
                    <a:pt x="47625" y="77547"/>
                    <a:pt x="47625" y="79452"/>
                  </a:cubicBezTo>
                  <a:cubicBezTo>
                    <a:pt x="47625" y="80405"/>
                    <a:pt x="47625" y="80405"/>
                    <a:pt x="48577" y="81357"/>
                  </a:cubicBezTo>
                  <a:cubicBezTo>
                    <a:pt x="49530" y="79452"/>
                    <a:pt x="50482" y="78500"/>
                    <a:pt x="50482" y="76595"/>
                  </a:cubicBezTo>
                  <a:cubicBezTo>
                    <a:pt x="52388" y="77547"/>
                    <a:pt x="51435" y="76595"/>
                    <a:pt x="50482" y="76595"/>
                  </a:cubicBezTo>
                  <a:close/>
                  <a:moveTo>
                    <a:pt x="49530" y="170892"/>
                  </a:moveTo>
                  <a:cubicBezTo>
                    <a:pt x="49530" y="170892"/>
                    <a:pt x="50482" y="169939"/>
                    <a:pt x="49530" y="170892"/>
                  </a:cubicBezTo>
                  <a:cubicBezTo>
                    <a:pt x="50482" y="168987"/>
                    <a:pt x="49530" y="168035"/>
                    <a:pt x="48577" y="168035"/>
                  </a:cubicBezTo>
                  <a:cubicBezTo>
                    <a:pt x="48577" y="168987"/>
                    <a:pt x="47625" y="169939"/>
                    <a:pt x="49530" y="170892"/>
                  </a:cubicBezTo>
                  <a:close/>
                  <a:moveTo>
                    <a:pt x="52388" y="95645"/>
                  </a:moveTo>
                  <a:cubicBezTo>
                    <a:pt x="52388" y="94692"/>
                    <a:pt x="51435" y="94692"/>
                    <a:pt x="52388" y="95645"/>
                  </a:cubicBezTo>
                  <a:cubicBezTo>
                    <a:pt x="50482" y="94692"/>
                    <a:pt x="49530" y="94692"/>
                    <a:pt x="49530" y="95645"/>
                  </a:cubicBezTo>
                  <a:cubicBezTo>
                    <a:pt x="49530" y="96597"/>
                    <a:pt x="50482" y="96597"/>
                    <a:pt x="51435" y="96597"/>
                  </a:cubicBezTo>
                  <a:cubicBezTo>
                    <a:pt x="51435" y="96597"/>
                    <a:pt x="52388" y="95645"/>
                    <a:pt x="52388" y="95645"/>
                  </a:cubicBezTo>
                  <a:close/>
                  <a:moveTo>
                    <a:pt x="51435" y="221375"/>
                  </a:moveTo>
                  <a:cubicBezTo>
                    <a:pt x="51435" y="222327"/>
                    <a:pt x="50482" y="222327"/>
                    <a:pt x="50482" y="223280"/>
                  </a:cubicBezTo>
                  <a:cubicBezTo>
                    <a:pt x="50482" y="223280"/>
                    <a:pt x="49530" y="223280"/>
                    <a:pt x="49530" y="223280"/>
                  </a:cubicBezTo>
                  <a:cubicBezTo>
                    <a:pt x="49530" y="222327"/>
                    <a:pt x="50482" y="221375"/>
                    <a:pt x="51435" y="221375"/>
                  </a:cubicBezTo>
                  <a:cubicBezTo>
                    <a:pt x="51435" y="221375"/>
                    <a:pt x="51435" y="221375"/>
                    <a:pt x="51435" y="221375"/>
                  </a:cubicBezTo>
                  <a:close/>
                  <a:moveTo>
                    <a:pt x="50482" y="104217"/>
                  </a:moveTo>
                  <a:lnTo>
                    <a:pt x="51435" y="102312"/>
                  </a:lnTo>
                  <a:cubicBezTo>
                    <a:pt x="50482" y="102312"/>
                    <a:pt x="50482" y="102312"/>
                    <a:pt x="50482" y="104217"/>
                  </a:cubicBezTo>
                  <a:cubicBezTo>
                    <a:pt x="49530" y="104217"/>
                    <a:pt x="49530" y="104217"/>
                    <a:pt x="50482" y="104217"/>
                  </a:cubicBezTo>
                  <a:cubicBezTo>
                    <a:pt x="50482" y="105170"/>
                    <a:pt x="50482" y="104217"/>
                    <a:pt x="50482" y="104217"/>
                  </a:cubicBezTo>
                  <a:close/>
                  <a:moveTo>
                    <a:pt x="51435" y="50877"/>
                  </a:moveTo>
                  <a:cubicBezTo>
                    <a:pt x="52388" y="51830"/>
                    <a:pt x="51435" y="50877"/>
                    <a:pt x="51435" y="50877"/>
                  </a:cubicBezTo>
                  <a:cubicBezTo>
                    <a:pt x="51435" y="48972"/>
                    <a:pt x="52388" y="47067"/>
                    <a:pt x="51435" y="47067"/>
                  </a:cubicBezTo>
                  <a:cubicBezTo>
                    <a:pt x="50482" y="47067"/>
                    <a:pt x="50482" y="48020"/>
                    <a:pt x="50482" y="48972"/>
                  </a:cubicBezTo>
                  <a:cubicBezTo>
                    <a:pt x="49530" y="49925"/>
                    <a:pt x="50482" y="50877"/>
                    <a:pt x="51435" y="50877"/>
                  </a:cubicBezTo>
                  <a:close/>
                  <a:moveTo>
                    <a:pt x="52388" y="89930"/>
                  </a:moveTo>
                  <a:lnTo>
                    <a:pt x="52388" y="89930"/>
                  </a:lnTo>
                  <a:cubicBezTo>
                    <a:pt x="50482" y="89930"/>
                    <a:pt x="49530" y="90882"/>
                    <a:pt x="49530" y="91835"/>
                  </a:cubicBezTo>
                  <a:cubicBezTo>
                    <a:pt x="49530" y="91835"/>
                    <a:pt x="50482" y="91835"/>
                    <a:pt x="50482" y="91835"/>
                  </a:cubicBezTo>
                  <a:cubicBezTo>
                    <a:pt x="51435" y="90882"/>
                    <a:pt x="52388" y="90882"/>
                    <a:pt x="52388" y="89930"/>
                  </a:cubicBezTo>
                  <a:close/>
                  <a:moveTo>
                    <a:pt x="51435" y="55639"/>
                  </a:moveTo>
                  <a:cubicBezTo>
                    <a:pt x="50482" y="55639"/>
                    <a:pt x="50482" y="56592"/>
                    <a:pt x="51435" y="55639"/>
                  </a:cubicBezTo>
                  <a:cubicBezTo>
                    <a:pt x="52388" y="57545"/>
                    <a:pt x="54292" y="58497"/>
                    <a:pt x="55245" y="57545"/>
                  </a:cubicBezTo>
                  <a:cubicBezTo>
                    <a:pt x="56197" y="57545"/>
                    <a:pt x="55245" y="56592"/>
                    <a:pt x="54292" y="55639"/>
                  </a:cubicBezTo>
                  <a:lnTo>
                    <a:pt x="51435" y="55639"/>
                  </a:lnTo>
                  <a:close/>
                  <a:moveTo>
                    <a:pt x="51435" y="101360"/>
                  </a:moveTo>
                  <a:cubicBezTo>
                    <a:pt x="52388" y="101360"/>
                    <a:pt x="52388" y="102312"/>
                    <a:pt x="53340" y="102312"/>
                  </a:cubicBezTo>
                  <a:cubicBezTo>
                    <a:pt x="53340" y="102312"/>
                    <a:pt x="53340" y="102312"/>
                    <a:pt x="53340" y="101360"/>
                  </a:cubicBezTo>
                  <a:cubicBezTo>
                    <a:pt x="53340" y="101360"/>
                    <a:pt x="52388" y="100407"/>
                    <a:pt x="51435" y="101360"/>
                  </a:cubicBezTo>
                  <a:close/>
                  <a:moveTo>
                    <a:pt x="54292" y="71832"/>
                  </a:moveTo>
                  <a:cubicBezTo>
                    <a:pt x="54292" y="70880"/>
                    <a:pt x="53340" y="70880"/>
                    <a:pt x="54292" y="71832"/>
                  </a:cubicBezTo>
                  <a:cubicBezTo>
                    <a:pt x="52388" y="70880"/>
                    <a:pt x="52388" y="70880"/>
                    <a:pt x="52388" y="71832"/>
                  </a:cubicBezTo>
                  <a:cubicBezTo>
                    <a:pt x="52388" y="72785"/>
                    <a:pt x="53340" y="72785"/>
                    <a:pt x="53340" y="72785"/>
                  </a:cubicBezTo>
                  <a:cubicBezTo>
                    <a:pt x="53340" y="72785"/>
                    <a:pt x="54292" y="72785"/>
                    <a:pt x="54292" y="71832"/>
                  </a:cubicBezTo>
                  <a:close/>
                  <a:moveTo>
                    <a:pt x="53340" y="212802"/>
                  </a:moveTo>
                  <a:cubicBezTo>
                    <a:pt x="52388" y="212802"/>
                    <a:pt x="52388" y="212802"/>
                    <a:pt x="51435" y="211850"/>
                  </a:cubicBezTo>
                  <a:lnTo>
                    <a:pt x="51435" y="211850"/>
                  </a:lnTo>
                  <a:cubicBezTo>
                    <a:pt x="53340" y="211850"/>
                    <a:pt x="53340" y="211850"/>
                    <a:pt x="53340" y="212802"/>
                  </a:cubicBezTo>
                  <a:close/>
                  <a:moveTo>
                    <a:pt x="52388" y="36589"/>
                  </a:moveTo>
                  <a:cubicBezTo>
                    <a:pt x="53340" y="38495"/>
                    <a:pt x="53340" y="39447"/>
                    <a:pt x="53340" y="41352"/>
                  </a:cubicBezTo>
                  <a:cubicBezTo>
                    <a:pt x="53340" y="41352"/>
                    <a:pt x="54292" y="42305"/>
                    <a:pt x="54292" y="41352"/>
                  </a:cubicBezTo>
                  <a:cubicBezTo>
                    <a:pt x="55245" y="40400"/>
                    <a:pt x="55245" y="39447"/>
                    <a:pt x="55245" y="37542"/>
                  </a:cubicBezTo>
                  <a:cubicBezTo>
                    <a:pt x="55245" y="36589"/>
                    <a:pt x="53340" y="36589"/>
                    <a:pt x="52388" y="36589"/>
                  </a:cubicBezTo>
                  <a:cubicBezTo>
                    <a:pt x="52388" y="35637"/>
                    <a:pt x="52388" y="35637"/>
                    <a:pt x="52388" y="36589"/>
                  </a:cubicBezTo>
                  <a:close/>
                  <a:moveTo>
                    <a:pt x="54292" y="171845"/>
                  </a:moveTo>
                  <a:lnTo>
                    <a:pt x="54292" y="171845"/>
                  </a:lnTo>
                  <a:cubicBezTo>
                    <a:pt x="54292" y="172797"/>
                    <a:pt x="54292" y="172797"/>
                    <a:pt x="54292" y="171845"/>
                  </a:cubicBezTo>
                  <a:cubicBezTo>
                    <a:pt x="54292" y="172797"/>
                    <a:pt x="55245" y="172797"/>
                    <a:pt x="54292" y="171845"/>
                  </a:cubicBezTo>
                  <a:cubicBezTo>
                    <a:pt x="55245" y="171845"/>
                    <a:pt x="54292" y="171845"/>
                    <a:pt x="54292" y="171845"/>
                  </a:cubicBezTo>
                  <a:close/>
                  <a:moveTo>
                    <a:pt x="56197" y="81357"/>
                  </a:moveTo>
                  <a:lnTo>
                    <a:pt x="57150" y="79452"/>
                  </a:lnTo>
                  <a:cubicBezTo>
                    <a:pt x="57150" y="79452"/>
                    <a:pt x="57150" y="78500"/>
                    <a:pt x="56197" y="78500"/>
                  </a:cubicBezTo>
                  <a:cubicBezTo>
                    <a:pt x="55245" y="79452"/>
                    <a:pt x="54292" y="80405"/>
                    <a:pt x="54292" y="81357"/>
                  </a:cubicBezTo>
                  <a:cubicBezTo>
                    <a:pt x="54292" y="82310"/>
                    <a:pt x="55245" y="83262"/>
                    <a:pt x="55245" y="83262"/>
                  </a:cubicBezTo>
                  <a:cubicBezTo>
                    <a:pt x="56197" y="83262"/>
                    <a:pt x="55245" y="82310"/>
                    <a:pt x="56197" y="81357"/>
                  </a:cubicBezTo>
                  <a:close/>
                  <a:moveTo>
                    <a:pt x="56197" y="53735"/>
                  </a:moveTo>
                  <a:cubicBezTo>
                    <a:pt x="55245" y="53735"/>
                    <a:pt x="54292" y="54687"/>
                    <a:pt x="54292" y="54687"/>
                  </a:cubicBezTo>
                  <a:cubicBezTo>
                    <a:pt x="55245" y="54687"/>
                    <a:pt x="55245" y="54687"/>
                    <a:pt x="56197" y="54687"/>
                  </a:cubicBezTo>
                  <a:cubicBezTo>
                    <a:pt x="57150" y="54687"/>
                    <a:pt x="58102" y="54687"/>
                    <a:pt x="58102" y="53735"/>
                  </a:cubicBezTo>
                  <a:cubicBezTo>
                    <a:pt x="57150" y="53735"/>
                    <a:pt x="56197" y="53735"/>
                    <a:pt x="56197" y="53735"/>
                  </a:cubicBezTo>
                  <a:close/>
                  <a:moveTo>
                    <a:pt x="55245" y="74689"/>
                  </a:moveTo>
                  <a:cubicBezTo>
                    <a:pt x="55245" y="74689"/>
                    <a:pt x="55245" y="74689"/>
                    <a:pt x="55245" y="74689"/>
                  </a:cubicBezTo>
                  <a:lnTo>
                    <a:pt x="55245" y="74689"/>
                  </a:lnTo>
                  <a:cubicBezTo>
                    <a:pt x="55245" y="73737"/>
                    <a:pt x="55245" y="73737"/>
                    <a:pt x="55245" y="74689"/>
                  </a:cubicBezTo>
                  <a:cubicBezTo>
                    <a:pt x="55245" y="74689"/>
                    <a:pt x="55245" y="74689"/>
                    <a:pt x="55245" y="74689"/>
                  </a:cubicBezTo>
                  <a:close/>
                  <a:moveTo>
                    <a:pt x="59055" y="199467"/>
                  </a:moveTo>
                  <a:cubicBezTo>
                    <a:pt x="59055" y="198514"/>
                    <a:pt x="57150" y="198514"/>
                    <a:pt x="56197" y="198514"/>
                  </a:cubicBezTo>
                  <a:cubicBezTo>
                    <a:pt x="55245" y="198514"/>
                    <a:pt x="55245" y="198514"/>
                    <a:pt x="55245" y="199467"/>
                  </a:cubicBezTo>
                  <a:cubicBezTo>
                    <a:pt x="56197" y="201372"/>
                    <a:pt x="57150" y="201372"/>
                    <a:pt x="59055" y="201372"/>
                  </a:cubicBezTo>
                  <a:cubicBezTo>
                    <a:pt x="59055" y="201372"/>
                    <a:pt x="60007" y="200420"/>
                    <a:pt x="59055" y="199467"/>
                  </a:cubicBezTo>
                  <a:close/>
                  <a:moveTo>
                    <a:pt x="56197" y="213755"/>
                  </a:moveTo>
                  <a:lnTo>
                    <a:pt x="56197" y="213755"/>
                  </a:lnTo>
                  <a:cubicBezTo>
                    <a:pt x="56197" y="213755"/>
                    <a:pt x="56197" y="214707"/>
                    <a:pt x="57150" y="214707"/>
                  </a:cubicBezTo>
                  <a:lnTo>
                    <a:pt x="57150" y="214707"/>
                  </a:lnTo>
                  <a:cubicBezTo>
                    <a:pt x="57150" y="213755"/>
                    <a:pt x="57150" y="213755"/>
                    <a:pt x="56197" y="213755"/>
                  </a:cubicBezTo>
                  <a:close/>
                  <a:moveTo>
                    <a:pt x="56197" y="42305"/>
                  </a:moveTo>
                  <a:cubicBezTo>
                    <a:pt x="56197" y="43257"/>
                    <a:pt x="56197" y="44210"/>
                    <a:pt x="57150" y="44210"/>
                  </a:cubicBezTo>
                  <a:cubicBezTo>
                    <a:pt x="58102" y="44210"/>
                    <a:pt x="58102" y="43257"/>
                    <a:pt x="58102" y="42305"/>
                  </a:cubicBezTo>
                  <a:cubicBezTo>
                    <a:pt x="58102" y="41352"/>
                    <a:pt x="58102" y="41352"/>
                    <a:pt x="57150" y="41352"/>
                  </a:cubicBezTo>
                  <a:cubicBezTo>
                    <a:pt x="57150" y="41352"/>
                    <a:pt x="56197" y="42305"/>
                    <a:pt x="56197" y="42305"/>
                  </a:cubicBezTo>
                  <a:close/>
                  <a:moveTo>
                    <a:pt x="57150" y="33732"/>
                  </a:moveTo>
                  <a:cubicBezTo>
                    <a:pt x="57150" y="33732"/>
                    <a:pt x="58102" y="34685"/>
                    <a:pt x="58102" y="34685"/>
                  </a:cubicBezTo>
                  <a:cubicBezTo>
                    <a:pt x="58102" y="34685"/>
                    <a:pt x="58102" y="34685"/>
                    <a:pt x="58102" y="33732"/>
                  </a:cubicBezTo>
                  <a:cubicBezTo>
                    <a:pt x="58102" y="32780"/>
                    <a:pt x="58102" y="32780"/>
                    <a:pt x="57150" y="33732"/>
                  </a:cubicBezTo>
                  <a:cubicBezTo>
                    <a:pt x="57150" y="32780"/>
                    <a:pt x="56197" y="33732"/>
                    <a:pt x="57150" y="33732"/>
                  </a:cubicBezTo>
                  <a:close/>
                  <a:moveTo>
                    <a:pt x="59055" y="48020"/>
                  </a:moveTo>
                  <a:cubicBezTo>
                    <a:pt x="58102" y="48020"/>
                    <a:pt x="58102" y="48972"/>
                    <a:pt x="58102" y="48972"/>
                  </a:cubicBezTo>
                  <a:cubicBezTo>
                    <a:pt x="58102" y="48972"/>
                    <a:pt x="58102" y="49925"/>
                    <a:pt x="58102" y="49925"/>
                  </a:cubicBezTo>
                  <a:cubicBezTo>
                    <a:pt x="59055" y="49925"/>
                    <a:pt x="59055" y="48972"/>
                    <a:pt x="60007" y="48020"/>
                  </a:cubicBezTo>
                  <a:cubicBezTo>
                    <a:pt x="60007" y="48972"/>
                    <a:pt x="59055" y="48020"/>
                    <a:pt x="59055" y="48020"/>
                  </a:cubicBezTo>
                  <a:close/>
                  <a:moveTo>
                    <a:pt x="60960" y="217564"/>
                  </a:moveTo>
                  <a:cubicBezTo>
                    <a:pt x="60960" y="217564"/>
                    <a:pt x="61913" y="217564"/>
                    <a:pt x="60960" y="217564"/>
                  </a:cubicBezTo>
                  <a:cubicBezTo>
                    <a:pt x="61913" y="216612"/>
                    <a:pt x="60960" y="216612"/>
                    <a:pt x="60960" y="216612"/>
                  </a:cubicBezTo>
                  <a:cubicBezTo>
                    <a:pt x="60960" y="216612"/>
                    <a:pt x="60960" y="216612"/>
                    <a:pt x="60960" y="217564"/>
                  </a:cubicBezTo>
                  <a:cubicBezTo>
                    <a:pt x="60007" y="217564"/>
                    <a:pt x="60960" y="217564"/>
                    <a:pt x="60960" y="217564"/>
                  </a:cubicBezTo>
                  <a:close/>
                  <a:moveTo>
                    <a:pt x="61913" y="41352"/>
                  </a:moveTo>
                  <a:lnTo>
                    <a:pt x="61913" y="41352"/>
                  </a:lnTo>
                  <a:cubicBezTo>
                    <a:pt x="62865" y="41352"/>
                    <a:pt x="63817" y="41352"/>
                    <a:pt x="62865" y="40400"/>
                  </a:cubicBezTo>
                  <a:cubicBezTo>
                    <a:pt x="62865" y="40400"/>
                    <a:pt x="62865" y="40400"/>
                    <a:pt x="61913" y="41352"/>
                  </a:cubicBezTo>
                  <a:cubicBezTo>
                    <a:pt x="61913" y="40400"/>
                    <a:pt x="60960" y="40400"/>
                    <a:pt x="61913" y="41352"/>
                  </a:cubicBezTo>
                  <a:close/>
                  <a:moveTo>
                    <a:pt x="62865" y="212802"/>
                  </a:moveTo>
                  <a:cubicBezTo>
                    <a:pt x="62865" y="212802"/>
                    <a:pt x="62865" y="212802"/>
                    <a:pt x="62865" y="212802"/>
                  </a:cubicBezTo>
                  <a:cubicBezTo>
                    <a:pt x="62865" y="212802"/>
                    <a:pt x="63817" y="212802"/>
                    <a:pt x="62865" y="212802"/>
                  </a:cubicBezTo>
                  <a:cubicBezTo>
                    <a:pt x="63817" y="212802"/>
                    <a:pt x="63817" y="211850"/>
                    <a:pt x="62865" y="212802"/>
                  </a:cubicBezTo>
                  <a:cubicBezTo>
                    <a:pt x="62865" y="211850"/>
                    <a:pt x="62865" y="211850"/>
                    <a:pt x="62865" y="212802"/>
                  </a:cubicBezTo>
                  <a:close/>
                  <a:moveTo>
                    <a:pt x="67627" y="231852"/>
                  </a:moveTo>
                  <a:cubicBezTo>
                    <a:pt x="67627" y="230900"/>
                    <a:pt x="66675" y="230900"/>
                    <a:pt x="65722" y="230900"/>
                  </a:cubicBezTo>
                  <a:cubicBezTo>
                    <a:pt x="64770" y="230900"/>
                    <a:pt x="64770" y="230900"/>
                    <a:pt x="64770" y="231852"/>
                  </a:cubicBezTo>
                  <a:cubicBezTo>
                    <a:pt x="64770" y="232805"/>
                    <a:pt x="65722" y="232805"/>
                    <a:pt x="66675" y="233757"/>
                  </a:cubicBezTo>
                  <a:cubicBezTo>
                    <a:pt x="66675" y="232805"/>
                    <a:pt x="67627" y="232805"/>
                    <a:pt x="67627" y="231852"/>
                  </a:cubicBezTo>
                  <a:close/>
                  <a:moveTo>
                    <a:pt x="141922" y="80405"/>
                  </a:moveTo>
                  <a:cubicBezTo>
                    <a:pt x="141922" y="79452"/>
                    <a:pt x="140970" y="80405"/>
                    <a:pt x="141922" y="80405"/>
                  </a:cubicBezTo>
                  <a:cubicBezTo>
                    <a:pt x="140970" y="80405"/>
                    <a:pt x="140970" y="81357"/>
                    <a:pt x="141922" y="80405"/>
                  </a:cubicBezTo>
                  <a:cubicBezTo>
                    <a:pt x="141922" y="81357"/>
                    <a:pt x="141922" y="81357"/>
                    <a:pt x="141922" y="80405"/>
                  </a:cubicBezTo>
                  <a:lnTo>
                    <a:pt x="141922" y="80405"/>
                  </a:lnTo>
                  <a:close/>
                  <a:moveTo>
                    <a:pt x="143827" y="75642"/>
                  </a:moveTo>
                  <a:cubicBezTo>
                    <a:pt x="144780" y="74689"/>
                    <a:pt x="146685" y="74689"/>
                    <a:pt x="147638" y="73737"/>
                  </a:cubicBezTo>
                  <a:cubicBezTo>
                    <a:pt x="147638" y="74689"/>
                    <a:pt x="146685" y="75642"/>
                    <a:pt x="147638" y="75642"/>
                  </a:cubicBezTo>
                  <a:cubicBezTo>
                    <a:pt x="148590" y="75642"/>
                    <a:pt x="149542" y="74689"/>
                    <a:pt x="149542" y="73737"/>
                  </a:cubicBezTo>
                  <a:cubicBezTo>
                    <a:pt x="149542" y="72785"/>
                    <a:pt x="148590" y="73737"/>
                    <a:pt x="147638" y="73737"/>
                  </a:cubicBezTo>
                  <a:cubicBezTo>
                    <a:pt x="147638" y="72785"/>
                    <a:pt x="149542" y="69927"/>
                    <a:pt x="147638" y="69927"/>
                  </a:cubicBezTo>
                  <a:cubicBezTo>
                    <a:pt x="145732" y="68975"/>
                    <a:pt x="145732" y="71832"/>
                    <a:pt x="144780" y="72785"/>
                  </a:cubicBezTo>
                  <a:cubicBezTo>
                    <a:pt x="143827" y="72785"/>
                    <a:pt x="142875" y="72785"/>
                    <a:pt x="142875" y="73737"/>
                  </a:cubicBezTo>
                  <a:cubicBezTo>
                    <a:pt x="141922" y="73737"/>
                    <a:pt x="141922" y="74689"/>
                    <a:pt x="141922" y="75642"/>
                  </a:cubicBezTo>
                  <a:cubicBezTo>
                    <a:pt x="142875" y="76595"/>
                    <a:pt x="142875" y="75642"/>
                    <a:pt x="143827" y="75642"/>
                  </a:cubicBezTo>
                  <a:close/>
                  <a:moveTo>
                    <a:pt x="147638" y="87072"/>
                  </a:moveTo>
                  <a:cubicBezTo>
                    <a:pt x="147638" y="87072"/>
                    <a:pt x="147638" y="86120"/>
                    <a:pt x="147638" y="85167"/>
                  </a:cubicBezTo>
                  <a:cubicBezTo>
                    <a:pt x="149542" y="84214"/>
                    <a:pt x="152400" y="83262"/>
                    <a:pt x="154305" y="82310"/>
                  </a:cubicBezTo>
                  <a:cubicBezTo>
                    <a:pt x="155257" y="82310"/>
                    <a:pt x="156210" y="81357"/>
                    <a:pt x="156210" y="80405"/>
                  </a:cubicBezTo>
                  <a:cubicBezTo>
                    <a:pt x="156210" y="79452"/>
                    <a:pt x="155257" y="79452"/>
                    <a:pt x="155257" y="79452"/>
                  </a:cubicBezTo>
                  <a:cubicBezTo>
                    <a:pt x="154305" y="79452"/>
                    <a:pt x="153352" y="79452"/>
                    <a:pt x="153352" y="80405"/>
                  </a:cubicBezTo>
                  <a:cubicBezTo>
                    <a:pt x="152400" y="82310"/>
                    <a:pt x="151447" y="82310"/>
                    <a:pt x="149542" y="81357"/>
                  </a:cubicBezTo>
                  <a:cubicBezTo>
                    <a:pt x="147638" y="80405"/>
                    <a:pt x="146685" y="81357"/>
                    <a:pt x="145732" y="82310"/>
                  </a:cubicBezTo>
                  <a:cubicBezTo>
                    <a:pt x="144780" y="84214"/>
                    <a:pt x="147638" y="83262"/>
                    <a:pt x="148590" y="85167"/>
                  </a:cubicBezTo>
                  <a:lnTo>
                    <a:pt x="147638" y="87072"/>
                  </a:lnTo>
                  <a:cubicBezTo>
                    <a:pt x="146685" y="88025"/>
                    <a:pt x="147638" y="88977"/>
                    <a:pt x="147638" y="88977"/>
                  </a:cubicBezTo>
                  <a:cubicBezTo>
                    <a:pt x="147638" y="88977"/>
                    <a:pt x="148590" y="89930"/>
                    <a:pt x="148590" y="88977"/>
                  </a:cubicBezTo>
                  <a:cubicBezTo>
                    <a:pt x="148590" y="88977"/>
                    <a:pt x="147638" y="88025"/>
                    <a:pt x="147638" y="87072"/>
                  </a:cubicBezTo>
                  <a:close/>
                  <a:moveTo>
                    <a:pt x="145732" y="63260"/>
                  </a:moveTo>
                  <a:cubicBezTo>
                    <a:pt x="145732" y="63260"/>
                    <a:pt x="146685" y="64212"/>
                    <a:pt x="145732" y="63260"/>
                  </a:cubicBezTo>
                  <a:cubicBezTo>
                    <a:pt x="147638" y="63260"/>
                    <a:pt x="148590" y="63260"/>
                    <a:pt x="148590" y="63260"/>
                  </a:cubicBezTo>
                  <a:cubicBezTo>
                    <a:pt x="148590" y="62307"/>
                    <a:pt x="148590" y="62307"/>
                    <a:pt x="147638" y="62307"/>
                  </a:cubicBezTo>
                  <a:cubicBezTo>
                    <a:pt x="147638" y="62307"/>
                    <a:pt x="146685" y="62307"/>
                    <a:pt x="145732" y="63260"/>
                  </a:cubicBezTo>
                  <a:close/>
                  <a:moveTo>
                    <a:pt x="176213" y="220422"/>
                  </a:moveTo>
                  <a:cubicBezTo>
                    <a:pt x="176213" y="219470"/>
                    <a:pt x="175260" y="219470"/>
                    <a:pt x="175260" y="219470"/>
                  </a:cubicBezTo>
                  <a:cubicBezTo>
                    <a:pt x="175260" y="219470"/>
                    <a:pt x="174307" y="219470"/>
                    <a:pt x="173355" y="220422"/>
                  </a:cubicBezTo>
                  <a:cubicBezTo>
                    <a:pt x="173355" y="221375"/>
                    <a:pt x="173355" y="222327"/>
                    <a:pt x="172402" y="223280"/>
                  </a:cubicBezTo>
                  <a:cubicBezTo>
                    <a:pt x="171450" y="220422"/>
                    <a:pt x="171450" y="220422"/>
                    <a:pt x="169545" y="222327"/>
                  </a:cubicBezTo>
                  <a:cubicBezTo>
                    <a:pt x="167640" y="225185"/>
                    <a:pt x="164782" y="225185"/>
                    <a:pt x="162877" y="222327"/>
                  </a:cubicBezTo>
                  <a:cubicBezTo>
                    <a:pt x="161925" y="221375"/>
                    <a:pt x="161925" y="220422"/>
                    <a:pt x="160972" y="220422"/>
                  </a:cubicBezTo>
                  <a:cubicBezTo>
                    <a:pt x="160020" y="220422"/>
                    <a:pt x="160020" y="222327"/>
                    <a:pt x="160020" y="223280"/>
                  </a:cubicBezTo>
                  <a:cubicBezTo>
                    <a:pt x="159067" y="222327"/>
                    <a:pt x="157163" y="222327"/>
                    <a:pt x="157163" y="220422"/>
                  </a:cubicBezTo>
                  <a:cubicBezTo>
                    <a:pt x="157163" y="218517"/>
                    <a:pt x="155257" y="219470"/>
                    <a:pt x="154305" y="219470"/>
                  </a:cubicBezTo>
                  <a:lnTo>
                    <a:pt x="154305" y="217564"/>
                  </a:lnTo>
                  <a:cubicBezTo>
                    <a:pt x="153352" y="216612"/>
                    <a:pt x="151447" y="215660"/>
                    <a:pt x="150495" y="214707"/>
                  </a:cubicBezTo>
                  <a:cubicBezTo>
                    <a:pt x="150495" y="213755"/>
                    <a:pt x="150495" y="213755"/>
                    <a:pt x="149542" y="213755"/>
                  </a:cubicBezTo>
                  <a:cubicBezTo>
                    <a:pt x="149542" y="213755"/>
                    <a:pt x="149542" y="214707"/>
                    <a:pt x="149542" y="214707"/>
                  </a:cubicBezTo>
                  <a:cubicBezTo>
                    <a:pt x="150495" y="216612"/>
                    <a:pt x="151447" y="219470"/>
                    <a:pt x="154305" y="219470"/>
                  </a:cubicBezTo>
                  <a:cubicBezTo>
                    <a:pt x="155257" y="220422"/>
                    <a:pt x="155257" y="222327"/>
                    <a:pt x="156210" y="223280"/>
                  </a:cubicBezTo>
                  <a:cubicBezTo>
                    <a:pt x="157163" y="225185"/>
                    <a:pt x="158115" y="225185"/>
                    <a:pt x="159067" y="223280"/>
                  </a:cubicBezTo>
                  <a:cubicBezTo>
                    <a:pt x="160020" y="225185"/>
                    <a:pt x="161925" y="227089"/>
                    <a:pt x="161925" y="228995"/>
                  </a:cubicBezTo>
                  <a:cubicBezTo>
                    <a:pt x="164782" y="227089"/>
                    <a:pt x="168592" y="226137"/>
                    <a:pt x="171450" y="223280"/>
                  </a:cubicBezTo>
                  <a:cubicBezTo>
                    <a:pt x="174307" y="223280"/>
                    <a:pt x="176213" y="222327"/>
                    <a:pt x="176213" y="220422"/>
                  </a:cubicBezTo>
                  <a:close/>
                  <a:moveTo>
                    <a:pt x="151447" y="226137"/>
                  </a:moveTo>
                  <a:cubicBezTo>
                    <a:pt x="151447" y="225185"/>
                    <a:pt x="151447" y="225185"/>
                    <a:pt x="151447" y="226137"/>
                  </a:cubicBezTo>
                  <a:cubicBezTo>
                    <a:pt x="150495" y="226137"/>
                    <a:pt x="150495" y="226137"/>
                    <a:pt x="151447" y="226137"/>
                  </a:cubicBezTo>
                  <a:cubicBezTo>
                    <a:pt x="150495" y="227089"/>
                    <a:pt x="150495" y="227089"/>
                    <a:pt x="151447" y="226137"/>
                  </a:cubicBezTo>
                  <a:cubicBezTo>
                    <a:pt x="151447" y="226137"/>
                    <a:pt x="151447" y="226137"/>
                    <a:pt x="151447" y="226137"/>
                  </a:cubicBezTo>
                  <a:close/>
                  <a:moveTo>
                    <a:pt x="153352" y="92787"/>
                  </a:moveTo>
                  <a:cubicBezTo>
                    <a:pt x="153352" y="91835"/>
                    <a:pt x="153352" y="91835"/>
                    <a:pt x="152400" y="91835"/>
                  </a:cubicBezTo>
                  <a:cubicBezTo>
                    <a:pt x="151447" y="91835"/>
                    <a:pt x="151447" y="91835"/>
                    <a:pt x="151447" y="91835"/>
                  </a:cubicBezTo>
                  <a:cubicBezTo>
                    <a:pt x="151447" y="92787"/>
                    <a:pt x="151447" y="92787"/>
                    <a:pt x="152400" y="92787"/>
                  </a:cubicBezTo>
                  <a:cubicBezTo>
                    <a:pt x="152400" y="93739"/>
                    <a:pt x="152400" y="93739"/>
                    <a:pt x="153352" y="92787"/>
                  </a:cubicBezTo>
                  <a:close/>
                  <a:moveTo>
                    <a:pt x="151447" y="69927"/>
                  </a:moveTo>
                  <a:cubicBezTo>
                    <a:pt x="151447" y="69927"/>
                    <a:pt x="152400" y="70880"/>
                    <a:pt x="151447" y="69927"/>
                  </a:cubicBezTo>
                  <a:cubicBezTo>
                    <a:pt x="153352" y="70880"/>
                    <a:pt x="154305" y="69927"/>
                    <a:pt x="154305" y="68975"/>
                  </a:cubicBezTo>
                  <a:lnTo>
                    <a:pt x="154305" y="68022"/>
                  </a:lnTo>
                  <a:cubicBezTo>
                    <a:pt x="153352" y="68975"/>
                    <a:pt x="152400" y="68975"/>
                    <a:pt x="151447" y="69927"/>
                  </a:cubicBezTo>
                  <a:close/>
                  <a:moveTo>
                    <a:pt x="153352" y="232805"/>
                  </a:moveTo>
                  <a:cubicBezTo>
                    <a:pt x="153352" y="232805"/>
                    <a:pt x="153352" y="231852"/>
                    <a:pt x="153352" y="232805"/>
                  </a:cubicBezTo>
                  <a:cubicBezTo>
                    <a:pt x="152400" y="231852"/>
                    <a:pt x="152400" y="231852"/>
                    <a:pt x="152400" y="231852"/>
                  </a:cubicBezTo>
                  <a:cubicBezTo>
                    <a:pt x="151447" y="232805"/>
                    <a:pt x="152400" y="232805"/>
                    <a:pt x="153352" y="232805"/>
                  </a:cubicBezTo>
                  <a:cubicBezTo>
                    <a:pt x="152400" y="232805"/>
                    <a:pt x="153352" y="232805"/>
                    <a:pt x="153352" y="232805"/>
                  </a:cubicBezTo>
                  <a:close/>
                  <a:moveTo>
                    <a:pt x="152400" y="62307"/>
                  </a:moveTo>
                  <a:lnTo>
                    <a:pt x="152400" y="62307"/>
                  </a:lnTo>
                  <a:cubicBezTo>
                    <a:pt x="153352" y="62307"/>
                    <a:pt x="152400" y="61355"/>
                    <a:pt x="152400" y="62307"/>
                  </a:cubicBezTo>
                  <a:cubicBezTo>
                    <a:pt x="153352" y="61355"/>
                    <a:pt x="153352" y="61355"/>
                    <a:pt x="152400" y="61355"/>
                  </a:cubicBezTo>
                  <a:cubicBezTo>
                    <a:pt x="152400" y="61355"/>
                    <a:pt x="151447" y="61355"/>
                    <a:pt x="152400" y="62307"/>
                  </a:cubicBezTo>
                  <a:close/>
                  <a:moveTo>
                    <a:pt x="152400" y="76595"/>
                  </a:moveTo>
                  <a:cubicBezTo>
                    <a:pt x="152400" y="75642"/>
                    <a:pt x="152400" y="76595"/>
                    <a:pt x="152400" y="76595"/>
                  </a:cubicBezTo>
                  <a:cubicBezTo>
                    <a:pt x="151447" y="76595"/>
                    <a:pt x="152400" y="76595"/>
                    <a:pt x="152400" y="76595"/>
                  </a:cubicBezTo>
                  <a:cubicBezTo>
                    <a:pt x="153352" y="76595"/>
                    <a:pt x="153352" y="76595"/>
                    <a:pt x="152400" y="76595"/>
                  </a:cubicBezTo>
                  <a:cubicBezTo>
                    <a:pt x="153352" y="76595"/>
                    <a:pt x="153352" y="76595"/>
                    <a:pt x="152400" y="76595"/>
                  </a:cubicBezTo>
                  <a:close/>
                  <a:moveTo>
                    <a:pt x="152400" y="181370"/>
                  </a:moveTo>
                  <a:cubicBezTo>
                    <a:pt x="152400" y="181370"/>
                    <a:pt x="152400" y="181370"/>
                    <a:pt x="152400" y="181370"/>
                  </a:cubicBezTo>
                  <a:cubicBezTo>
                    <a:pt x="153352" y="182322"/>
                    <a:pt x="153352" y="182322"/>
                    <a:pt x="152400" y="181370"/>
                  </a:cubicBezTo>
                  <a:lnTo>
                    <a:pt x="152400" y="181370"/>
                  </a:lnTo>
                  <a:lnTo>
                    <a:pt x="152400" y="181370"/>
                  </a:lnTo>
                  <a:close/>
                  <a:moveTo>
                    <a:pt x="153352" y="177560"/>
                  </a:moveTo>
                  <a:cubicBezTo>
                    <a:pt x="154305" y="177560"/>
                    <a:pt x="155257" y="176607"/>
                    <a:pt x="155257" y="175655"/>
                  </a:cubicBezTo>
                  <a:cubicBezTo>
                    <a:pt x="155257" y="175655"/>
                    <a:pt x="155257" y="174702"/>
                    <a:pt x="155257" y="174702"/>
                  </a:cubicBezTo>
                  <a:cubicBezTo>
                    <a:pt x="153352" y="175655"/>
                    <a:pt x="153352" y="176607"/>
                    <a:pt x="153352" y="177560"/>
                  </a:cubicBezTo>
                  <a:cubicBezTo>
                    <a:pt x="152400" y="177560"/>
                    <a:pt x="152400" y="177560"/>
                    <a:pt x="153352" y="177560"/>
                  </a:cubicBezTo>
                  <a:close/>
                  <a:moveTo>
                    <a:pt x="155257" y="188037"/>
                  </a:moveTo>
                  <a:cubicBezTo>
                    <a:pt x="156210" y="187085"/>
                    <a:pt x="156210" y="187085"/>
                    <a:pt x="155257" y="186132"/>
                  </a:cubicBezTo>
                  <a:cubicBezTo>
                    <a:pt x="154305" y="186132"/>
                    <a:pt x="153352" y="185180"/>
                    <a:pt x="153352" y="186132"/>
                  </a:cubicBezTo>
                  <a:cubicBezTo>
                    <a:pt x="152400" y="188037"/>
                    <a:pt x="154305" y="188037"/>
                    <a:pt x="155257" y="188037"/>
                  </a:cubicBezTo>
                  <a:cubicBezTo>
                    <a:pt x="154305" y="188989"/>
                    <a:pt x="153352" y="189942"/>
                    <a:pt x="154305" y="191847"/>
                  </a:cubicBezTo>
                  <a:lnTo>
                    <a:pt x="155257" y="191847"/>
                  </a:lnTo>
                  <a:cubicBezTo>
                    <a:pt x="157163" y="190895"/>
                    <a:pt x="155257" y="189942"/>
                    <a:pt x="155257" y="188037"/>
                  </a:cubicBezTo>
                  <a:close/>
                  <a:moveTo>
                    <a:pt x="154305" y="171845"/>
                  </a:moveTo>
                  <a:cubicBezTo>
                    <a:pt x="155257" y="171845"/>
                    <a:pt x="155257" y="171845"/>
                    <a:pt x="156210" y="171845"/>
                  </a:cubicBezTo>
                  <a:lnTo>
                    <a:pt x="157163" y="172797"/>
                  </a:lnTo>
                  <a:cubicBezTo>
                    <a:pt x="157163" y="172797"/>
                    <a:pt x="157163" y="173750"/>
                    <a:pt x="158115" y="173750"/>
                  </a:cubicBezTo>
                  <a:cubicBezTo>
                    <a:pt x="159067" y="173750"/>
                    <a:pt x="158115" y="175655"/>
                    <a:pt x="159067" y="173750"/>
                  </a:cubicBezTo>
                  <a:cubicBezTo>
                    <a:pt x="160020" y="172797"/>
                    <a:pt x="159067" y="171845"/>
                    <a:pt x="158115" y="171845"/>
                  </a:cubicBezTo>
                  <a:cubicBezTo>
                    <a:pt x="158115" y="171845"/>
                    <a:pt x="157163" y="171845"/>
                    <a:pt x="157163" y="170892"/>
                  </a:cubicBezTo>
                  <a:cubicBezTo>
                    <a:pt x="157163" y="169939"/>
                    <a:pt x="157163" y="169939"/>
                    <a:pt x="156210" y="169939"/>
                  </a:cubicBezTo>
                  <a:cubicBezTo>
                    <a:pt x="156210" y="168987"/>
                    <a:pt x="156210" y="168987"/>
                    <a:pt x="155257" y="168035"/>
                  </a:cubicBezTo>
                  <a:cubicBezTo>
                    <a:pt x="155257" y="168035"/>
                    <a:pt x="154305" y="168987"/>
                    <a:pt x="154305" y="168987"/>
                  </a:cubicBezTo>
                  <a:cubicBezTo>
                    <a:pt x="153352" y="170892"/>
                    <a:pt x="153352" y="171845"/>
                    <a:pt x="154305" y="171845"/>
                  </a:cubicBezTo>
                  <a:close/>
                  <a:moveTo>
                    <a:pt x="154305" y="160414"/>
                  </a:moveTo>
                  <a:cubicBezTo>
                    <a:pt x="154305" y="160414"/>
                    <a:pt x="154305" y="160414"/>
                    <a:pt x="154305" y="160414"/>
                  </a:cubicBezTo>
                  <a:cubicBezTo>
                    <a:pt x="154305" y="160414"/>
                    <a:pt x="155257" y="160414"/>
                    <a:pt x="154305" y="160414"/>
                  </a:cubicBezTo>
                  <a:cubicBezTo>
                    <a:pt x="154305" y="160414"/>
                    <a:pt x="154305" y="159462"/>
                    <a:pt x="154305" y="160414"/>
                  </a:cubicBezTo>
                  <a:cubicBezTo>
                    <a:pt x="154305" y="159462"/>
                    <a:pt x="154305" y="160414"/>
                    <a:pt x="154305" y="160414"/>
                  </a:cubicBezTo>
                  <a:close/>
                  <a:moveTo>
                    <a:pt x="155257" y="213755"/>
                  </a:moveTo>
                  <a:cubicBezTo>
                    <a:pt x="155257" y="212802"/>
                    <a:pt x="156210" y="211850"/>
                    <a:pt x="155257" y="211850"/>
                  </a:cubicBezTo>
                  <a:cubicBezTo>
                    <a:pt x="154305" y="211850"/>
                    <a:pt x="153352" y="212802"/>
                    <a:pt x="154305" y="214707"/>
                  </a:cubicBezTo>
                  <a:cubicBezTo>
                    <a:pt x="154305" y="215660"/>
                    <a:pt x="155257" y="216612"/>
                    <a:pt x="155257" y="217564"/>
                  </a:cubicBezTo>
                  <a:cubicBezTo>
                    <a:pt x="156210" y="215660"/>
                    <a:pt x="156210" y="214707"/>
                    <a:pt x="155257" y="213755"/>
                  </a:cubicBezTo>
                  <a:close/>
                  <a:moveTo>
                    <a:pt x="154305" y="165177"/>
                  </a:moveTo>
                  <a:cubicBezTo>
                    <a:pt x="154305" y="166130"/>
                    <a:pt x="154305" y="166130"/>
                    <a:pt x="155257" y="166130"/>
                  </a:cubicBezTo>
                  <a:cubicBezTo>
                    <a:pt x="157163" y="165177"/>
                    <a:pt x="158115" y="164225"/>
                    <a:pt x="159067" y="162320"/>
                  </a:cubicBezTo>
                  <a:cubicBezTo>
                    <a:pt x="159067" y="162320"/>
                    <a:pt x="159067" y="161367"/>
                    <a:pt x="158115" y="161367"/>
                  </a:cubicBezTo>
                  <a:cubicBezTo>
                    <a:pt x="156210" y="163272"/>
                    <a:pt x="155257" y="164225"/>
                    <a:pt x="154305" y="165177"/>
                  </a:cubicBezTo>
                  <a:close/>
                  <a:moveTo>
                    <a:pt x="162877" y="228042"/>
                  </a:moveTo>
                  <a:cubicBezTo>
                    <a:pt x="161925" y="228042"/>
                    <a:pt x="160972" y="227089"/>
                    <a:pt x="160020" y="228995"/>
                  </a:cubicBezTo>
                  <a:cubicBezTo>
                    <a:pt x="160020" y="228995"/>
                    <a:pt x="160020" y="229947"/>
                    <a:pt x="159067" y="229947"/>
                  </a:cubicBezTo>
                  <a:cubicBezTo>
                    <a:pt x="158115" y="229947"/>
                    <a:pt x="158115" y="228995"/>
                    <a:pt x="158115" y="228042"/>
                  </a:cubicBezTo>
                  <a:cubicBezTo>
                    <a:pt x="158115" y="228042"/>
                    <a:pt x="158115" y="227089"/>
                    <a:pt x="157163" y="227089"/>
                  </a:cubicBezTo>
                  <a:cubicBezTo>
                    <a:pt x="156210" y="226137"/>
                    <a:pt x="156210" y="223280"/>
                    <a:pt x="154305" y="224232"/>
                  </a:cubicBezTo>
                  <a:cubicBezTo>
                    <a:pt x="153352" y="224232"/>
                    <a:pt x="154305" y="227089"/>
                    <a:pt x="154305" y="228042"/>
                  </a:cubicBezTo>
                  <a:cubicBezTo>
                    <a:pt x="155257" y="229947"/>
                    <a:pt x="155257" y="232805"/>
                    <a:pt x="158115" y="232805"/>
                  </a:cubicBezTo>
                  <a:cubicBezTo>
                    <a:pt x="160972" y="232805"/>
                    <a:pt x="162877" y="230900"/>
                    <a:pt x="162877" y="228042"/>
                  </a:cubicBezTo>
                  <a:close/>
                  <a:moveTo>
                    <a:pt x="155257" y="90882"/>
                  </a:moveTo>
                  <a:cubicBezTo>
                    <a:pt x="156210" y="90882"/>
                    <a:pt x="156210" y="89930"/>
                    <a:pt x="156210" y="88977"/>
                  </a:cubicBezTo>
                  <a:cubicBezTo>
                    <a:pt x="156210" y="88025"/>
                    <a:pt x="156210" y="87072"/>
                    <a:pt x="155257" y="86120"/>
                  </a:cubicBezTo>
                  <a:cubicBezTo>
                    <a:pt x="154305" y="86120"/>
                    <a:pt x="154305" y="87072"/>
                    <a:pt x="154305" y="87072"/>
                  </a:cubicBezTo>
                  <a:cubicBezTo>
                    <a:pt x="155257" y="88977"/>
                    <a:pt x="153352" y="90882"/>
                    <a:pt x="155257" y="90882"/>
                  </a:cubicBezTo>
                  <a:close/>
                  <a:moveTo>
                    <a:pt x="157163" y="239472"/>
                  </a:moveTo>
                  <a:cubicBezTo>
                    <a:pt x="157163" y="238520"/>
                    <a:pt x="157163" y="238520"/>
                    <a:pt x="156210" y="238520"/>
                  </a:cubicBezTo>
                  <a:cubicBezTo>
                    <a:pt x="155257" y="238520"/>
                    <a:pt x="155257" y="238520"/>
                    <a:pt x="155257" y="239472"/>
                  </a:cubicBezTo>
                  <a:cubicBezTo>
                    <a:pt x="155257" y="240425"/>
                    <a:pt x="155257" y="240425"/>
                    <a:pt x="157163" y="239472"/>
                  </a:cubicBezTo>
                  <a:cubicBezTo>
                    <a:pt x="156210" y="240425"/>
                    <a:pt x="157163" y="239472"/>
                    <a:pt x="157163" y="239472"/>
                  </a:cubicBezTo>
                  <a:close/>
                  <a:moveTo>
                    <a:pt x="156210" y="198514"/>
                  </a:moveTo>
                  <a:lnTo>
                    <a:pt x="156210" y="198514"/>
                  </a:lnTo>
                  <a:lnTo>
                    <a:pt x="156210" y="198514"/>
                  </a:lnTo>
                  <a:cubicBezTo>
                    <a:pt x="155257" y="198514"/>
                    <a:pt x="155257" y="199467"/>
                    <a:pt x="156210" y="198514"/>
                  </a:cubicBezTo>
                  <a:cubicBezTo>
                    <a:pt x="156210" y="199467"/>
                    <a:pt x="156210" y="199467"/>
                    <a:pt x="156210" y="198514"/>
                  </a:cubicBezTo>
                  <a:close/>
                  <a:moveTo>
                    <a:pt x="157163" y="94692"/>
                  </a:moveTo>
                  <a:cubicBezTo>
                    <a:pt x="157163" y="94692"/>
                    <a:pt x="156210" y="94692"/>
                    <a:pt x="157163" y="94692"/>
                  </a:cubicBezTo>
                  <a:cubicBezTo>
                    <a:pt x="156210" y="94692"/>
                    <a:pt x="155257" y="94692"/>
                    <a:pt x="155257" y="94692"/>
                  </a:cubicBezTo>
                  <a:cubicBezTo>
                    <a:pt x="155257" y="94692"/>
                    <a:pt x="155257" y="95645"/>
                    <a:pt x="155257" y="95645"/>
                  </a:cubicBezTo>
                  <a:cubicBezTo>
                    <a:pt x="157163" y="95645"/>
                    <a:pt x="157163" y="95645"/>
                    <a:pt x="157163" y="94692"/>
                  </a:cubicBezTo>
                  <a:close/>
                  <a:moveTo>
                    <a:pt x="157163" y="71832"/>
                  </a:moveTo>
                  <a:cubicBezTo>
                    <a:pt x="157163" y="70880"/>
                    <a:pt x="157163" y="70880"/>
                    <a:pt x="157163" y="71832"/>
                  </a:cubicBezTo>
                  <a:cubicBezTo>
                    <a:pt x="156210" y="70880"/>
                    <a:pt x="156210" y="70880"/>
                    <a:pt x="157163" y="71832"/>
                  </a:cubicBezTo>
                  <a:lnTo>
                    <a:pt x="157163" y="71832"/>
                  </a:lnTo>
                  <a:cubicBezTo>
                    <a:pt x="157163" y="71832"/>
                    <a:pt x="157163" y="71832"/>
                    <a:pt x="157163" y="71832"/>
                  </a:cubicBezTo>
                  <a:close/>
                  <a:moveTo>
                    <a:pt x="156210" y="203277"/>
                  </a:moveTo>
                  <a:cubicBezTo>
                    <a:pt x="156210" y="204230"/>
                    <a:pt x="157163" y="204230"/>
                    <a:pt x="158115" y="204230"/>
                  </a:cubicBezTo>
                  <a:cubicBezTo>
                    <a:pt x="157163" y="203277"/>
                    <a:pt x="157163" y="202325"/>
                    <a:pt x="156210" y="203277"/>
                  </a:cubicBezTo>
                  <a:cubicBezTo>
                    <a:pt x="156210" y="202325"/>
                    <a:pt x="156210" y="202325"/>
                    <a:pt x="156210" y="203277"/>
                  </a:cubicBezTo>
                  <a:close/>
                  <a:moveTo>
                    <a:pt x="160020" y="193752"/>
                  </a:moveTo>
                  <a:cubicBezTo>
                    <a:pt x="156210" y="194705"/>
                    <a:pt x="157163" y="195657"/>
                    <a:pt x="159067" y="198514"/>
                  </a:cubicBezTo>
                  <a:cubicBezTo>
                    <a:pt x="160020" y="200420"/>
                    <a:pt x="161925" y="202325"/>
                    <a:pt x="159067" y="204230"/>
                  </a:cubicBezTo>
                  <a:cubicBezTo>
                    <a:pt x="160020" y="206135"/>
                    <a:pt x="160972" y="207087"/>
                    <a:pt x="162877" y="207087"/>
                  </a:cubicBezTo>
                  <a:cubicBezTo>
                    <a:pt x="162877" y="205182"/>
                    <a:pt x="162877" y="203277"/>
                    <a:pt x="164782" y="202325"/>
                  </a:cubicBezTo>
                  <a:cubicBezTo>
                    <a:pt x="168592" y="202325"/>
                    <a:pt x="167640" y="200420"/>
                    <a:pt x="166688" y="198514"/>
                  </a:cubicBezTo>
                  <a:cubicBezTo>
                    <a:pt x="166688" y="197562"/>
                    <a:pt x="165735" y="197562"/>
                    <a:pt x="165735" y="197562"/>
                  </a:cubicBezTo>
                  <a:cubicBezTo>
                    <a:pt x="164782" y="197562"/>
                    <a:pt x="164782" y="198514"/>
                    <a:pt x="165735" y="199467"/>
                  </a:cubicBezTo>
                  <a:cubicBezTo>
                    <a:pt x="166688" y="200420"/>
                    <a:pt x="166688" y="201372"/>
                    <a:pt x="165735" y="202325"/>
                  </a:cubicBezTo>
                  <a:cubicBezTo>
                    <a:pt x="160972" y="198514"/>
                    <a:pt x="160972" y="197562"/>
                    <a:pt x="165735" y="195657"/>
                  </a:cubicBezTo>
                  <a:cubicBezTo>
                    <a:pt x="166688" y="194705"/>
                    <a:pt x="168592" y="194705"/>
                    <a:pt x="168592" y="192800"/>
                  </a:cubicBezTo>
                  <a:cubicBezTo>
                    <a:pt x="167640" y="190895"/>
                    <a:pt x="166688" y="193752"/>
                    <a:pt x="164782" y="192800"/>
                  </a:cubicBezTo>
                  <a:cubicBezTo>
                    <a:pt x="163830" y="191847"/>
                    <a:pt x="162877" y="191847"/>
                    <a:pt x="160972" y="192800"/>
                  </a:cubicBezTo>
                  <a:cubicBezTo>
                    <a:pt x="160020" y="191847"/>
                    <a:pt x="161925" y="192800"/>
                    <a:pt x="160020" y="193752"/>
                  </a:cubicBezTo>
                  <a:close/>
                  <a:moveTo>
                    <a:pt x="162877" y="85167"/>
                  </a:moveTo>
                  <a:cubicBezTo>
                    <a:pt x="161925" y="81357"/>
                    <a:pt x="161925" y="78500"/>
                    <a:pt x="159067" y="74689"/>
                  </a:cubicBezTo>
                  <a:cubicBezTo>
                    <a:pt x="159067" y="74689"/>
                    <a:pt x="159067" y="73737"/>
                    <a:pt x="158115" y="73737"/>
                  </a:cubicBezTo>
                  <a:cubicBezTo>
                    <a:pt x="158115" y="73737"/>
                    <a:pt x="158115" y="73737"/>
                    <a:pt x="158115" y="73737"/>
                  </a:cubicBezTo>
                  <a:cubicBezTo>
                    <a:pt x="158115" y="74689"/>
                    <a:pt x="159067" y="74689"/>
                    <a:pt x="159067" y="74689"/>
                  </a:cubicBezTo>
                  <a:cubicBezTo>
                    <a:pt x="158115" y="78500"/>
                    <a:pt x="159067" y="82310"/>
                    <a:pt x="160972" y="85167"/>
                  </a:cubicBezTo>
                  <a:cubicBezTo>
                    <a:pt x="160972" y="86120"/>
                    <a:pt x="160972" y="87072"/>
                    <a:pt x="161925" y="87072"/>
                  </a:cubicBezTo>
                  <a:cubicBezTo>
                    <a:pt x="161925" y="87072"/>
                    <a:pt x="162877" y="86120"/>
                    <a:pt x="162877" y="85167"/>
                  </a:cubicBezTo>
                  <a:close/>
                  <a:moveTo>
                    <a:pt x="173355" y="204230"/>
                  </a:moveTo>
                  <a:cubicBezTo>
                    <a:pt x="174307" y="202325"/>
                    <a:pt x="173355" y="201372"/>
                    <a:pt x="172402" y="200420"/>
                  </a:cubicBezTo>
                  <a:lnTo>
                    <a:pt x="170497" y="196610"/>
                  </a:lnTo>
                  <a:lnTo>
                    <a:pt x="170497" y="196610"/>
                  </a:lnTo>
                  <a:cubicBezTo>
                    <a:pt x="168592" y="197562"/>
                    <a:pt x="168592" y="198514"/>
                    <a:pt x="169545" y="199467"/>
                  </a:cubicBezTo>
                  <a:cubicBezTo>
                    <a:pt x="172402" y="202325"/>
                    <a:pt x="170497" y="203277"/>
                    <a:pt x="167640" y="204230"/>
                  </a:cubicBezTo>
                  <a:cubicBezTo>
                    <a:pt x="165735" y="205182"/>
                    <a:pt x="162877" y="204230"/>
                    <a:pt x="160972" y="206135"/>
                  </a:cubicBezTo>
                  <a:cubicBezTo>
                    <a:pt x="160020" y="207087"/>
                    <a:pt x="160020" y="208039"/>
                    <a:pt x="158115" y="207087"/>
                  </a:cubicBezTo>
                  <a:cubicBezTo>
                    <a:pt x="157163" y="207087"/>
                    <a:pt x="156210" y="207087"/>
                    <a:pt x="156210" y="208039"/>
                  </a:cubicBezTo>
                  <a:cubicBezTo>
                    <a:pt x="156210" y="208992"/>
                    <a:pt x="157163" y="209945"/>
                    <a:pt x="158115" y="208992"/>
                  </a:cubicBezTo>
                  <a:cubicBezTo>
                    <a:pt x="160972" y="208039"/>
                    <a:pt x="164782" y="206135"/>
                    <a:pt x="166688" y="203277"/>
                  </a:cubicBezTo>
                  <a:cubicBezTo>
                    <a:pt x="167640" y="203277"/>
                    <a:pt x="167640" y="203277"/>
                    <a:pt x="168592" y="203277"/>
                  </a:cubicBezTo>
                  <a:cubicBezTo>
                    <a:pt x="171450" y="205182"/>
                    <a:pt x="172402" y="205182"/>
                    <a:pt x="173355" y="204230"/>
                  </a:cubicBezTo>
                  <a:close/>
                  <a:moveTo>
                    <a:pt x="158115" y="187085"/>
                  </a:moveTo>
                  <a:cubicBezTo>
                    <a:pt x="157163" y="188989"/>
                    <a:pt x="158115" y="189942"/>
                    <a:pt x="159067" y="190895"/>
                  </a:cubicBezTo>
                  <a:lnTo>
                    <a:pt x="159067" y="190895"/>
                  </a:lnTo>
                  <a:lnTo>
                    <a:pt x="160020" y="187085"/>
                  </a:lnTo>
                  <a:cubicBezTo>
                    <a:pt x="160020" y="186132"/>
                    <a:pt x="160972" y="185180"/>
                    <a:pt x="160020" y="185180"/>
                  </a:cubicBezTo>
                  <a:cubicBezTo>
                    <a:pt x="160020" y="185180"/>
                    <a:pt x="159067" y="186132"/>
                    <a:pt x="158115" y="187085"/>
                  </a:cubicBezTo>
                  <a:close/>
                  <a:moveTo>
                    <a:pt x="160020" y="176607"/>
                  </a:moveTo>
                  <a:cubicBezTo>
                    <a:pt x="160020" y="177560"/>
                    <a:pt x="160020" y="178512"/>
                    <a:pt x="160972" y="178512"/>
                  </a:cubicBezTo>
                  <a:cubicBezTo>
                    <a:pt x="162877" y="178512"/>
                    <a:pt x="161925" y="177560"/>
                    <a:pt x="161925" y="175655"/>
                  </a:cubicBezTo>
                  <a:lnTo>
                    <a:pt x="161925" y="175655"/>
                  </a:lnTo>
                  <a:cubicBezTo>
                    <a:pt x="161925" y="174702"/>
                    <a:pt x="160020" y="173750"/>
                    <a:pt x="160020" y="176607"/>
                  </a:cubicBezTo>
                  <a:close/>
                  <a:moveTo>
                    <a:pt x="162877" y="71832"/>
                  </a:moveTo>
                  <a:cubicBezTo>
                    <a:pt x="164782" y="71832"/>
                    <a:pt x="163830" y="69927"/>
                    <a:pt x="163830" y="68975"/>
                  </a:cubicBezTo>
                  <a:cubicBezTo>
                    <a:pt x="163830" y="68975"/>
                    <a:pt x="163830" y="68022"/>
                    <a:pt x="163830" y="68022"/>
                  </a:cubicBezTo>
                  <a:cubicBezTo>
                    <a:pt x="163830" y="68022"/>
                    <a:pt x="164782" y="67070"/>
                    <a:pt x="163830" y="67070"/>
                  </a:cubicBezTo>
                  <a:cubicBezTo>
                    <a:pt x="163830" y="68022"/>
                    <a:pt x="163830" y="68022"/>
                    <a:pt x="163830" y="68022"/>
                  </a:cubicBezTo>
                  <a:lnTo>
                    <a:pt x="163830" y="69927"/>
                  </a:lnTo>
                  <a:cubicBezTo>
                    <a:pt x="162877" y="69927"/>
                    <a:pt x="160972" y="68975"/>
                    <a:pt x="160972" y="69927"/>
                  </a:cubicBezTo>
                  <a:cubicBezTo>
                    <a:pt x="160020" y="70880"/>
                    <a:pt x="161925" y="71832"/>
                    <a:pt x="162877" y="71832"/>
                  </a:cubicBezTo>
                  <a:close/>
                  <a:moveTo>
                    <a:pt x="160972" y="211850"/>
                  </a:moveTo>
                  <a:lnTo>
                    <a:pt x="160972" y="211850"/>
                  </a:lnTo>
                  <a:cubicBezTo>
                    <a:pt x="160020" y="211850"/>
                    <a:pt x="160020" y="211850"/>
                    <a:pt x="160972" y="211850"/>
                  </a:cubicBezTo>
                  <a:cubicBezTo>
                    <a:pt x="160020" y="212802"/>
                    <a:pt x="160020" y="212802"/>
                    <a:pt x="160972" y="211850"/>
                  </a:cubicBezTo>
                  <a:cubicBezTo>
                    <a:pt x="160972" y="212802"/>
                    <a:pt x="160972" y="212802"/>
                    <a:pt x="160972" y="211850"/>
                  </a:cubicBezTo>
                  <a:close/>
                  <a:moveTo>
                    <a:pt x="160972" y="160414"/>
                  </a:moveTo>
                  <a:cubicBezTo>
                    <a:pt x="160972" y="160414"/>
                    <a:pt x="160972" y="160414"/>
                    <a:pt x="160972" y="160414"/>
                  </a:cubicBezTo>
                  <a:cubicBezTo>
                    <a:pt x="161925" y="160414"/>
                    <a:pt x="161925" y="160414"/>
                    <a:pt x="160972" y="160414"/>
                  </a:cubicBezTo>
                  <a:cubicBezTo>
                    <a:pt x="161925" y="159462"/>
                    <a:pt x="161925" y="159462"/>
                    <a:pt x="160972" y="160414"/>
                  </a:cubicBezTo>
                  <a:lnTo>
                    <a:pt x="160972" y="160414"/>
                  </a:lnTo>
                  <a:close/>
                  <a:moveTo>
                    <a:pt x="161925" y="163272"/>
                  </a:moveTo>
                  <a:cubicBezTo>
                    <a:pt x="161925" y="164225"/>
                    <a:pt x="161925" y="164225"/>
                    <a:pt x="161925" y="163272"/>
                  </a:cubicBezTo>
                  <a:cubicBezTo>
                    <a:pt x="161925" y="165177"/>
                    <a:pt x="162877" y="165177"/>
                    <a:pt x="163830" y="164225"/>
                  </a:cubicBezTo>
                  <a:cubicBezTo>
                    <a:pt x="163830" y="164225"/>
                    <a:pt x="164782" y="164225"/>
                    <a:pt x="164782" y="164225"/>
                  </a:cubicBezTo>
                  <a:cubicBezTo>
                    <a:pt x="164782" y="167082"/>
                    <a:pt x="165735" y="169939"/>
                    <a:pt x="167640" y="171845"/>
                  </a:cubicBezTo>
                  <a:cubicBezTo>
                    <a:pt x="166688" y="171845"/>
                    <a:pt x="165735" y="171845"/>
                    <a:pt x="164782" y="170892"/>
                  </a:cubicBezTo>
                  <a:cubicBezTo>
                    <a:pt x="164782" y="169939"/>
                    <a:pt x="163830" y="168987"/>
                    <a:pt x="162877" y="169939"/>
                  </a:cubicBezTo>
                  <a:cubicBezTo>
                    <a:pt x="161925" y="170892"/>
                    <a:pt x="161925" y="171845"/>
                    <a:pt x="161925" y="173750"/>
                  </a:cubicBezTo>
                  <a:lnTo>
                    <a:pt x="162877" y="175655"/>
                  </a:lnTo>
                  <a:cubicBezTo>
                    <a:pt x="164782" y="174702"/>
                    <a:pt x="166688" y="175655"/>
                    <a:pt x="167640" y="172797"/>
                  </a:cubicBezTo>
                  <a:cubicBezTo>
                    <a:pt x="171450" y="171845"/>
                    <a:pt x="172402" y="168987"/>
                    <a:pt x="169545" y="166130"/>
                  </a:cubicBezTo>
                  <a:cubicBezTo>
                    <a:pt x="169545" y="166130"/>
                    <a:pt x="168592" y="165177"/>
                    <a:pt x="168592" y="166130"/>
                  </a:cubicBezTo>
                  <a:cubicBezTo>
                    <a:pt x="167640" y="166130"/>
                    <a:pt x="167640" y="167082"/>
                    <a:pt x="168592" y="167082"/>
                  </a:cubicBezTo>
                  <a:cubicBezTo>
                    <a:pt x="168592" y="168035"/>
                    <a:pt x="170497" y="168987"/>
                    <a:pt x="168592" y="169939"/>
                  </a:cubicBezTo>
                  <a:cubicBezTo>
                    <a:pt x="166688" y="170892"/>
                    <a:pt x="166688" y="168987"/>
                    <a:pt x="166688" y="168035"/>
                  </a:cubicBezTo>
                  <a:cubicBezTo>
                    <a:pt x="166688" y="167082"/>
                    <a:pt x="165735" y="166130"/>
                    <a:pt x="164782" y="165177"/>
                  </a:cubicBezTo>
                  <a:cubicBezTo>
                    <a:pt x="164782" y="165177"/>
                    <a:pt x="163830" y="164225"/>
                    <a:pt x="163830" y="164225"/>
                  </a:cubicBezTo>
                  <a:cubicBezTo>
                    <a:pt x="162877" y="163272"/>
                    <a:pt x="162877" y="163272"/>
                    <a:pt x="161925" y="163272"/>
                  </a:cubicBezTo>
                  <a:close/>
                  <a:moveTo>
                    <a:pt x="162877" y="181370"/>
                  </a:moveTo>
                  <a:cubicBezTo>
                    <a:pt x="161925" y="181370"/>
                    <a:pt x="161925" y="182322"/>
                    <a:pt x="161925" y="182322"/>
                  </a:cubicBezTo>
                  <a:cubicBezTo>
                    <a:pt x="162877" y="183275"/>
                    <a:pt x="162877" y="185180"/>
                    <a:pt x="162877" y="186132"/>
                  </a:cubicBezTo>
                  <a:cubicBezTo>
                    <a:pt x="162877" y="188037"/>
                    <a:pt x="164782" y="188037"/>
                    <a:pt x="165735" y="187085"/>
                  </a:cubicBezTo>
                  <a:cubicBezTo>
                    <a:pt x="166688" y="186132"/>
                    <a:pt x="166688" y="185180"/>
                    <a:pt x="166688" y="184227"/>
                  </a:cubicBezTo>
                  <a:cubicBezTo>
                    <a:pt x="165735" y="182322"/>
                    <a:pt x="165735" y="182322"/>
                    <a:pt x="168592" y="182322"/>
                  </a:cubicBezTo>
                  <a:cubicBezTo>
                    <a:pt x="169545" y="183275"/>
                    <a:pt x="169545" y="183275"/>
                    <a:pt x="169545" y="184227"/>
                  </a:cubicBezTo>
                  <a:cubicBezTo>
                    <a:pt x="169545" y="184227"/>
                    <a:pt x="170497" y="185180"/>
                    <a:pt x="171450" y="185180"/>
                  </a:cubicBezTo>
                  <a:cubicBezTo>
                    <a:pt x="172402" y="184227"/>
                    <a:pt x="171450" y="183275"/>
                    <a:pt x="170497" y="183275"/>
                  </a:cubicBezTo>
                  <a:cubicBezTo>
                    <a:pt x="169545" y="183275"/>
                    <a:pt x="169545" y="183275"/>
                    <a:pt x="168592" y="183275"/>
                  </a:cubicBezTo>
                  <a:lnTo>
                    <a:pt x="169545" y="180417"/>
                  </a:lnTo>
                  <a:cubicBezTo>
                    <a:pt x="169545" y="179464"/>
                    <a:pt x="169545" y="178512"/>
                    <a:pt x="168592" y="179464"/>
                  </a:cubicBezTo>
                  <a:cubicBezTo>
                    <a:pt x="166688" y="181370"/>
                    <a:pt x="164782" y="181370"/>
                    <a:pt x="162877" y="181370"/>
                  </a:cubicBezTo>
                  <a:close/>
                  <a:moveTo>
                    <a:pt x="170497" y="93739"/>
                  </a:moveTo>
                  <a:cubicBezTo>
                    <a:pt x="168592" y="93739"/>
                    <a:pt x="168592" y="94692"/>
                    <a:pt x="166688" y="95645"/>
                  </a:cubicBezTo>
                  <a:lnTo>
                    <a:pt x="166688" y="95645"/>
                  </a:lnTo>
                  <a:cubicBezTo>
                    <a:pt x="165735" y="95645"/>
                    <a:pt x="165735" y="94692"/>
                    <a:pt x="164782" y="93739"/>
                  </a:cubicBezTo>
                  <a:cubicBezTo>
                    <a:pt x="163830" y="93739"/>
                    <a:pt x="162877" y="93739"/>
                    <a:pt x="162877" y="94692"/>
                  </a:cubicBezTo>
                  <a:cubicBezTo>
                    <a:pt x="162877" y="95645"/>
                    <a:pt x="162877" y="96597"/>
                    <a:pt x="162877" y="96597"/>
                  </a:cubicBezTo>
                  <a:cubicBezTo>
                    <a:pt x="163830" y="97550"/>
                    <a:pt x="163830" y="95645"/>
                    <a:pt x="164782" y="95645"/>
                  </a:cubicBezTo>
                  <a:cubicBezTo>
                    <a:pt x="164782" y="95645"/>
                    <a:pt x="165735" y="95645"/>
                    <a:pt x="166688" y="95645"/>
                  </a:cubicBezTo>
                  <a:cubicBezTo>
                    <a:pt x="167640" y="95645"/>
                    <a:pt x="169545" y="96597"/>
                    <a:pt x="170497" y="95645"/>
                  </a:cubicBezTo>
                  <a:cubicBezTo>
                    <a:pt x="170497" y="94692"/>
                    <a:pt x="170497" y="94692"/>
                    <a:pt x="170497" y="93739"/>
                  </a:cubicBezTo>
                  <a:close/>
                  <a:moveTo>
                    <a:pt x="163830" y="74689"/>
                  </a:moveTo>
                  <a:cubicBezTo>
                    <a:pt x="163830" y="75642"/>
                    <a:pt x="163830" y="75642"/>
                    <a:pt x="164782" y="76595"/>
                  </a:cubicBezTo>
                  <a:cubicBezTo>
                    <a:pt x="165735" y="76595"/>
                    <a:pt x="165735" y="76595"/>
                    <a:pt x="165735" y="75642"/>
                  </a:cubicBezTo>
                  <a:cubicBezTo>
                    <a:pt x="165735" y="75642"/>
                    <a:pt x="165735" y="74689"/>
                    <a:pt x="164782" y="74689"/>
                  </a:cubicBezTo>
                  <a:cubicBezTo>
                    <a:pt x="163830" y="74689"/>
                    <a:pt x="163830" y="74689"/>
                    <a:pt x="163830" y="74689"/>
                  </a:cubicBezTo>
                  <a:close/>
                  <a:moveTo>
                    <a:pt x="164782" y="158510"/>
                  </a:moveTo>
                  <a:cubicBezTo>
                    <a:pt x="165735" y="159462"/>
                    <a:pt x="167640" y="159462"/>
                    <a:pt x="168592" y="158510"/>
                  </a:cubicBezTo>
                  <a:cubicBezTo>
                    <a:pt x="168592" y="159462"/>
                    <a:pt x="167640" y="161367"/>
                    <a:pt x="168592" y="161367"/>
                  </a:cubicBezTo>
                  <a:cubicBezTo>
                    <a:pt x="169545" y="162320"/>
                    <a:pt x="169545" y="159462"/>
                    <a:pt x="170497" y="159462"/>
                  </a:cubicBezTo>
                  <a:cubicBezTo>
                    <a:pt x="171450" y="159462"/>
                    <a:pt x="171450" y="158510"/>
                    <a:pt x="172402" y="158510"/>
                  </a:cubicBezTo>
                  <a:cubicBezTo>
                    <a:pt x="173355" y="157557"/>
                    <a:pt x="173355" y="155652"/>
                    <a:pt x="172402" y="154700"/>
                  </a:cubicBezTo>
                  <a:cubicBezTo>
                    <a:pt x="172402" y="153747"/>
                    <a:pt x="171450" y="152795"/>
                    <a:pt x="170497" y="153747"/>
                  </a:cubicBezTo>
                  <a:cubicBezTo>
                    <a:pt x="170497" y="153747"/>
                    <a:pt x="170497" y="155652"/>
                    <a:pt x="170497" y="155652"/>
                  </a:cubicBezTo>
                  <a:cubicBezTo>
                    <a:pt x="169545" y="155652"/>
                    <a:pt x="167640" y="154700"/>
                    <a:pt x="166688" y="154700"/>
                  </a:cubicBezTo>
                  <a:cubicBezTo>
                    <a:pt x="165735" y="153747"/>
                    <a:pt x="164782" y="154700"/>
                    <a:pt x="164782" y="155652"/>
                  </a:cubicBezTo>
                  <a:cubicBezTo>
                    <a:pt x="162877" y="157557"/>
                    <a:pt x="163830" y="158510"/>
                    <a:pt x="164782" y="158510"/>
                  </a:cubicBezTo>
                  <a:close/>
                  <a:moveTo>
                    <a:pt x="165735" y="84214"/>
                  </a:moveTo>
                  <a:cubicBezTo>
                    <a:pt x="164782" y="84214"/>
                    <a:pt x="164782" y="84214"/>
                    <a:pt x="165735" y="84214"/>
                  </a:cubicBezTo>
                  <a:lnTo>
                    <a:pt x="165735" y="85167"/>
                  </a:lnTo>
                  <a:cubicBezTo>
                    <a:pt x="165735" y="86120"/>
                    <a:pt x="166688" y="85167"/>
                    <a:pt x="165735" y="84214"/>
                  </a:cubicBezTo>
                  <a:cubicBezTo>
                    <a:pt x="166688" y="84214"/>
                    <a:pt x="165735" y="84214"/>
                    <a:pt x="165735" y="84214"/>
                  </a:cubicBezTo>
                  <a:close/>
                  <a:moveTo>
                    <a:pt x="166688" y="89930"/>
                  </a:moveTo>
                  <a:cubicBezTo>
                    <a:pt x="165735" y="89930"/>
                    <a:pt x="165735" y="89930"/>
                    <a:pt x="165735" y="90882"/>
                  </a:cubicBezTo>
                  <a:cubicBezTo>
                    <a:pt x="165735" y="91835"/>
                    <a:pt x="166688" y="91835"/>
                    <a:pt x="166688" y="91835"/>
                  </a:cubicBezTo>
                  <a:cubicBezTo>
                    <a:pt x="167640" y="91835"/>
                    <a:pt x="167640" y="91835"/>
                    <a:pt x="167640" y="90882"/>
                  </a:cubicBezTo>
                  <a:cubicBezTo>
                    <a:pt x="167640" y="89930"/>
                    <a:pt x="167640" y="89930"/>
                    <a:pt x="166688" y="89930"/>
                  </a:cubicBezTo>
                  <a:close/>
                  <a:moveTo>
                    <a:pt x="166688" y="216612"/>
                  </a:moveTo>
                  <a:cubicBezTo>
                    <a:pt x="166688" y="216612"/>
                    <a:pt x="165735" y="216612"/>
                    <a:pt x="166688" y="216612"/>
                  </a:cubicBezTo>
                  <a:cubicBezTo>
                    <a:pt x="165735" y="218517"/>
                    <a:pt x="165735" y="218517"/>
                    <a:pt x="166688" y="218517"/>
                  </a:cubicBezTo>
                  <a:cubicBezTo>
                    <a:pt x="167640" y="218517"/>
                    <a:pt x="167640" y="218517"/>
                    <a:pt x="166688" y="216612"/>
                  </a:cubicBezTo>
                  <a:cubicBezTo>
                    <a:pt x="167640" y="216612"/>
                    <a:pt x="167640" y="216612"/>
                    <a:pt x="166688" y="216612"/>
                  </a:cubicBezTo>
                  <a:close/>
                  <a:moveTo>
                    <a:pt x="168592" y="228995"/>
                  </a:moveTo>
                  <a:cubicBezTo>
                    <a:pt x="168592" y="228042"/>
                    <a:pt x="167640" y="228042"/>
                    <a:pt x="166688" y="228042"/>
                  </a:cubicBezTo>
                  <a:cubicBezTo>
                    <a:pt x="166688" y="228042"/>
                    <a:pt x="165735" y="228042"/>
                    <a:pt x="165735" y="228995"/>
                  </a:cubicBezTo>
                  <a:cubicBezTo>
                    <a:pt x="165735" y="229947"/>
                    <a:pt x="166688" y="229947"/>
                    <a:pt x="167640" y="230900"/>
                  </a:cubicBezTo>
                  <a:cubicBezTo>
                    <a:pt x="168592" y="230900"/>
                    <a:pt x="168592" y="229947"/>
                    <a:pt x="168592" y="228995"/>
                  </a:cubicBezTo>
                  <a:close/>
                  <a:moveTo>
                    <a:pt x="166688" y="67070"/>
                  </a:moveTo>
                  <a:cubicBezTo>
                    <a:pt x="166688" y="68022"/>
                    <a:pt x="166688" y="68022"/>
                    <a:pt x="166688" y="67070"/>
                  </a:cubicBezTo>
                  <a:cubicBezTo>
                    <a:pt x="167640" y="68022"/>
                    <a:pt x="168592" y="68022"/>
                    <a:pt x="168592" y="68022"/>
                  </a:cubicBezTo>
                  <a:cubicBezTo>
                    <a:pt x="168592" y="67070"/>
                    <a:pt x="168592" y="67070"/>
                    <a:pt x="167640" y="67070"/>
                  </a:cubicBezTo>
                  <a:cubicBezTo>
                    <a:pt x="167640" y="67070"/>
                    <a:pt x="166688" y="67070"/>
                    <a:pt x="166688" y="67070"/>
                  </a:cubicBezTo>
                  <a:close/>
                  <a:moveTo>
                    <a:pt x="170497" y="76595"/>
                  </a:moveTo>
                  <a:cubicBezTo>
                    <a:pt x="168592" y="77547"/>
                    <a:pt x="167640" y="79452"/>
                    <a:pt x="167640" y="80405"/>
                  </a:cubicBezTo>
                  <a:cubicBezTo>
                    <a:pt x="168592" y="82310"/>
                    <a:pt x="169545" y="79452"/>
                    <a:pt x="171450" y="80405"/>
                  </a:cubicBezTo>
                  <a:cubicBezTo>
                    <a:pt x="171450" y="80405"/>
                    <a:pt x="172402" y="80405"/>
                    <a:pt x="172402" y="80405"/>
                  </a:cubicBezTo>
                  <a:lnTo>
                    <a:pt x="172402" y="80405"/>
                  </a:lnTo>
                  <a:cubicBezTo>
                    <a:pt x="173355" y="78500"/>
                    <a:pt x="175260" y="78500"/>
                    <a:pt x="176213" y="78500"/>
                  </a:cubicBezTo>
                  <a:cubicBezTo>
                    <a:pt x="175260" y="80405"/>
                    <a:pt x="174307" y="80405"/>
                    <a:pt x="172402" y="80405"/>
                  </a:cubicBezTo>
                  <a:cubicBezTo>
                    <a:pt x="172402" y="81357"/>
                    <a:pt x="172402" y="81357"/>
                    <a:pt x="173355" y="82310"/>
                  </a:cubicBezTo>
                  <a:cubicBezTo>
                    <a:pt x="174307" y="83262"/>
                    <a:pt x="174307" y="85167"/>
                    <a:pt x="177165" y="84214"/>
                  </a:cubicBezTo>
                  <a:cubicBezTo>
                    <a:pt x="178117" y="83262"/>
                    <a:pt x="180022" y="85167"/>
                    <a:pt x="180022" y="83262"/>
                  </a:cubicBezTo>
                  <a:cubicBezTo>
                    <a:pt x="180022" y="81357"/>
                    <a:pt x="179070" y="80405"/>
                    <a:pt x="177165" y="79452"/>
                  </a:cubicBezTo>
                  <a:cubicBezTo>
                    <a:pt x="177165" y="79452"/>
                    <a:pt x="177165" y="79452"/>
                    <a:pt x="176213" y="78500"/>
                  </a:cubicBezTo>
                  <a:cubicBezTo>
                    <a:pt x="173355" y="76595"/>
                    <a:pt x="172402" y="75642"/>
                    <a:pt x="170497" y="76595"/>
                  </a:cubicBezTo>
                  <a:close/>
                  <a:moveTo>
                    <a:pt x="176213" y="194705"/>
                  </a:moveTo>
                  <a:cubicBezTo>
                    <a:pt x="178117" y="195657"/>
                    <a:pt x="179070" y="194705"/>
                    <a:pt x="178117" y="193752"/>
                  </a:cubicBezTo>
                  <a:cubicBezTo>
                    <a:pt x="177165" y="191847"/>
                    <a:pt x="175260" y="189942"/>
                    <a:pt x="173355" y="189942"/>
                  </a:cubicBezTo>
                  <a:cubicBezTo>
                    <a:pt x="173355" y="189942"/>
                    <a:pt x="172402" y="189942"/>
                    <a:pt x="172402" y="189942"/>
                  </a:cubicBezTo>
                  <a:cubicBezTo>
                    <a:pt x="171450" y="189942"/>
                    <a:pt x="172402" y="190895"/>
                    <a:pt x="172402" y="190895"/>
                  </a:cubicBezTo>
                  <a:cubicBezTo>
                    <a:pt x="174307" y="191847"/>
                    <a:pt x="174307" y="192800"/>
                    <a:pt x="174307" y="193752"/>
                  </a:cubicBezTo>
                  <a:cubicBezTo>
                    <a:pt x="172402" y="193752"/>
                    <a:pt x="170497" y="193752"/>
                    <a:pt x="170497" y="196610"/>
                  </a:cubicBezTo>
                  <a:cubicBezTo>
                    <a:pt x="172402" y="196610"/>
                    <a:pt x="173355" y="195657"/>
                    <a:pt x="174307" y="193752"/>
                  </a:cubicBezTo>
                  <a:cubicBezTo>
                    <a:pt x="175260" y="194705"/>
                    <a:pt x="175260" y="194705"/>
                    <a:pt x="176213" y="194705"/>
                  </a:cubicBezTo>
                  <a:close/>
                  <a:moveTo>
                    <a:pt x="172402" y="211850"/>
                  </a:moveTo>
                  <a:cubicBezTo>
                    <a:pt x="172402" y="210897"/>
                    <a:pt x="172402" y="210897"/>
                    <a:pt x="172402" y="211850"/>
                  </a:cubicBezTo>
                  <a:cubicBezTo>
                    <a:pt x="171450" y="210897"/>
                    <a:pt x="171450" y="211850"/>
                    <a:pt x="171450" y="211850"/>
                  </a:cubicBezTo>
                  <a:cubicBezTo>
                    <a:pt x="171450" y="211850"/>
                    <a:pt x="171450" y="211850"/>
                    <a:pt x="172402" y="211850"/>
                  </a:cubicBezTo>
                  <a:cubicBezTo>
                    <a:pt x="172402" y="211850"/>
                    <a:pt x="173355" y="211850"/>
                    <a:pt x="172402" y="211850"/>
                  </a:cubicBezTo>
                  <a:close/>
                  <a:moveTo>
                    <a:pt x="172402" y="159462"/>
                  </a:moveTo>
                  <a:cubicBezTo>
                    <a:pt x="171450" y="164225"/>
                    <a:pt x="171450" y="165177"/>
                    <a:pt x="175260" y="167082"/>
                  </a:cubicBezTo>
                  <a:cubicBezTo>
                    <a:pt x="176213" y="168035"/>
                    <a:pt x="177165" y="168035"/>
                    <a:pt x="177165" y="166130"/>
                  </a:cubicBezTo>
                  <a:cubicBezTo>
                    <a:pt x="178117" y="164225"/>
                    <a:pt x="177165" y="162320"/>
                    <a:pt x="176213" y="161367"/>
                  </a:cubicBezTo>
                  <a:cubicBezTo>
                    <a:pt x="175260" y="158510"/>
                    <a:pt x="173355" y="160414"/>
                    <a:pt x="172402" y="159462"/>
                  </a:cubicBezTo>
                  <a:close/>
                  <a:moveTo>
                    <a:pt x="183832" y="197562"/>
                  </a:moveTo>
                  <a:cubicBezTo>
                    <a:pt x="183832" y="197562"/>
                    <a:pt x="184785" y="196610"/>
                    <a:pt x="184785" y="196610"/>
                  </a:cubicBezTo>
                  <a:cubicBezTo>
                    <a:pt x="185738" y="194705"/>
                    <a:pt x="183832" y="191847"/>
                    <a:pt x="180975" y="189942"/>
                  </a:cubicBezTo>
                  <a:cubicBezTo>
                    <a:pt x="180975" y="188989"/>
                    <a:pt x="181927" y="188989"/>
                    <a:pt x="181927" y="188989"/>
                  </a:cubicBezTo>
                  <a:cubicBezTo>
                    <a:pt x="182880" y="188989"/>
                    <a:pt x="183832" y="189942"/>
                    <a:pt x="183832" y="188989"/>
                  </a:cubicBezTo>
                  <a:cubicBezTo>
                    <a:pt x="183832" y="188037"/>
                    <a:pt x="182880" y="187085"/>
                    <a:pt x="181927" y="187085"/>
                  </a:cubicBezTo>
                  <a:cubicBezTo>
                    <a:pt x="181927" y="187085"/>
                    <a:pt x="180975" y="187085"/>
                    <a:pt x="180975" y="186132"/>
                  </a:cubicBezTo>
                  <a:cubicBezTo>
                    <a:pt x="180975" y="186132"/>
                    <a:pt x="180975" y="185180"/>
                    <a:pt x="180975" y="185180"/>
                  </a:cubicBezTo>
                  <a:cubicBezTo>
                    <a:pt x="179070" y="184227"/>
                    <a:pt x="181927" y="177560"/>
                    <a:pt x="177165" y="182322"/>
                  </a:cubicBezTo>
                  <a:cubicBezTo>
                    <a:pt x="177165" y="182322"/>
                    <a:pt x="176213" y="182322"/>
                    <a:pt x="175260" y="181370"/>
                  </a:cubicBezTo>
                  <a:cubicBezTo>
                    <a:pt x="174307" y="181370"/>
                    <a:pt x="173355" y="180417"/>
                    <a:pt x="171450" y="180417"/>
                  </a:cubicBezTo>
                  <a:cubicBezTo>
                    <a:pt x="171450" y="181370"/>
                    <a:pt x="172402" y="183275"/>
                    <a:pt x="173355" y="184227"/>
                  </a:cubicBezTo>
                  <a:cubicBezTo>
                    <a:pt x="174307" y="186132"/>
                    <a:pt x="175260" y="187085"/>
                    <a:pt x="177165" y="187085"/>
                  </a:cubicBezTo>
                  <a:cubicBezTo>
                    <a:pt x="179070" y="187085"/>
                    <a:pt x="180022" y="187085"/>
                    <a:pt x="180975" y="186132"/>
                  </a:cubicBezTo>
                  <a:cubicBezTo>
                    <a:pt x="180022" y="187085"/>
                    <a:pt x="180022" y="188989"/>
                    <a:pt x="180022" y="189942"/>
                  </a:cubicBezTo>
                  <a:cubicBezTo>
                    <a:pt x="177165" y="189942"/>
                    <a:pt x="178117" y="191847"/>
                    <a:pt x="177165" y="193752"/>
                  </a:cubicBezTo>
                  <a:cubicBezTo>
                    <a:pt x="179070" y="193752"/>
                    <a:pt x="180975" y="194705"/>
                    <a:pt x="182880" y="196610"/>
                  </a:cubicBezTo>
                  <a:cubicBezTo>
                    <a:pt x="183832" y="196610"/>
                    <a:pt x="182880" y="197562"/>
                    <a:pt x="183832" y="197562"/>
                  </a:cubicBezTo>
                  <a:close/>
                  <a:moveTo>
                    <a:pt x="172402" y="89930"/>
                  </a:moveTo>
                  <a:cubicBezTo>
                    <a:pt x="172402" y="89930"/>
                    <a:pt x="172402" y="89930"/>
                    <a:pt x="172402" y="89930"/>
                  </a:cubicBezTo>
                  <a:cubicBezTo>
                    <a:pt x="172402" y="89930"/>
                    <a:pt x="172402" y="89930"/>
                    <a:pt x="172402" y="89930"/>
                  </a:cubicBezTo>
                  <a:lnTo>
                    <a:pt x="172402" y="89930"/>
                  </a:lnTo>
                  <a:cubicBezTo>
                    <a:pt x="172402" y="90882"/>
                    <a:pt x="172402" y="90882"/>
                    <a:pt x="172402" y="89930"/>
                  </a:cubicBezTo>
                  <a:close/>
                  <a:moveTo>
                    <a:pt x="172402" y="68975"/>
                  </a:moveTo>
                  <a:cubicBezTo>
                    <a:pt x="172402" y="69927"/>
                    <a:pt x="172402" y="69927"/>
                    <a:pt x="173355" y="69927"/>
                  </a:cubicBezTo>
                  <a:cubicBezTo>
                    <a:pt x="174307" y="69927"/>
                    <a:pt x="174307" y="68975"/>
                    <a:pt x="174307" y="68022"/>
                  </a:cubicBezTo>
                  <a:cubicBezTo>
                    <a:pt x="174307" y="67070"/>
                    <a:pt x="174307" y="66117"/>
                    <a:pt x="173355" y="67070"/>
                  </a:cubicBezTo>
                  <a:cubicBezTo>
                    <a:pt x="172402" y="68022"/>
                    <a:pt x="172402" y="68975"/>
                    <a:pt x="172402" y="68975"/>
                  </a:cubicBezTo>
                  <a:close/>
                  <a:moveTo>
                    <a:pt x="172402" y="64212"/>
                  </a:moveTo>
                  <a:cubicBezTo>
                    <a:pt x="172402" y="64212"/>
                    <a:pt x="173355" y="64212"/>
                    <a:pt x="172402" y="64212"/>
                  </a:cubicBezTo>
                  <a:cubicBezTo>
                    <a:pt x="173355" y="64212"/>
                    <a:pt x="174307" y="64212"/>
                    <a:pt x="172402" y="64212"/>
                  </a:cubicBezTo>
                  <a:cubicBezTo>
                    <a:pt x="173355" y="63260"/>
                    <a:pt x="173355" y="63260"/>
                    <a:pt x="172402" y="64212"/>
                  </a:cubicBezTo>
                  <a:cubicBezTo>
                    <a:pt x="172402" y="63260"/>
                    <a:pt x="172402" y="63260"/>
                    <a:pt x="172402" y="64212"/>
                  </a:cubicBezTo>
                  <a:close/>
                  <a:moveTo>
                    <a:pt x="173355" y="208039"/>
                  </a:moveTo>
                  <a:cubicBezTo>
                    <a:pt x="173355" y="208039"/>
                    <a:pt x="174307" y="208039"/>
                    <a:pt x="173355" y="208039"/>
                  </a:cubicBezTo>
                  <a:cubicBezTo>
                    <a:pt x="174307" y="208992"/>
                    <a:pt x="174307" y="208039"/>
                    <a:pt x="173355" y="208039"/>
                  </a:cubicBezTo>
                  <a:cubicBezTo>
                    <a:pt x="174307" y="208039"/>
                    <a:pt x="174307" y="207087"/>
                    <a:pt x="173355" y="208039"/>
                  </a:cubicBezTo>
                  <a:lnTo>
                    <a:pt x="173355" y="208039"/>
                  </a:lnTo>
                  <a:close/>
                  <a:moveTo>
                    <a:pt x="176213" y="175655"/>
                  </a:moveTo>
                  <a:cubicBezTo>
                    <a:pt x="175260" y="175655"/>
                    <a:pt x="174307" y="175655"/>
                    <a:pt x="174307" y="176607"/>
                  </a:cubicBezTo>
                  <a:cubicBezTo>
                    <a:pt x="174307" y="176607"/>
                    <a:pt x="174307" y="176607"/>
                    <a:pt x="174307" y="176607"/>
                  </a:cubicBezTo>
                  <a:cubicBezTo>
                    <a:pt x="175260" y="176607"/>
                    <a:pt x="176213" y="175655"/>
                    <a:pt x="176213" y="175655"/>
                  </a:cubicBezTo>
                  <a:cubicBezTo>
                    <a:pt x="177165" y="176607"/>
                    <a:pt x="180022" y="174702"/>
                    <a:pt x="180022" y="175655"/>
                  </a:cubicBezTo>
                  <a:cubicBezTo>
                    <a:pt x="180022" y="178512"/>
                    <a:pt x="182880" y="178512"/>
                    <a:pt x="183832" y="180417"/>
                  </a:cubicBezTo>
                  <a:cubicBezTo>
                    <a:pt x="183832" y="181370"/>
                    <a:pt x="183832" y="183275"/>
                    <a:pt x="184785" y="181370"/>
                  </a:cubicBezTo>
                  <a:cubicBezTo>
                    <a:pt x="185738" y="181370"/>
                    <a:pt x="185738" y="179464"/>
                    <a:pt x="184785" y="179464"/>
                  </a:cubicBezTo>
                  <a:cubicBezTo>
                    <a:pt x="182880" y="178512"/>
                    <a:pt x="181927" y="176607"/>
                    <a:pt x="181927" y="174702"/>
                  </a:cubicBezTo>
                  <a:cubicBezTo>
                    <a:pt x="181927" y="172797"/>
                    <a:pt x="180975" y="173750"/>
                    <a:pt x="180022" y="172797"/>
                  </a:cubicBezTo>
                  <a:cubicBezTo>
                    <a:pt x="178117" y="172797"/>
                    <a:pt x="177165" y="173750"/>
                    <a:pt x="176213" y="175655"/>
                  </a:cubicBezTo>
                  <a:close/>
                  <a:moveTo>
                    <a:pt x="176213" y="200420"/>
                  </a:moveTo>
                  <a:cubicBezTo>
                    <a:pt x="176213" y="200420"/>
                    <a:pt x="176213" y="199467"/>
                    <a:pt x="176213" y="200420"/>
                  </a:cubicBezTo>
                  <a:cubicBezTo>
                    <a:pt x="174307" y="199467"/>
                    <a:pt x="175260" y="200420"/>
                    <a:pt x="176213" y="200420"/>
                  </a:cubicBezTo>
                  <a:close/>
                  <a:moveTo>
                    <a:pt x="178117" y="214707"/>
                  </a:moveTo>
                  <a:cubicBezTo>
                    <a:pt x="178117" y="214707"/>
                    <a:pt x="178117" y="213755"/>
                    <a:pt x="178117" y="214707"/>
                  </a:cubicBezTo>
                  <a:lnTo>
                    <a:pt x="176213" y="214707"/>
                  </a:lnTo>
                  <a:cubicBezTo>
                    <a:pt x="176213" y="214707"/>
                    <a:pt x="176213" y="215660"/>
                    <a:pt x="177165" y="215660"/>
                  </a:cubicBezTo>
                  <a:cubicBezTo>
                    <a:pt x="177165" y="215660"/>
                    <a:pt x="178117" y="215660"/>
                    <a:pt x="178117" y="214707"/>
                  </a:cubicBezTo>
                  <a:close/>
                  <a:moveTo>
                    <a:pt x="176213" y="202325"/>
                  </a:moveTo>
                  <a:cubicBezTo>
                    <a:pt x="176213" y="204230"/>
                    <a:pt x="177165" y="205182"/>
                    <a:pt x="179070" y="205182"/>
                  </a:cubicBezTo>
                  <a:cubicBezTo>
                    <a:pt x="179070" y="205182"/>
                    <a:pt x="180022" y="205182"/>
                    <a:pt x="180022" y="205182"/>
                  </a:cubicBezTo>
                  <a:cubicBezTo>
                    <a:pt x="180022" y="203277"/>
                    <a:pt x="179070" y="203277"/>
                    <a:pt x="178117" y="202325"/>
                  </a:cubicBezTo>
                  <a:lnTo>
                    <a:pt x="177165" y="201372"/>
                  </a:lnTo>
                  <a:lnTo>
                    <a:pt x="176213" y="202325"/>
                  </a:lnTo>
                  <a:close/>
                  <a:moveTo>
                    <a:pt x="176213" y="51830"/>
                  </a:moveTo>
                  <a:cubicBezTo>
                    <a:pt x="176213" y="52782"/>
                    <a:pt x="177165" y="52782"/>
                    <a:pt x="176213" y="51830"/>
                  </a:cubicBezTo>
                  <a:cubicBezTo>
                    <a:pt x="177165" y="51830"/>
                    <a:pt x="178117" y="51830"/>
                    <a:pt x="177165" y="51830"/>
                  </a:cubicBezTo>
                  <a:cubicBezTo>
                    <a:pt x="178117" y="51830"/>
                    <a:pt x="177165" y="50877"/>
                    <a:pt x="176213" y="51830"/>
                  </a:cubicBezTo>
                  <a:cubicBezTo>
                    <a:pt x="177165" y="50877"/>
                    <a:pt x="176213" y="51830"/>
                    <a:pt x="176213" y="51830"/>
                  </a:cubicBezTo>
                  <a:close/>
                  <a:moveTo>
                    <a:pt x="177165" y="68975"/>
                  </a:moveTo>
                  <a:cubicBezTo>
                    <a:pt x="177165" y="68975"/>
                    <a:pt x="176213" y="68975"/>
                    <a:pt x="177165" y="68975"/>
                  </a:cubicBezTo>
                  <a:cubicBezTo>
                    <a:pt x="177165" y="69927"/>
                    <a:pt x="177165" y="69927"/>
                    <a:pt x="177165" y="68975"/>
                  </a:cubicBezTo>
                  <a:cubicBezTo>
                    <a:pt x="177165" y="69927"/>
                    <a:pt x="178117" y="69927"/>
                    <a:pt x="177165" y="68975"/>
                  </a:cubicBezTo>
                  <a:cubicBezTo>
                    <a:pt x="177165" y="69927"/>
                    <a:pt x="177165" y="68975"/>
                    <a:pt x="177165" y="68975"/>
                  </a:cubicBezTo>
                  <a:close/>
                  <a:moveTo>
                    <a:pt x="180022" y="209945"/>
                  </a:moveTo>
                  <a:cubicBezTo>
                    <a:pt x="180022" y="208992"/>
                    <a:pt x="181927" y="208992"/>
                    <a:pt x="180022" y="207087"/>
                  </a:cubicBezTo>
                  <a:cubicBezTo>
                    <a:pt x="179070" y="207087"/>
                    <a:pt x="179070" y="207087"/>
                    <a:pt x="178117" y="208039"/>
                  </a:cubicBezTo>
                  <a:cubicBezTo>
                    <a:pt x="178117" y="208992"/>
                    <a:pt x="179070" y="209945"/>
                    <a:pt x="180022" y="209945"/>
                  </a:cubicBezTo>
                  <a:close/>
                  <a:moveTo>
                    <a:pt x="180975" y="210897"/>
                  </a:moveTo>
                  <a:cubicBezTo>
                    <a:pt x="180975" y="209945"/>
                    <a:pt x="180022" y="209945"/>
                    <a:pt x="179070" y="209945"/>
                  </a:cubicBezTo>
                  <a:cubicBezTo>
                    <a:pt x="180022" y="210897"/>
                    <a:pt x="180022" y="211850"/>
                    <a:pt x="180975" y="210897"/>
                  </a:cubicBezTo>
                  <a:lnTo>
                    <a:pt x="180975" y="210897"/>
                  </a:lnTo>
                  <a:close/>
                  <a:moveTo>
                    <a:pt x="180022" y="55639"/>
                  </a:moveTo>
                  <a:cubicBezTo>
                    <a:pt x="180022" y="55639"/>
                    <a:pt x="180975" y="55639"/>
                    <a:pt x="180022" y="55639"/>
                  </a:cubicBezTo>
                  <a:cubicBezTo>
                    <a:pt x="180975" y="55639"/>
                    <a:pt x="180975" y="55639"/>
                    <a:pt x="181927" y="55639"/>
                  </a:cubicBezTo>
                  <a:cubicBezTo>
                    <a:pt x="180975" y="55639"/>
                    <a:pt x="180975" y="54687"/>
                    <a:pt x="180022" y="55639"/>
                  </a:cubicBezTo>
                  <a:cubicBezTo>
                    <a:pt x="180022" y="54687"/>
                    <a:pt x="180022" y="55639"/>
                    <a:pt x="180022" y="55639"/>
                  </a:cubicBezTo>
                  <a:close/>
                  <a:moveTo>
                    <a:pt x="180975" y="160414"/>
                  </a:moveTo>
                  <a:cubicBezTo>
                    <a:pt x="180975" y="160414"/>
                    <a:pt x="180975" y="160414"/>
                    <a:pt x="180975" y="160414"/>
                  </a:cubicBezTo>
                  <a:cubicBezTo>
                    <a:pt x="181927" y="161367"/>
                    <a:pt x="181927" y="160414"/>
                    <a:pt x="181927" y="160414"/>
                  </a:cubicBezTo>
                  <a:cubicBezTo>
                    <a:pt x="181927" y="160414"/>
                    <a:pt x="181927" y="159462"/>
                    <a:pt x="180975" y="160414"/>
                  </a:cubicBezTo>
                  <a:cubicBezTo>
                    <a:pt x="180975" y="159462"/>
                    <a:pt x="180975" y="160414"/>
                    <a:pt x="180975" y="160414"/>
                  </a:cubicBezTo>
                  <a:close/>
                  <a:moveTo>
                    <a:pt x="181927" y="163272"/>
                  </a:moveTo>
                  <a:cubicBezTo>
                    <a:pt x="180975" y="163272"/>
                    <a:pt x="180975" y="163272"/>
                    <a:pt x="181927" y="163272"/>
                  </a:cubicBezTo>
                  <a:lnTo>
                    <a:pt x="181927" y="163272"/>
                  </a:lnTo>
                  <a:lnTo>
                    <a:pt x="181927" y="163272"/>
                  </a:lnTo>
                  <a:cubicBezTo>
                    <a:pt x="181927" y="163272"/>
                    <a:pt x="181927" y="163272"/>
                    <a:pt x="181927" y="163272"/>
                  </a:cubicBezTo>
                  <a:close/>
                  <a:moveTo>
                    <a:pt x="186690" y="203277"/>
                  </a:moveTo>
                  <a:cubicBezTo>
                    <a:pt x="185738" y="201372"/>
                    <a:pt x="184785" y="202325"/>
                    <a:pt x="183832" y="202325"/>
                  </a:cubicBezTo>
                  <a:cubicBezTo>
                    <a:pt x="183832" y="202325"/>
                    <a:pt x="182880" y="202325"/>
                    <a:pt x="182880" y="202325"/>
                  </a:cubicBezTo>
                  <a:cubicBezTo>
                    <a:pt x="181927" y="202325"/>
                    <a:pt x="181927" y="202325"/>
                    <a:pt x="180975" y="202325"/>
                  </a:cubicBezTo>
                  <a:lnTo>
                    <a:pt x="180975" y="202325"/>
                  </a:lnTo>
                  <a:cubicBezTo>
                    <a:pt x="182880" y="203277"/>
                    <a:pt x="183832" y="204230"/>
                    <a:pt x="186690" y="203277"/>
                  </a:cubicBezTo>
                  <a:cubicBezTo>
                    <a:pt x="185738" y="204230"/>
                    <a:pt x="186690" y="203277"/>
                    <a:pt x="186690" y="203277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455" name="Freeform 454">
              <a:extLst>
                <a:ext uri="{FF2B5EF4-FFF2-40B4-BE49-F238E27FC236}">
                  <a16:creationId xmlns:a16="http://schemas.microsoft.com/office/drawing/2014/main" id="{EF25CE19-7057-E999-ACF1-AFF3256816C4}"/>
                </a:ext>
              </a:extLst>
            </p:cNvPr>
            <p:cNvSpPr/>
            <p:nvPr/>
          </p:nvSpPr>
          <p:spPr>
            <a:xfrm>
              <a:off x="14127192" y="1041611"/>
              <a:ext cx="143229" cy="170864"/>
            </a:xfrm>
            <a:custGeom>
              <a:avLst/>
              <a:gdLst>
                <a:gd name="connsiteX0" fmla="*/ 152795 w 153205"/>
                <a:gd name="connsiteY0" fmla="*/ 98108 h 182880"/>
                <a:gd name="connsiteX1" fmla="*/ 148984 w 153205"/>
                <a:gd name="connsiteY1" fmla="*/ 125730 h 182880"/>
                <a:gd name="connsiteX2" fmla="*/ 141365 w 153205"/>
                <a:gd name="connsiteY2" fmla="*/ 145733 h 182880"/>
                <a:gd name="connsiteX3" fmla="*/ 107074 w 153205"/>
                <a:gd name="connsiteY3" fmla="*/ 177165 h 182880"/>
                <a:gd name="connsiteX4" fmla="*/ 82309 w 153205"/>
                <a:gd name="connsiteY4" fmla="*/ 182880 h 182880"/>
                <a:gd name="connsiteX5" fmla="*/ 67070 w 153205"/>
                <a:gd name="connsiteY5" fmla="*/ 180975 h 182880"/>
                <a:gd name="connsiteX6" fmla="*/ 63259 w 153205"/>
                <a:gd name="connsiteY6" fmla="*/ 180023 h 182880"/>
                <a:gd name="connsiteX7" fmla="*/ 32780 w 153205"/>
                <a:gd name="connsiteY7" fmla="*/ 167640 h 182880"/>
                <a:gd name="connsiteX8" fmla="*/ 6110 w 153205"/>
                <a:gd name="connsiteY8" fmla="*/ 131445 h 182880"/>
                <a:gd name="connsiteX9" fmla="*/ 394 w 153205"/>
                <a:gd name="connsiteY9" fmla="*/ 102870 h 182880"/>
                <a:gd name="connsiteX10" fmla="*/ 1347 w 153205"/>
                <a:gd name="connsiteY10" fmla="*/ 87630 h 182880"/>
                <a:gd name="connsiteX11" fmla="*/ 12777 w 153205"/>
                <a:gd name="connsiteY11" fmla="*/ 43815 h 182880"/>
                <a:gd name="connsiteX12" fmla="*/ 41352 w 153205"/>
                <a:gd name="connsiteY12" fmla="*/ 10478 h 182880"/>
                <a:gd name="connsiteX13" fmla="*/ 71832 w 153205"/>
                <a:gd name="connsiteY13" fmla="*/ 953 h 182880"/>
                <a:gd name="connsiteX14" fmla="*/ 81357 w 153205"/>
                <a:gd name="connsiteY14" fmla="*/ 0 h 182880"/>
                <a:gd name="connsiteX15" fmla="*/ 139459 w 153205"/>
                <a:gd name="connsiteY15" fmla="*/ 36195 h 182880"/>
                <a:gd name="connsiteX16" fmla="*/ 152795 w 153205"/>
                <a:gd name="connsiteY16" fmla="*/ 98108 h 182880"/>
                <a:gd name="connsiteX17" fmla="*/ 8967 w 153205"/>
                <a:gd name="connsiteY17" fmla="*/ 78105 h 182880"/>
                <a:gd name="connsiteX18" fmla="*/ 8967 w 153205"/>
                <a:gd name="connsiteY18" fmla="*/ 78105 h 182880"/>
                <a:gd name="connsiteX19" fmla="*/ 14682 w 153205"/>
                <a:gd name="connsiteY19" fmla="*/ 77153 h 182880"/>
                <a:gd name="connsiteX20" fmla="*/ 15635 w 153205"/>
                <a:gd name="connsiteY20" fmla="*/ 76200 h 182880"/>
                <a:gd name="connsiteX21" fmla="*/ 12777 w 153205"/>
                <a:gd name="connsiteY21" fmla="*/ 74295 h 182880"/>
                <a:gd name="connsiteX22" fmla="*/ 8967 w 153205"/>
                <a:gd name="connsiteY22" fmla="*/ 78105 h 182880"/>
                <a:gd name="connsiteX23" fmla="*/ 8967 w 153205"/>
                <a:gd name="connsiteY23" fmla="*/ 78105 h 182880"/>
                <a:gd name="connsiteX24" fmla="*/ 10872 w 153205"/>
                <a:gd name="connsiteY24" fmla="*/ 97155 h 182880"/>
                <a:gd name="connsiteX25" fmla="*/ 10872 w 153205"/>
                <a:gd name="connsiteY25" fmla="*/ 97155 h 182880"/>
                <a:gd name="connsiteX26" fmla="*/ 8015 w 153205"/>
                <a:gd name="connsiteY26" fmla="*/ 98108 h 182880"/>
                <a:gd name="connsiteX27" fmla="*/ 8967 w 153205"/>
                <a:gd name="connsiteY27" fmla="*/ 99060 h 182880"/>
                <a:gd name="connsiteX28" fmla="*/ 10872 w 153205"/>
                <a:gd name="connsiteY28" fmla="*/ 97155 h 182880"/>
                <a:gd name="connsiteX29" fmla="*/ 46115 w 153205"/>
                <a:gd name="connsiteY29" fmla="*/ 59055 h 182880"/>
                <a:gd name="connsiteX30" fmla="*/ 46115 w 153205"/>
                <a:gd name="connsiteY30" fmla="*/ 59055 h 182880"/>
                <a:gd name="connsiteX31" fmla="*/ 45162 w 153205"/>
                <a:gd name="connsiteY31" fmla="*/ 56198 h 182880"/>
                <a:gd name="connsiteX32" fmla="*/ 40399 w 153205"/>
                <a:gd name="connsiteY32" fmla="*/ 52388 h 182880"/>
                <a:gd name="connsiteX33" fmla="*/ 36590 w 153205"/>
                <a:gd name="connsiteY33" fmla="*/ 49530 h 182880"/>
                <a:gd name="connsiteX34" fmla="*/ 37542 w 153205"/>
                <a:gd name="connsiteY34" fmla="*/ 48578 h 182880"/>
                <a:gd name="connsiteX35" fmla="*/ 39447 w 153205"/>
                <a:gd name="connsiteY35" fmla="*/ 48578 h 182880"/>
                <a:gd name="connsiteX36" fmla="*/ 43257 w 153205"/>
                <a:gd name="connsiteY36" fmla="*/ 51435 h 182880"/>
                <a:gd name="connsiteX37" fmla="*/ 44210 w 153205"/>
                <a:gd name="connsiteY37" fmla="*/ 51435 h 182880"/>
                <a:gd name="connsiteX38" fmla="*/ 44210 w 153205"/>
                <a:gd name="connsiteY38" fmla="*/ 50483 h 182880"/>
                <a:gd name="connsiteX39" fmla="*/ 40399 w 153205"/>
                <a:gd name="connsiteY39" fmla="*/ 45720 h 182880"/>
                <a:gd name="connsiteX40" fmla="*/ 35637 w 153205"/>
                <a:gd name="connsiteY40" fmla="*/ 41910 h 182880"/>
                <a:gd name="connsiteX41" fmla="*/ 38495 w 153205"/>
                <a:gd name="connsiteY41" fmla="*/ 41910 h 182880"/>
                <a:gd name="connsiteX42" fmla="*/ 41352 w 153205"/>
                <a:gd name="connsiteY42" fmla="*/ 40958 h 182880"/>
                <a:gd name="connsiteX43" fmla="*/ 42305 w 153205"/>
                <a:gd name="connsiteY43" fmla="*/ 39053 h 182880"/>
                <a:gd name="connsiteX44" fmla="*/ 42305 w 153205"/>
                <a:gd name="connsiteY44" fmla="*/ 40005 h 182880"/>
                <a:gd name="connsiteX45" fmla="*/ 43257 w 153205"/>
                <a:gd name="connsiteY45" fmla="*/ 40958 h 182880"/>
                <a:gd name="connsiteX46" fmla="*/ 44210 w 153205"/>
                <a:gd name="connsiteY46" fmla="*/ 40005 h 182880"/>
                <a:gd name="connsiteX47" fmla="*/ 43257 w 153205"/>
                <a:gd name="connsiteY47" fmla="*/ 39053 h 182880"/>
                <a:gd name="connsiteX48" fmla="*/ 42305 w 153205"/>
                <a:gd name="connsiteY48" fmla="*/ 39053 h 182880"/>
                <a:gd name="connsiteX49" fmla="*/ 44210 w 153205"/>
                <a:gd name="connsiteY49" fmla="*/ 36195 h 182880"/>
                <a:gd name="connsiteX50" fmla="*/ 48020 w 153205"/>
                <a:gd name="connsiteY50" fmla="*/ 27623 h 182880"/>
                <a:gd name="connsiteX51" fmla="*/ 42305 w 153205"/>
                <a:gd name="connsiteY51" fmla="*/ 32385 h 182880"/>
                <a:gd name="connsiteX52" fmla="*/ 40399 w 153205"/>
                <a:gd name="connsiteY52" fmla="*/ 31433 h 182880"/>
                <a:gd name="connsiteX53" fmla="*/ 42305 w 153205"/>
                <a:gd name="connsiteY53" fmla="*/ 30480 h 182880"/>
                <a:gd name="connsiteX54" fmla="*/ 46115 w 153205"/>
                <a:gd name="connsiteY54" fmla="*/ 28575 h 182880"/>
                <a:gd name="connsiteX55" fmla="*/ 43257 w 153205"/>
                <a:gd name="connsiteY55" fmla="*/ 24765 h 182880"/>
                <a:gd name="connsiteX56" fmla="*/ 42305 w 153205"/>
                <a:gd name="connsiteY56" fmla="*/ 23813 h 182880"/>
                <a:gd name="connsiteX57" fmla="*/ 34685 w 153205"/>
                <a:gd name="connsiteY57" fmla="*/ 27623 h 182880"/>
                <a:gd name="connsiteX58" fmla="*/ 32780 w 153205"/>
                <a:gd name="connsiteY58" fmla="*/ 31433 h 182880"/>
                <a:gd name="connsiteX59" fmla="*/ 35637 w 153205"/>
                <a:gd name="connsiteY59" fmla="*/ 32385 h 182880"/>
                <a:gd name="connsiteX60" fmla="*/ 32780 w 153205"/>
                <a:gd name="connsiteY60" fmla="*/ 38100 h 182880"/>
                <a:gd name="connsiteX61" fmla="*/ 32780 w 153205"/>
                <a:gd name="connsiteY61" fmla="*/ 40005 h 182880"/>
                <a:gd name="connsiteX62" fmla="*/ 35637 w 153205"/>
                <a:gd name="connsiteY62" fmla="*/ 41910 h 182880"/>
                <a:gd name="connsiteX63" fmla="*/ 34685 w 153205"/>
                <a:gd name="connsiteY63" fmla="*/ 45720 h 182880"/>
                <a:gd name="connsiteX64" fmla="*/ 28017 w 153205"/>
                <a:gd name="connsiteY64" fmla="*/ 44768 h 182880"/>
                <a:gd name="connsiteX65" fmla="*/ 26112 w 153205"/>
                <a:gd name="connsiteY65" fmla="*/ 44768 h 182880"/>
                <a:gd name="connsiteX66" fmla="*/ 26112 w 153205"/>
                <a:gd name="connsiteY66" fmla="*/ 45720 h 182880"/>
                <a:gd name="connsiteX67" fmla="*/ 28017 w 153205"/>
                <a:gd name="connsiteY67" fmla="*/ 44768 h 182880"/>
                <a:gd name="connsiteX68" fmla="*/ 29922 w 153205"/>
                <a:gd name="connsiteY68" fmla="*/ 50483 h 182880"/>
                <a:gd name="connsiteX69" fmla="*/ 25160 w 153205"/>
                <a:gd name="connsiteY69" fmla="*/ 51435 h 182880"/>
                <a:gd name="connsiteX70" fmla="*/ 24207 w 153205"/>
                <a:gd name="connsiteY70" fmla="*/ 54293 h 182880"/>
                <a:gd name="connsiteX71" fmla="*/ 27065 w 153205"/>
                <a:gd name="connsiteY71" fmla="*/ 57150 h 182880"/>
                <a:gd name="connsiteX72" fmla="*/ 27065 w 153205"/>
                <a:gd name="connsiteY72" fmla="*/ 59055 h 182880"/>
                <a:gd name="connsiteX73" fmla="*/ 26112 w 153205"/>
                <a:gd name="connsiteY73" fmla="*/ 59055 h 182880"/>
                <a:gd name="connsiteX74" fmla="*/ 23255 w 153205"/>
                <a:gd name="connsiteY74" fmla="*/ 57150 h 182880"/>
                <a:gd name="connsiteX75" fmla="*/ 18492 w 153205"/>
                <a:gd name="connsiteY75" fmla="*/ 60008 h 182880"/>
                <a:gd name="connsiteX76" fmla="*/ 17540 w 153205"/>
                <a:gd name="connsiteY76" fmla="*/ 60960 h 182880"/>
                <a:gd name="connsiteX77" fmla="*/ 17540 w 153205"/>
                <a:gd name="connsiteY77" fmla="*/ 66675 h 182880"/>
                <a:gd name="connsiteX78" fmla="*/ 19444 w 153205"/>
                <a:gd name="connsiteY78" fmla="*/ 69533 h 182880"/>
                <a:gd name="connsiteX79" fmla="*/ 21349 w 153205"/>
                <a:gd name="connsiteY79" fmla="*/ 68580 h 182880"/>
                <a:gd name="connsiteX80" fmla="*/ 21349 w 153205"/>
                <a:gd name="connsiteY80" fmla="*/ 64770 h 182880"/>
                <a:gd name="connsiteX81" fmla="*/ 20397 w 153205"/>
                <a:gd name="connsiteY81" fmla="*/ 63818 h 182880"/>
                <a:gd name="connsiteX82" fmla="*/ 21349 w 153205"/>
                <a:gd name="connsiteY82" fmla="*/ 61913 h 182880"/>
                <a:gd name="connsiteX83" fmla="*/ 24207 w 153205"/>
                <a:gd name="connsiteY83" fmla="*/ 60960 h 182880"/>
                <a:gd name="connsiteX84" fmla="*/ 24207 w 153205"/>
                <a:gd name="connsiteY84" fmla="*/ 67628 h 182880"/>
                <a:gd name="connsiteX85" fmla="*/ 24207 w 153205"/>
                <a:gd name="connsiteY85" fmla="*/ 71438 h 182880"/>
                <a:gd name="connsiteX86" fmla="*/ 26112 w 153205"/>
                <a:gd name="connsiteY86" fmla="*/ 77153 h 182880"/>
                <a:gd name="connsiteX87" fmla="*/ 23255 w 153205"/>
                <a:gd name="connsiteY87" fmla="*/ 74295 h 182880"/>
                <a:gd name="connsiteX88" fmla="*/ 20397 w 153205"/>
                <a:gd name="connsiteY88" fmla="*/ 73343 h 182880"/>
                <a:gd name="connsiteX89" fmla="*/ 20397 w 153205"/>
                <a:gd name="connsiteY89" fmla="*/ 76200 h 182880"/>
                <a:gd name="connsiteX90" fmla="*/ 20397 w 153205"/>
                <a:gd name="connsiteY90" fmla="*/ 80010 h 182880"/>
                <a:gd name="connsiteX91" fmla="*/ 15635 w 153205"/>
                <a:gd name="connsiteY91" fmla="*/ 86678 h 182880"/>
                <a:gd name="connsiteX92" fmla="*/ 12777 w 153205"/>
                <a:gd name="connsiteY92" fmla="*/ 87630 h 182880"/>
                <a:gd name="connsiteX93" fmla="*/ 12777 w 153205"/>
                <a:gd name="connsiteY93" fmla="*/ 89535 h 182880"/>
                <a:gd name="connsiteX94" fmla="*/ 17540 w 153205"/>
                <a:gd name="connsiteY94" fmla="*/ 90488 h 182880"/>
                <a:gd name="connsiteX95" fmla="*/ 16587 w 153205"/>
                <a:gd name="connsiteY95" fmla="*/ 87630 h 182880"/>
                <a:gd name="connsiteX96" fmla="*/ 16587 w 153205"/>
                <a:gd name="connsiteY96" fmla="*/ 86678 h 182880"/>
                <a:gd name="connsiteX97" fmla="*/ 22302 w 153205"/>
                <a:gd name="connsiteY97" fmla="*/ 86678 h 182880"/>
                <a:gd name="connsiteX98" fmla="*/ 28969 w 153205"/>
                <a:gd name="connsiteY98" fmla="*/ 88583 h 182880"/>
                <a:gd name="connsiteX99" fmla="*/ 31827 w 153205"/>
                <a:gd name="connsiteY99" fmla="*/ 89535 h 182880"/>
                <a:gd name="connsiteX100" fmla="*/ 35637 w 153205"/>
                <a:gd name="connsiteY100" fmla="*/ 90488 h 182880"/>
                <a:gd name="connsiteX101" fmla="*/ 41352 w 153205"/>
                <a:gd name="connsiteY101" fmla="*/ 89535 h 182880"/>
                <a:gd name="connsiteX102" fmla="*/ 40399 w 153205"/>
                <a:gd name="connsiteY102" fmla="*/ 86678 h 182880"/>
                <a:gd name="connsiteX103" fmla="*/ 41352 w 153205"/>
                <a:gd name="connsiteY103" fmla="*/ 84773 h 182880"/>
                <a:gd name="connsiteX104" fmla="*/ 43257 w 153205"/>
                <a:gd name="connsiteY104" fmla="*/ 82868 h 182880"/>
                <a:gd name="connsiteX105" fmla="*/ 44210 w 153205"/>
                <a:gd name="connsiteY105" fmla="*/ 84773 h 182880"/>
                <a:gd name="connsiteX106" fmla="*/ 44210 w 153205"/>
                <a:gd name="connsiteY106" fmla="*/ 84773 h 182880"/>
                <a:gd name="connsiteX107" fmla="*/ 43257 w 153205"/>
                <a:gd name="connsiteY107" fmla="*/ 82868 h 182880"/>
                <a:gd name="connsiteX108" fmla="*/ 45162 w 153205"/>
                <a:gd name="connsiteY108" fmla="*/ 80963 h 182880"/>
                <a:gd name="connsiteX109" fmla="*/ 47067 w 153205"/>
                <a:gd name="connsiteY109" fmla="*/ 79058 h 182880"/>
                <a:gd name="connsiteX110" fmla="*/ 44210 w 153205"/>
                <a:gd name="connsiteY110" fmla="*/ 79058 h 182880"/>
                <a:gd name="connsiteX111" fmla="*/ 39447 w 153205"/>
                <a:gd name="connsiteY111" fmla="*/ 84773 h 182880"/>
                <a:gd name="connsiteX112" fmla="*/ 35637 w 153205"/>
                <a:gd name="connsiteY112" fmla="*/ 85725 h 182880"/>
                <a:gd name="connsiteX113" fmla="*/ 28017 w 153205"/>
                <a:gd name="connsiteY113" fmla="*/ 80010 h 182880"/>
                <a:gd name="connsiteX114" fmla="*/ 28969 w 153205"/>
                <a:gd name="connsiteY114" fmla="*/ 77153 h 182880"/>
                <a:gd name="connsiteX115" fmla="*/ 32780 w 153205"/>
                <a:gd name="connsiteY115" fmla="*/ 75248 h 182880"/>
                <a:gd name="connsiteX116" fmla="*/ 32780 w 153205"/>
                <a:gd name="connsiteY116" fmla="*/ 74295 h 182880"/>
                <a:gd name="connsiteX117" fmla="*/ 36590 w 153205"/>
                <a:gd name="connsiteY117" fmla="*/ 71438 h 182880"/>
                <a:gd name="connsiteX118" fmla="*/ 36590 w 153205"/>
                <a:gd name="connsiteY118" fmla="*/ 74295 h 182880"/>
                <a:gd name="connsiteX119" fmla="*/ 37542 w 153205"/>
                <a:gd name="connsiteY119" fmla="*/ 76200 h 182880"/>
                <a:gd name="connsiteX120" fmla="*/ 39447 w 153205"/>
                <a:gd name="connsiteY120" fmla="*/ 75248 h 182880"/>
                <a:gd name="connsiteX121" fmla="*/ 40399 w 153205"/>
                <a:gd name="connsiteY121" fmla="*/ 73343 h 182880"/>
                <a:gd name="connsiteX122" fmla="*/ 41352 w 153205"/>
                <a:gd name="connsiteY122" fmla="*/ 72390 h 182880"/>
                <a:gd name="connsiteX123" fmla="*/ 41352 w 153205"/>
                <a:gd name="connsiteY123" fmla="*/ 73343 h 182880"/>
                <a:gd name="connsiteX124" fmla="*/ 39447 w 153205"/>
                <a:gd name="connsiteY124" fmla="*/ 80010 h 182880"/>
                <a:gd name="connsiteX125" fmla="*/ 39447 w 153205"/>
                <a:gd name="connsiteY125" fmla="*/ 80963 h 182880"/>
                <a:gd name="connsiteX126" fmla="*/ 43257 w 153205"/>
                <a:gd name="connsiteY126" fmla="*/ 73343 h 182880"/>
                <a:gd name="connsiteX127" fmla="*/ 44210 w 153205"/>
                <a:gd name="connsiteY127" fmla="*/ 71438 h 182880"/>
                <a:gd name="connsiteX128" fmla="*/ 46115 w 153205"/>
                <a:gd name="connsiteY128" fmla="*/ 70485 h 182880"/>
                <a:gd name="connsiteX129" fmla="*/ 48020 w 153205"/>
                <a:gd name="connsiteY129" fmla="*/ 63818 h 182880"/>
                <a:gd name="connsiteX130" fmla="*/ 47067 w 153205"/>
                <a:gd name="connsiteY130" fmla="*/ 60008 h 182880"/>
                <a:gd name="connsiteX131" fmla="*/ 46115 w 153205"/>
                <a:gd name="connsiteY131" fmla="*/ 59055 h 182880"/>
                <a:gd name="connsiteX132" fmla="*/ 9919 w 153205"/>
                <a:gd name="connsiteY132" fmla="*/ 68580 h 182880"/>
                <a:gd name="connsiteX133" fmla="*/ 9919 w 153205"/>
                <a:gd name="connsiteY133" fmla="*/ 68580 h 182880"/>
                <a:gd name="connsiteX134" fmla="*/ 11824 w 153205"/>
                <a:gd name="connsiteY134" fmla="*/ 67628 h 182880"/>
                <a:gd name="connsiteX135" fmla="*/ 10872 w 153205"/>
                <a:gd name="connsiteY135" fmla="*/ 66675 h 182880"/>
                <a:gd name="connsiteX136" fmla="*/ 9919 w 153205"/>
                <a:gd name="connsiteY136" fmla="*/ 68580 h 182880"/>
                <a:gd name="connsiteX137" fmla="*/ 20397 w 153205"/>
                <a:gd name="connsiteY137" fmla="*/ 102870 h 182880"/>
                <a:gd name="connsiteX138" fmla="*/ 19444 w 153205"/>
                <a:gd name="connsiteY138" fmla="*/ 100965 h 182880"/>
                <a:gd name="connsiteX139" fmla="*/ 12777 w 153205"/>
                <a:gd name="connsiteY139" fmla="*/ 99060 h 182880"/>
                <a:gd name="connsiteX140" fmla="*/ 11824 w 153205"/>
                <a:gd name="connsiteY140" fmla="*/ 100013 h 182880"/>
                <a:gd name="connsiteX141" fmla="*/ 11824 w 153205"/>
                <a:gd name="connsiteY141" fmla="*/ 100965 h 182880"/>
                <a:gd name="connsiteX142" fmla="*/ 15635 w 153205"/>
                <a:gd name="connsiteY142" fmla="*/ 103823 h 182880"/>
                <a:gd name="connsiteX143" fmla="*/ 20397 w 153205"/>
                <a:gd name="connsiteY143" fmla="*/ 102870 h 182880"/>
                <a:gd name="connsiteX144" fmla="*/ 13730 w 153205"/>
                <a:gd name="connsiteY144" fmla="*/ 93345 h 182880"/>
                <a:gd name="connsiteX145" fmla="*/ 14682 w 153205"/>
                <a:gd name="connsiteY145" fmla="*/ 93345 h 182880"/>
                <a:gd name="connsiteX146" fmla="*/ 15635 w 153205"/>
                <a:gd name="connsiteY146" fmla="*/ 92393 h 182880"/>
                <a:gd name="connsiteX147" fmla="*/ 13730 w 153205"/>
                <a:gd name="connsiteY147" fmla="*/ 93345 h 182880"/>
                <a:gd name="connsiteX148" fmla="*/ 13730 w 153205"/>
                <a:gd name="connsiteY148" fmla="*/ 93345 h 182880"/>
                <a:gd name="connsiteX149" fmla="*/ 17540 w 153205"/>
                <a:gd name="connsiteY149" fmla="*/ 99060 h 182880"/>
                <a:gd name="connsiteX150" fmla="*/ 17540 w 153205"/>
                <a:gd name="connsiteY150" fmla="*/ 99060 h 182880"/>
                <a:gd name="connsiteX151" fmla="*/ 17540 w 153205"/>
                <a:gd name="connsiteY151" fmla="*/ 97155 h 182880"/>
                <a:gd name="connsiteX152" fmla="*/ 17540 w 153205"/>
                <a:gd name="connsiteY152" fmla="*/ 99060 h 182880"/>
                <a:gd name="connsiteX153" fmla="*/ 17540 w 153205"/>
                <a:gd name="connsiteY153" fmla="*/ 99060 h 182880"/>
                <a:gd name="connsiteX154" fmla="*/ 26112 w 153205"/>
                <a:gd name="connsiteY154" fmla="*/ 93345 h 182880"/>
                <a:gd name="connsiteX155" fmla="*/ 26112 w 153205"/>
                <a:gd name="connsiteY155" fmla="*/ 91440 h 182880"/>
                <a:gd name="connsiteX156" fmla="*/ 24207 w 153205"/>
                <a:gd name="connsiteY156" fmla="*/ 91440 h 182880"/>
                <a:gd name="connsiteX157" fmla="*/ 19444 w 153205"/>
                <a:gd name="connsiteY157" fmla="*/ 90488 h 182880"/>
                <a:gd name="connsiteX158" fmla="*/ 18492 w 153205"/>
                <a:gd name="connsiteY158" fmla="*/ 90488 h 182880"/>
                <a:gd name="connsiteX159" fmla="*/ 18492 w 153205"/>
                <a:gd name="connsiteY159" fmla="*/ 92393 h 182880"/>
                <a:gd name="connsiteX160" fmla="*/ 23255 w 153205"/>
                <a:gd name="connsiteY160" fmla="*/ 100965 h 182880"/>
                <a:gd name="connsiteX161" fmla="*/ 24207 w 153205"/>
                <a:gd name="connsiteY161" fmla="*/ 101918 h 182880"/>
                <a:gd name="connsiteX162" fmla="*/ 27065 w 153205"/>
                <a:gd name="connsiteY162" fmla="*/ 98108 h 182880"/>
                <a:gd name="connsiteX163" fmla="*/ 28969 w 153205"/>
                <a:gd name="connsiteY163" fmla="*/ 96203 h 182880"/>
                <a:gd name="connsiteX164" fmla="*/ 26112 w 153205"/>
                <a:gd name="connsiteY164" fmla="*/ 95250 h 182880"/>
                <a:gd name="connsiteX165" fmla="*/ 26112 w 153205"/>
                <a:gd name="connsiteY165" fmla="*/ 93345 h 182880"/>
                <a:gd name="connsiteX166" fmla="*/ 19444 w 153205"/>
                <a:gd name="connsiteY166" fmla="*/ 107633 h 182880"/>
                <a:gd name="connsiteX167" fmla="*/ 22302 w 153205"/>
                <a:gd name="connsiteY167" fmla="*/ 109538 h 182880"/>
                <a:gd name="connsiteX168" fmla="*/ 21349 w 153205"/>
                <a:gd name="connsiteY168" fmla="*/ 106680 h 182880"/>
                <a:gd name="connsiteX169" fmla="*/ 19444 w 153205"/>
                <a:gd name="connsiteY169" fmla="*/ 105728 h 182880"/>
                <a:gd name="connsiteX170" fmla="*/ 19444 w 153205"/>
                <a:gd name="connsiteY170" fmla="*/ 107633 h 182880"/>
                <a:gd name="connsiteX171" fmla="*/ 22302 w 153205"/>
                <a:gd name="connsiteY171" fmla="*/ 116205 h 182880"/>
                <a:gd name="connsiteX172" fmla="*/ 22302 w 153205"/>
                <a:gd name="connsiteY172" fmla="*/ 116205 h 182880"/>
                <a:gd name="connsiteX173" fmla="*/ 20397 w 153205"/>
                <a:gd name="connsiteY173" fmla="*/ 113348 h 182880"/>
                <a:gd name="connsiteX174" fmla="*/ 19444 w 153205"/>
                <a:gd name="connsiteY174" fmla="*/ 114300 h 182880"/>
                <a:gd name="connsiteX175" fmla="*/ 22302 w 153205"/>
                <a:gd name="connsiteY175" fmla="*/ 116205 h 182880"/>
                <a:gd name="connsiteX176" fmla="*/ 20397 w 153205"/>
                <a:gd name="connsiteY176" fmla="*/ 40958 h 182880"/>
                <a:gd name="connsiteX177" fmla="*/ 20397 w 153205"/>
                <a:gd name="connsiteY177" fmla="*/ 40958 h 182880"/>
                <a:gd name="connsiteX178" fmla="*/ 20397 w 153205"/>
                <a:gd name="connsiteY178" fmla="*/ 40958 h 182880"/>
                <a:gd name="connsiteX179" fmla="*/ 20397 w 153205"/>
                <a:gd name="connsiteY179" fmla="*/ 40958 h 182880"/>
                <a:gd name="connsiteX180" fmla="*/ 20397 w 153205"/>
                <a:gd name="connsiteY180" fmla="*/ 40958 h 182880"/>
                <a:gd name="connsiteX181" fmla="*/ 21349 w 153205"/>
                <a:gd name="connsiteY181" fmla="*/ 131445 h 182880"/>
                <a:gd name="connsiteX182" fmla="*/ 22302 w 153205"/>
                <a:gd name="connsiteY182" fmla="*/ 131445 h 182880"/>
                <a:gd name="connsiteX183" fmla="*/ 22302 w 153205"/>
                <a:gd name="connsiteY183" fmla="*/ 130493 h 182880"/>
                <a:gd name="connsiteX184" fmla="*/ 21349 w 153205"/>
                <a:gd name="connsiteY184" fmla="*/ 129540 h 182880"/>
                <a:gd name="connsiteX185" fmla="*/ 20397 w 153205"/>
                <a:gd name="connsiteY185" fmla="*/ 129540 h 182880"/>
                <a:gd name="connsiteX186" fmla="*/ 21349 w 153205"/>
                <a:gd name="connsiteY186" fmla="*/ 131445 h 182880"/>
                <a:gd name="connsiteX187" fmla="*/ 20397 w 153205"/>
                <a:gd name="connsiteY187" fmla="*/ 54293 h 182880"/>
                <a:gd name="connsiteX188" fmla="*/ 20397 w 153205"/>
                <a:gd name="connsiteY188" fmla="*/ 54293 h 182880"/>
                <a:gd name="connsiteX189" fmla="*/ 20397 w 153205"/>
                <a:gd name="connsiteY189" fmla="*/ 54293 h 182880"/>
                <a:gd name="connsiteX190" fmla="*/ 20397 w 153205"/>
                <a:gd name="connsiteY190" fmla="*/ 54293 h 182880"/>
                <a:gd name="connsiteX191" fmla="*/ 21349 w 153205"/>
                <a:gd name="connsiteY191" fmla="*/ 120968 h 182880"/>
                <a:gd name="connsiteX192" fmla="*/ 21349 w 153205"/>
                <a:gd name="connsiteY192" fmla="*/ 120968 h 182880"/>
                <a:gd name="connsiteX193" fmla="*/ 21349 w 153205"/>
                <a:gd name="connsiteY193" fmla="*/ 120968 h 182880"/>
                <a:gd name="connsiteX194" fmla="*/ 21349 w 153205"/>
                <a:gd name="connsiteY194" fmla="*/ 120968 h 182880"/>
                <a:gd name="connsiteX195" fmla="*/ 21349 w 153205"/>
                <a:gd name="connsiteY195" fmla="*/ 120968 h 182880"/>
                <a:gd name="connsiteX196" fmla="*/ 22302 w 153205"/>
                <a:gd name="connsiteY196" fmla="*/ 111443 h 182880"/>
                <a:gd name="connsiteX197" fmla="*/ 23255 w 153205"/>
                <a:gd name="connsiteY197" fmla="*/ 111443 h 182880"/>
                <a:gd name="connsiteX198" fmla="*/ 22302 w 153205"/>
                <a:gd name="connsiteY198" fmla="*/ 109538 h 182880"/>
                <a:gd name="connsiteX199" fmla="*/ 22302 w 153205"/>
                <a:gd name="connsiteY199" fmla="*/ 111443 h 182880"/>
                <a:gd name="connsiteX200" fmla="*/ 25160 w 153205"/>
                <a:gd name="connsiteY200" fmla="*/ 133350 h 182880"/>
                <a:gd name="connsiteX201" fmla="*/ 22302 w 153205"/>
                <a:gd name="connsiteY201" fmla="*/ 132398 h 182880"/>
                <a:gd name="connsiteX202" fmla="*/ 22302 w 153205"/>
                <a:gd name="connsiteY202" fmla="*/ 134303 h 182880"/>
                <a:gd name="connsiteX203" fmla="*/ 23255 w 153205"/>
                <a:gd name="connsiteY203" fmla="*/ 136208 h 182880"/>
                <a:gd name="connsiteX204" fmla="*/ 25160 w 153205"/>
                <a:gd name="connsiteY204" fmla="*/ 133350 h 182880"/>
                <a:gd name="connsiteX205" fmla="*/ 25160 w 153205"/>
                <a:gd name="connsiteY205" fmla="*/ 101918 h 182880"/>
                <a:gd name="connsiteX206" fmla="*/ 23255 w 153205"/>
                <a:gd name="connsiteY206" fmla="*/ 103823 h 182880"/>
                <a:gd name="connsiteX207" fmla="*/ 24207 w 153205"/>
                <a:gd name="connsiteY207" fmla="*/ 103823 h 182880"/>
                <a:gd name="connsiteX208" fmla="*/ 25160 w 153205"/>
                <a:gd name="connsiteY208" fmla="*/ 101918 h 182880"/>
                <a:gd name="connsiteX209" fmla="*/ 26112 w 153205"/>
                <a:gd name="connsiteY209" fmla="*/ 60008 h 182880"/>
                <a:gd name="connsiteX210" fmla="*/ 27065 w 153205"/>
                <a:gd name="connsiteY210" fmla="*/ 60008 h 182880"/>
                <a:gd name="connsiteX211" fmla="*/ 26112 w 153205"/>
                <a:gd name="connsiteY211" fmla="*/ 60008 h 182880"/>
                <a:gd name="connsiteX212" fmla="*/ 26112 w 153205"/>
                <a:gd name="connsiteY212" fmla="*/ 60008 h 182880"/>
                <a:gd name="connsiteX213" fmla="*/ 26112 w 153205"/>
                <a:gd name="connsiteY213" fmla="*/ 60008 h 182880"/>
                <a:gd name="connsiteX214" fmla="*/ 27065 w 153205"/>
                <a:gd name="connsiteY214" fmla="*/ 65723 h 182880"/>
                <a:gd name="connsiteX215" fmla="*/ 27065 w 153205"/>
                <a:gd name="connsiteY215" fmla="*/ 65723 h 182880"/>
                <a:gd name="connsiteX216" fmla="*/ 26112 w 153205"/>
                <a:gd name="connsiteY216" fmla="*/ 66675 h 182880"/>
                <a:gd name="connsiteX217" fmla="*/ 26112 w 153205"/>
                <a:gd name="connsiteY217" fmla="*/ 65723 h 182880"/>
                <a:gd name="connsiteX218" fmla="*/ 27065 w 153205"/>
                <a:gd name="connsiteY218" fmla="*/ 65723 h 182880"/>
                <a:gd name="connsiteX219" fmla="*/ 28017 w 153205"/>
                <a:gd name="connsiteY219" fmla="*/ 101918 h 182880"/>
                <a:gd name="connsiteX220" fmla="*/ 26112 w 153205"/>
                <a:gd name="connsiteY220" fmla="*/ 101918 h 182880"/>
                <a:gd name="connsiteX221" fmla="*/ 25160 w 153205"/>
                <a:gd name="connsiteY221" fmla="*/ 101918 h 182880"/>
                <a:gd name="connsiteX222" fmla="*/ 25160 w 153205"/>
                <a:gd name="connsiteY222" fmla="*/ 102870 h 182880"/>
                <a:gd name="connsiteX223" fmla="*/ 26112 w 153205"/>
                <a:gd name="connsiteY223" fmla="*/ 102870 h 182880"/>
                <a:gd name="connsiteX224" fmla="*/ 28017 w 153205"/>
                <a:gd name="connsiteY224" fmla="*/ 101918 h 182880"/>
                <a:gd name="connsiteX225" fmla="*/ 27065 w 153205"/>
                <a:gd name="connsiteY225" fmla="*/ 139065 h 182880"/>
                <a:gd name="connsiteX226" fmla="*/ 27065 w 153205"/>
                <a:gd name="connsiteY226" fmla="*/ 139065 h 182880"/>
                <a:gd name="connsiteX227" fmla="*/ 27065 w 153205"/>
                <a:gd name="connsiteY227" fmla="*/ 139065 h 182880"/>
                <a:gd name="connsiteX228" fmla="*/ 27065 w 153205"/>
                <a:gd name="connsiteY228" fmla="*/ 139065 h 182880"/>
                <a:gd name="connsiteX229" fmla="*/ 27065 w 153205"/>
                <a:gd name="connsiteY229" fmla="*/ 139065 h 182880"/>
                <a:gd name="connsiteX230" fmla="*/ 26112 w 153205"/>
                <a:gd name="connsiteY230" fmla="*/ 27623 h 182880"/>
                <a:gd name="connsiteX231" fmla="*/ 26112 w 153205"/>
                <a:gd name="connsiteY231" fmla="*/ 27623 h 182880"/>
                <a:gd name="connsiteX232" fmla="*/ 28017 w 153205"/>
                <a:gd name="connsiteY232" fmla="*/ 27623 h 182880"/>
                <a:gd name="connsiteX233" fmla="*/ 28017 w 153205"/>
                <a:gd name="connsiteY233" fmla="*/ 26670 h 182880"/>
                <a:gd name="connsiteX234" fmla="*/ 26112 w 153205"/>
                <a:gd name="connsiteY234" fmla="*/ 27623 h 182880"/>
                <a:gd name="connsiteX235" fmla="*/ 27065 w 153205"/>
                <a:gd name="connsiteY235" fmla="*/ 37148 h 182880"/>
                <a:gd name="connsiteX236" fmla="*/ 27065 w 153205"/>
                <a:gd name="connsiteY236" fmla="*/ 37148 h 182880"/>
                <a:gd name="connsiteX237" fmla="*/ 27065 w 153205"/>
                <a:gd name="connsiteY237" fmla="*/ 37148 h 182880"/>
                <a:gd name="connsiteX238" fmla="*/ 27065 w 153205"/>
                <a:gd name="connsiteY238" fmla="*/ 37148 h 182880"/>
                <a:gd name="connsiteX239" fmla="*/ 27065 w 153205"/>
                <a:gd name="connsiteY239" fmla="*/ 37148 h 182880"/>
                <a:gd name="connsiteX240" fmla="*/ 28017 w 153205"/>
                <a:gd name="connsiteY240" fmla="*/ 120968 h 182880"/>
                <a:gd name="connsiteX241" fmla="*/ 28017 w 153205"/>
                <a:gd name="connsiteY241" fmla="*/ 120968 h 182880"/>
                <a:gd name="connsiteX242" fmla="*/ 28017 w 153205"/>
                <a:gd name="connsiteY242" fmla="*/ 120968 h 182880"/>
                <a:gd name="connsiteX243" fmla="*/ 28017 w 153205"/>
                <a:gd name="connsiteY243" fmla="*/ 120968 h 182880"/>
                <a:gd name="connsiteX244" fmla="*/ 28017 w 153205"/>
                <a:gd name="connsiteY244" fmla="*/ 120968 h 182880"/>
                <a:gd name="connsiteX245" fmla="*/ 28017 w 153205"/>
                <a:gd name="connsiteY245" fmla="*/ 112395 h 182880"/>
                <a:gd name="connsiteX246" fmla="*/ 28017 w 153205"/>
                <a:gd name="connsiteY246" fmla="*/ 112395 h 182880"/>
                <a:gd name="connsiteX247" fmla="*/ 28017 w 153205"/>
                <a:gd name="connsiteY247" fmla="*/ 115253 h 182880"/>
                <a:gd name="connsiteX248" fmla="*/ 28969 w 153205"/>
                <a:gd name="connsiteY248" fmla="*/ 114300 h 182880"/>
                <a:gd name="connsiteX249" fmla="*/ 28017 w 153205"/>
                <a:gd name="connsiteY249" fmla="*/ 112395 h 182880"/>
                <a:gd name="connsiteX250" fmla="*/ 28969 w 153205"/>
                <a:gd name="connsiteY250" fmla="*/ 123825 h 182880"/>
                <a:gd name="connsiteX251" fmla="*/ 28969 w 153205"/>
                <a:gd name="connsiteY251" fmla="*/ 123825 h 182880"/>
                <a:gd name="connsiteX252" fmla="*/ 28017 w 153205"/>
                <a:gd name="connsiteY252" fmla="*/ 123825 h 182880"/>
                <a:gd name="connsiteX253" fmla="*/ 28969 w 153205"/>
                <a:gd name="connsiteY253" fmla="*/ 123825 h 182880"/>
                <a:gd name="connsiteX254" fmla="*/ 28969 w 153205"/>
                <a:gd name="connsiteY254" fmla="*/ 123825 h 182880"/>
                <a:gd name="connsiteX255" fmla="*/ 30874 w 153205"/>
                <a:gd name="connsiteY255" fmla="*/ 55245 h 182880"/>
                <a:gd name="connsiteX256" fmla="*/ 27065 w 153205"/>
                <a:gd name="connsiteY256" fmla="*/ 53340 h 182880"/>
                <a:gd name="connsiteX257" fmla="*/ 28017 w 153205"/>
                <a:gd name="connsiteY257" fmla="*/ 52388 h 182880"/>
                <a:gd name="connsiteX258" fmla="*/ 30874 w 153205"/>
                <a:gd name="connsiteY258" fmla="*/ 55245 h 182880"/>
                <a:gd name="connsiteX259" fmla="*/ 30874 w 153205"/>
                <a:gd name="connsiteY259" fmla="*/ 55245 h 182880"/>
                <a:gd name="connsiteX260" fmla="*/ 31827 w 153205"/>
                <a:gd name="connsiteY260" fmla="*/ 106680 h 182880"/>
                <a:gd name="connsiteX261" fmla="*/ 32780 w 153205"/>
                <a:gd name="connsiteY261" fmla="*/ 105728 h 182880"/>
                <a:gd name="connsiteX262" fmla="*/ 30874 w 153205"/>
                <a:gd name="connsiteY262" fmla="*/ 103823 h 182880"/>
                <a:gd name="connsiteX263" fmla="*/ 27065 w 153205"/>
                <a:gd name="connsiteY263" fmla="*/ 104775 h 182880"/>
                <a:gd name="connsiteX264" fmla="*/ 27065 w 153205"/>
                <a:gd name="connsiteY264" fmla="*/ 105728 h 182880"/>
                <a:gd name="connsiteX265" fmla="*/ 28969 w 153205"/>
                <a:gd name="connsiteY265" fmla="*/ 104775 h 182880"/>
                <a:gd name="connsiteX266" fmla="*/ 31827 w 153205"/>
                <a:gd name="connsiteY266" fmla="*/ 106680 h 182880"/>
                <a:gd name="connsiteX267" fmla="*/ 29922 w 153205"/>
                <a:gd name="connsiteY267" fmla="*/ 79058 h 182880"/>
                <a:gd name="connsiteX268" fmla="*/ 28017 w 153205"/>
                <a:gd name="connsiteY268" fmla="*/ 80010 h 182880"/>
                <a:gd name="connsiteX269" fmla="*/ 28969 w 153205"/>
                <a:gd name="connsiteY269" fmla="*/ 80963 h 182880"/>
                <a:gd name="connsiteX270" fmla="*/ 29922 w 153205"/>
                <a:gd name="connsiteY270" fmla="*/ 79058 h 182880"/>
                <a:gd name="connsiteX271" fmla="*/ 29922 w 153205"/>
                <a:gd name="connsiteY271" fmla="*/ 79058 h 182880"/>
                <a:gd name="connsiteX272" fmla="*/ 30874 w 153205"/>
                <a:gd name="connsiteY272" fmla="*/ 141923 h 182880"/>
                <a:gd name="connsiteX273" fmla="*/ 32780 w 153205"/>
                <a:gd name="connsiteY273" fmla="*/ 141923 h 182880"/>
                <a:gd name="connsiteX274" fmla="*/ 33732 w 153205"/>
                <a:gd name="connsiteY274" fmla="*/ 143828 h 182880"/>
                <a:gd name="connsiteX275" fmla="*/ 32780 w 153205"/>
                <a:gd name="connsiteY275" fmla="*/ 140970 h 182880"/>
                <a:gd name="connsiteX276" fmla="*/ 29922 w 153205"/>
                <a:gd name="connsiteY276" fmla="*/ 140018 h 182880"/>
                <a:gd name="connsiteX277" fmla="*/ 28017 w 153205"/>
                <a:gd name="connsiteY277" fmla="*/ 141923 h 182880"/>
                <a:gd name="connsiteX278" fmla="*/ 29922 w 153205"/>
                <a:gd name="connsiteY278" fmla="*/ 144780 h 182880"/>
                <a:gd name="connsiteX279" fmla="*/ 33732 w 153205"/>
                <a:gd name="connsiteY279" fmla="*/ 143828 h 182880"/>
                <a:gd name="connsiteX280" fmla="*/ 31827 w 153205"/>
                <a:gd name="connsiteY280" fmla="*/ 143828 h 182880"/>
                <a:gd name="connsiteX281" fmla="*/ 30874 w 153205"/>
                <a:gd name="connsiteY281" fmla="*/ 141923 h 182880"/>
                <a:gd name="connsiteX282" fmla="*/ 28969 w 153205"/>
                <a:gd name="connsiteY282" fmla="*/ 49530 h 182880"/>
                <a:gd name="connsiteX283" fmla="*/ 32780 w 153205"/>
                <a:gd name="connsiteY283" fmla="*/ 47625 h 182880"/>
                <a:gd name="connsiteX284" fmla="*/ 28969 w 153205"/>
                <a:gd name="connsiteY284" fmla="*/ 49530 h 182880"/>
                <a:gd name="connsiteX285" fmla="*/ 31827 w 153205"/>
                <a:gd name="connsiteY285" fmla="*/ 126683 h 182880"/>
                <a:gd name="connsiteX286" fmla="*/ 31827 w 153205"/>
                <a:gd name="connsiteY286" fmla="*/ 126683 h 182880"/>
                <a:gd name="connsiteX287" fmla="*/ 29922 w 153205"/>
                <a:gd name="connsiteY287" fmla="*/ 128588 h 182880"/>
                <a:gd name="connsiteX288" fmla="*/ 30874 w 153205"/>
                <a:gd name="connsiteY288" fmla="*/ 128588 h 182880"/>
                <a:gd name="connsiteX289" fmla="*/ 31827 w 153205"/>
                <a:gd name="connsiteY289" fmla="*/ 126683 h 182880"/>
                <a:gd name="connsiteX290" fmla="*/ 39447 w 153205"/>
                <a:gd name="connsiteY290" fmla="*/ 63818 h 182880"/>
                <a:gd name="connsiteX291" fmla="*/ 38495 w 153205"/>
                <a:gd name="connsiteY291" fmla="*/ 62865 h 182880"/>
                <a:gd name="connsiteX292" fmla="*/ 32780 w 153205"/>
                <a:gd name="connsiteY292" fmla="*/ 62865 h 182880"/>
                <a:gd name="connsiteX293" fmla="*/ 32780 w 153205"/>
                <a:gd name="connsiteY293" fmla="*/ 64770 h 182880"/>
                <a:gd name="connsiteX294" fmla="*/ 33732 w 153205"/>
                <a:gd name="connsiteY294" fmla="*/ 66675 h 182880"/>
                <a:gd name="connsiteX295" fmla="*/ 30874 w 153205"/>
                <a:gd name="connsiteY295" fmla="*/ 66675 h 182880"/>
                <a:gd name="connsiteX296" fmla="*/ 29922 w 153205"/>
                <a:gd name="connsiteY296" fmla="*/ 64770 h 182880"/>
                <a:gd name="connsiteX297" fmla="*/ 29922 w 153205"/>
                <a:gd name="connsiteY297" fmla="*/ 59055 h 182880"/>
                <a:gd name="connsiteX298" fmla="*/ 31827 w 153205"/>
                <a:gd name="connsiteY298" fmla="*/ 58103 h 182880"/>
                <a:gd name="connsiteX299" fmla="*/ 36590 w 153205"/>
                <a:gd name="connsiteY299" fmla="*/ 58103 h 182880"/>
                <a:gd name="connsiteX300" fmla="*/ 38495 w 153205"/>
                <a:gd name="connsiteY300" fmla="*/ 59055 h 182880"/>
                <a:gd name="connsiteX301" fmla="*/ 41352 w 153205"/>
                <a:gd name="connsiteY301" fmla="*/ 62865 h 182880"/>
                <a:gd name="connsiteX302" fmla="*/ 39447 w 153205"/>
                <a:gd name="connsiteY302" fmla="*/ 63818 h 182880"/>
                <a:gd name="connsiteX303" fmla="*/ 29922 w 153205"/>
                <a:gd name="connsiteY303" fmla="*/ 34290 h 182880"/>
                <a:gd name="connsiteX304" fmla="*/ 29922 w 153205"/>
                <a:gd name="connsiteY304" fmla="*/ 34290 h 182880"/>
                <a:gd name="connsiteX305" fmla="*/ 29922 w 153205"/>
                <a:gd name="connsiteY305" fmla="*/ 34290 h 182880"/>
                <a:gd name="connsiteX306" fmla="*/ 29922 w 153205"/>
                <a:gd name="connsiteY306" fmla="*/ 34290 h 182880"/>
                <a:gd name="connsiteX307" fmla="*/ 29922 w 153205"/>
                <a:gd name="connsiteY307" fmla="*/ 34290 h 182880"/>
                <a:gd name="connsiteX308" fmla="*/ 39447 w 153205"/>
                <a:gd name="connsiteY308" fmla="*/ 96203 h 182880"/>
                <a:gd name="connsiteX309" fmla="*/ 36590 w 153205"/>
                <a:gd name="connsiteY309" fmla="*/ 97155 h 182880"/>
                <a:gd name="connsiteX310" fmla="*/ 36590 w 153205"/>
                <a:gd name="connsiteY310" fmla="*/ 99060 h 182880"/>
                <a:gd name="connsiteX311" fmla="*/ 34685 w 153205"/>
                <a:gd name="connsiteY311" fmla="*/ 100965 h 182880"/>
                <a:gd name="connsiteX312" fmla="*/ 33732 w 153205"/>
                <a:gd name="connsiteY312" fmla="*/ 99060 h 182880"/>
                <a:gd name="connsiteX313" fmla="*/ 33732 w 153205"/>
                <a:gd name="connsiteY313" fmla="*/ 95250 h 182880"/>
                <a:gd name="connsiteX314" fmla="*/ 32780 w 153205"/>
                <a:gd name="connsiteY314" fmla="*/ 93345 h 182880"/>
                <a:gd name="connsiteX315" fmla="*/ 31827 w 153205"/>
                <a:gd name="connsiteY315" fmla="*/ 95250 h 182880"/>
                <a:gd name="connsiteX316" fmla="*/ 31827 w 153205"/>
                <a:gd name="connsiteY316" fmla="*/ 98108 h 182880"/>
                <a:gd name="connsiteX317" fmla="*/ 32780 w 153205"/>
                <a:gd name="connsiteY317" fmla="*/ 101918 h 182880"/>
                <a:gd name="connsiteX318" fmla="*/ 37542 w 153205"/>
                <a:gd name="connsiteY318" fmla="*/ 100965 h 182880"/>
                <a:gd name="connsiteX319" fmla="*/ 38495 w 153205"/>
                <a:gd name="connsiteY319" fmla="*/ 99060 h 182880"/>
                <a:gd name="connsiteX320" fmla="*/ 39447 w 153205"/>
                <a:gd name="connsiteY320" fmla="*/ 96203 h 182880"/>
                <a:gd name="connsiteX321" fmla="*/ 32780 w 153205"/>
                <a:gd name="connsiteY321" fmla="*/ 28575 h 182880"/>
                <a:gd name="connsiteX322" fmla="*/ 33732 w 153205"/>
                <a:gd name="connsiteY322" fmla="*/ 32385 h 182880"/>
                <a:gd name="connsiteX323" fmla="*/ 32780 w 153205"/>
                <a:gd name="connsiteY323" fmla="*/ 28575 h 182880"/>
                <a:gd name="connsiteX324" fmla="*/ 35637 w 153205"/>
                <a:gd name="connsiteY324" fmla="*/ 113348 h 182880"/>
                <a:gd name="connsiteX325" fmla="*/ 35637 w 153205"/>
                <a:gd name="connsiteY325" fmla="*/ 113348 h 182880"/>
                <a:gd name="connsiteX326" fmla="*/ 35637 w 153205"/>
                <a:gd name="connsiteY326" fmla="*/ 112395 h 182880"/>
                <a:gd name="connsiteX327" fmla="*/ 35637 w 153205"/>
                <a:gd name="connsiteY327" fmla="*/ 113348 h 182880"/>
                <a:gd name="connsiteX328" fmla="*/ 35637 w 153205"/>
                <a:gd name="connsiteY328" fmla="*/ 113348 h 182880"/>
                <a:gd name="connsiteX329" fmla="*/ 37542 w 153205"/>
                <a:gd name="connsiteY329" fmla="*/ 141923 h 182880"/>
                <a:gd name="connsiteX330" fmla="*/ 37542 w 153205"/>
                <a:gd name="connsiteY330" fmla="*/ 140018 h 182880"/>
                <a:gd name="connsiteX331" fmla="*/ 36590 w 153205"/>
                <a:gd name="connsiteY331" fmla="*/ 139065 h 182880"/>
                <a:gd name="connsiteX332" fmla="*/ 37542 w 153205"/>
                <a:gd name="connsiteY332" fmla="*/ 141923 h 182880"/>
                <a:gd name="connsiteX333" fmla="*/ 37542 w 153205"/>
                <a:gd name="connsiteY333" fmla="*/ 141923 h 182880"/>
                <a:gd name="connsiteX334" fmla="*/ 37542 w 153205"/>
                <a:gd name="connsiteY334" fmla="*/ 154305 h 182880"/>
                <a:gd name="connsiteX335" fmla="*/ 37542 w 153205"/>
                <a:gd name="connsiteY335" fmla="*/ 154305 h 182880"/>
                <a:gd name="connsiteX336" fmla="*/ 36590 w 153205"/>
                <a:gd name="connsiteY336" fmla="*/ 153353 h 182880"/>
                <a:gd name="connsiteX337" fmla="*/ 37542 w 153205"/>
                <a:gd name="connsiteY337" fmla="*/ 154305 h 182880"/>
                <a:gd name="connsiteX338" fmla="*/ 37542 w 153205"/>
                <a:gd name="connsiteY338" fmla="*/ 154305 h 182880"/>
                <a:gd name="connsiteX339" fmla="*/ 36590 w 153205"/>
                <a:gd name="connsiteY339" fmla="*/ 36195 h 182880"/>
                <a:gd name="connsiteX340" fmla="*/ 37542 w 153205"/>
                <a:gd name="connsiteY340" fmla="*/ 35243 h 182880"/>
                <a:gd name="connsiteX341" fmla="*/ 38495 w 153205"/>
                <a:gd name="connsiteY341" fmla="*/ 37148 h 182880"/>
                <a:gd name="connsiteX342" fmla="*/ 36590 w 153205"/>
                <a:gd name="connsiteY342" fmla="*/ 38100 h 182880"/>
                <a:gd name="connsiteX343" fmla="*/ 36590 w 153205"/>
                <a:gd name="connsiteY343" fmla="*/ 36195 h 182880"/>
                <a:gd name="connsiteX344" fmla="*/ 40399 w 153205"/>
                <a:gd name="connsiteY344" fmla="*/ 87630 h 182880"/>
                <a:gd name="connsiteX345" fmla="*/ 39447 w 153205"/>
                <a:gd name="connsiteY345" fmla="*/ 87630 h 182880"/>
                <a:gd name="connsiteX346" fmla="*/ 38495 w 153205"/>
                <a:gd name="connsiteY346" fmla="*/ 88583 h 182880"/>
                <a:gd name="connsiteX347" fmla="*/ 40399 w 153205"/>
                <a:gd name="connsiteY347" fmla="*/ 87630 h 182880"/>
                <a:gd name="connsiteX348" fmla="*/ 40399 w 153205"/>
                <a:gd name="connsiteY348" fmla="*/ 87630 h 182880"/>
                <a:gd name="connsiteX349" fmla="*/ 44210 w 153205"/>
                <a:gd name="connsiteY349" fmla="*/ 142875 h 182880"/>
                <a:gd name="connsiteX350" fmla="*/ 44210 w 153205"/>
                <a:gd name="connsiteY350" fmla="*/ 142875 h 182880"/>
                <a:gd name="connsiteX351" fmla="*/ 44210 w 153205"/>
                <a:gd name="connsiteY351" fmla="*/ 142875 h 182880"/>
                <a:gd name="connsiteX352" fmla="*/ 44210 w 153205"/>
                <a:gd name="connsiteY352" fmla="*/ 142875 h 182880"/>
                <a:gd name="connsiteX353" fmla="*/ 44210 w 153205"/>
                <a:gd name="connsiteY353" fmla="*/ 142875 h 182880"/>
                <a:gd name="connsiteX354" fmla="*/ 45162 w 153205"/>
                <a:gd name="connsiteY354" fmla="*/ 22860 h 182880"/>
                <a:gd name="connsiteX355" fmla="*/ 45162 w 153205"/>
                <a:gd name="connsiteY355" fmla="*/ 22860 h 182880"/>
                <a:gd name="connsiteX356" fmla="*/ 47067 w 153205"/>
                <a:gd name="connsiteY356" fmla="*/ 22860 h 182880"/>
                <a:gd name="connsiteX357" fmla="*/ 45162 w 153205"/>
                <a:gd name="connsiteY357" fmla="*/ 22860 h 182880"/>
                <a:gd name="connsiteX358" fmla="*/ 45162 w 153205"/>
                <a:gd name="connsiteY358" fmla="*/ 22860 h 182880"/>
                <a:gd name="connsiteX359" fmla="*/ 49924 w 153205"/>
                <a:gd name="connsiteY359" fmla="*/ 60008 h 182880"/>
                <a:gd name="connsiteX360" fmla="*/ 48972 w 153205"/>
                <a:gd name="connsiteY360" fmla="*/ 59055 h 182880"/>
                <a:gd name="connsiteX361" fmla="*/ 48020 w 153205"/>
                <a:gd name="connsiteY361" fmla="*/ 59055 h 182880"/>
                <a:gd name="connsiteX362" fmla="*/ 48972 w 153205"/>
                <a:gd name="connsiteY362" fmla="*/ 59055 h 182880"/>
                <a:gd name="connsiteX363" fmla="*/ 49924 w 153205"/>
                <a:gd name="connsiteY363" fmla="*/ 60008 h 182880"/>
                <a:gd name="connsiteX364" fmla="*/ 49924 w 153205"/>
                <a:gd name="connsiteY364" fmla="*/ 38100 h 182880"/>
                <a:gd name="connsiteX365" fmla="*/ 48972 w 153205"/>
                <a:gd name="connsiteY365" fmla="*/ 35243 h 182880"/>
                <a:gd name="connsiteX366" fmla="*/ 48020 w 153205"/>
                <a:gd name="connsiteY366" fmla="*/ 37148 h 182880"/>
                <a:gd name="connsiteX367" fmla="*/ 49924 w 153205"/>
                <a:gd name="connsiteY367" fmla="*/ 38100 h 182880"/>
                <a:gd name="connsiteX368" fmla="*/ 49924 w 153205"/>
                <a:gd name="connsiteY368" fmla="*/ 38100 h 182880"/>
                <a:gd name="connsiteX369" fmla="*/ 48972 w 153205"/>
                <a:gd name="connsiteY369" fmla="*/ 25718 h 182880"/>
                <a:gd name="connsiteX370" fmla="*/ 48972 w 153205"/>
                <a:gd name="connsiteY370" fmla="*/ 25718 h 182880"/>
                <a:gd name="connsiteX371" fmla="*/ 48972 w 153205"/>
                <a:gd name="connsiteY371" fmla="*/ 25718 h 182880"/>
                <a:gd name="connsiteX372" fmla="*/ 48972 w 153205"/>
                <a:gd name="connsiteY372" fmla="*/ 25718 h 182880"/>
                <a:gd name="connsiteX373" fmla="*/ 48972 w 153205"/>
                <a:gd name="connsiteY373" fmla="*/ 25718 h 182880"/>
                <a:gd name="connsiteX374" fmla="*/ 102312 w 153205"/>
                <a:gd name="connsiteY374" fmla="*/ 91440 h 182880"/>
                <a:gd name="connsiteX375" fmla="*/ 103265 w 153205"/>
                <a:gd name="connsiteY375" fmla="*/ 82868 h 182880"/>
                <a:gd name="connsiteX376" fmla="*/ 101359 w 153205"/>
                <a:gd name="connsiteY376" fmla="*/ 66675 h 182880"/>
                <a:gd name="connsiteX377" fmla="*/ 96597 w 153205"/>
                <a:gd name="connsiteY377" fmla="*/ 32385 h 182880"/>
                <a:gd name="connsiteX378" fmla="*/ 88977 w 153205"/>
                <a:gd name="connsiteY378" fmla="*/ 15240 h 182880"/>
                <a:gd name="connsiteX379" fmla="*/ 68974 w 153205"/>
                <a:gd name="connsiteY379" fmla="*/ 14288 h 182880"/>
                <a:gd name="connsiteX380" fmla="*/ 59449 w 153205"/>
                <a:gd name="connsiteY380" fmla="*/ 29528 h 182880"/>
                <a:gd name="connsiteX381" fmla="*/ 50877 w 153205"/>
                <a:gd name="connsiteY381" fmla="*/ 80963 h 182880"/>
                <a:gd name="connsiteX382" fmla="*/ 54687 w 153205"/>
                <a:gd name="connsiteY382" fmla="*/ 138113 h 182880"/>
                <a:gd name="connsiteX383" fmla="*/ 67070 w 153205"/>
                <a:gd name="connsiteY383" fmla="*/ 164783 h 182880"/>
                <a:gd name="connsiteX384" fmla="*/ 88024 w 153205"/>
                <a:gd name="connsiteY384" fmla="*/ 164783 h 182880"/>
                <a:gd name="connsiteX385" fmla="*/ 93740 w 153205"/>
                <a:gd name="connsiteY385" fmla="*/ 154305 h 182880"/>
                <a:gd name="connsiteX386" fmla="*/ 101359 w 153205"/>
                <a:gd name="connsiteY386" fmla="*/ 109538 h 182880"/>
                <a:gd name="connsiteX387" fmla="*/ 101359 w 153205"/>
                <a:gd name="connsiteY387" fmla="*/ 93345 h 182880"/>
                <a:gd name="connsiteX388" fmla="*/ 102312 w 153205"/>
                <a:gd name="connsiteY388" fmla="*/ 91440 h 182880"/>
                <a:gd name="connsiteX389" fmla="*/ 110884 w 153205"/>
                <a:gd name="connsiteY389" fmla="*/ 141923 h 182880"/>
                <a:gd name="connsiteX390" fmla="*/ 108980 w 153205"/>
                <a:gd name="connsiteY390" fmla="*/ 142875 h 182880"/>
                <a:gd name="connsiteX391" fmla="*/ 108980 w 153205"/>
                <a:gd name="connsiteY391" fmla="*/ 143828 h 182880"/>
                <a:gd name="connsiteX392" fmla="*/ 106122 w 153205"/>
                <a:gd name="connsiteY392" fmla="*/ 146685 h 182880"/>
                <a:gd name="connsiteX393" fmla="*/ 107074 w 153205"/>
                <a:gd name="connsiteY393" fmla="*/ 147638 h 182880"/>
                <a:gd name="connsiteX394" fmla="*/ 108980 w 153205"/>
                <a:gd name="connsiteY394" fmla="*/ 143828 h 182880"/>
                <a:gd name="connsiteX395" fmla="*/ 108980 w 153205"/>
                <a:gd name="connsiteY395" fmla="*/ 143828 h 182880"/>
                <a:gd name="connsiteX396" fmla="*/ 109932 w 153205"/>
                <a:gd name="connsiteY396" fmla="*/ 143828 h 182880"/>
                <a:gd name="connsiteX397" fmla="*/ 110884 w 153205"/>
                <a:gd name="connsiteY397" fmla="*/ 141923 h 182880"/>
                <a:gd name="connsiteX398" fmla="*/ 110884 w 153205"/>
                <a:gd name="connsiteY398" fmla="*/ 141923 h 182880"/>
                <a:gd name="connsiteX399" fmla="*/ 109932 w 153205"/>
                <a:gd name="connsiteY399" fmla="*/ 151448 h 182880"/>
                <a:gd name="connsiteX400" fmla="*/ 109932 w 153205"/>
                <a:gd name="connsiteY400" fmla="*/ 151448 h 182880"/>
                <a:gd name="connsiteX401" fmla="*/ 109932 w 153205"/>
                <a:gd name="connsiteY401" fmla="*/ 151448 h 182880"/>
                <a:gd name="connsiteX402" fmla="*/ 109932 w 153205"/>
                <a:gd name="connsiteY402" fmla="*/ 151448 h 182880"/>
                <a:gd name="connsiteX403" fmla="*/ 109932 w 153205"/>
                <a:gd name="connsiteY403" fmla="*/ 151448 h 182880"/>
                <a:gd name="connsiteX404" fmla="*/ 108980 w 153205"/>
                <a:gd name="connsiteY404" fmla="*/ 54293 h 182880"/>
                <a:gd name="connsiteX405" fmla="*/ 109932 w 153205"/>
                <a:gd name="connsiteY405" fmla="*/ 54293 h 182880"/>
                <a:gd name="connsiteX406" fmla="*/ 111837 w 153205"/>
                <a:gd name="connsiteY406" fmla="*/ 53340 h 182880"/>
                <a:gd name="connsiteX407" fmla="*/ 110884 w 153205"/>
                <a:gd name="connsiteY407" fmla="*/ 52388 h 182880"/>
                <a:gd name="connsiteX408" fmla="*/ 108980 w 153205"/>
                <a:gd name="connsiteY408" fmla="*/ 54293 h 182880"/>
                <a:gd name="connsiteX409" fmla="*/ 109932 w 153205"/>
                <a:gd name="connsiteY409" fmla="*/ 39053 h 182880"/>
                <a:gd name="connsiteX410" fmla="*/ 110884 w 153205"/>
                <a:gd name="connsiteY410" fmla="*/ 40958 h 182880"/>
                <a:gd name="connsiteX411" fmla="*/ 111837 w 153205"/>
                <a:gd name="connsiteY411" fmla="*/ 40005 h 182880"/>
                <a:gd name="connsiteX412" fmla="*/ 109932 w 153205"/>
                <a:gd name="connsiteY412" fmla="*/ 39053 h 182880"/>
                <a:gd name="connsiteX413" fmla="*/ 109932 w 153205"/>
                <a:gd name="connsiteY413" fmla="*/ 39053 h 182880"/>
                <a:gd name="connsiteX414" fmla="*/ 112790 w 153205"/>
                <a:gd name="connsiteY414" fmla="*/ 130493 h 182880"/>
                <a:gd name="connsiteX415" fmla="*/ 110884 w 153205"/>
                <a:gd name="connsiteY415" fmla="*/ 129540 h 182880"/>
                <a:gd name="connsiteX416" fmla="*/ 109932 w 153205"/>
                <a:gd name="connsiteY416" fmla="*/ 130493 h 182880"/>
                <a:gd name="connsiteX417" fmla="*/ 111837 w 153205"/>
                <a:gd name="connsiteY417" fmla="*/ 131445 h 182880"/>
                <a:gd name="connsiteX418" fmla="*/ 112790 w 153205"/>
                <a:gd name="connsiteY418" fmla="*/ 130493 h 182880"/>
                <a:gd name="connsiteX419" fmla="*/ 122315 w 153205"/>
                <a:gd name="connsiteY419" fmla="*/ 52388 h 182880"/>
                <a:gd name="connsiteX420" fmla="*/ 120409 w 153205"/>
                <a:gd name="connsiteY420" fmla="*/ 56198 h 182880"/>
                <a:gd name="connsiteX421" fmla="*/ 117552 w 153205"/>
                <a:gd name="connsiteY421" fmla="*/ 60008 h 182880"/>
                <a:gd name="connsiteX422" fmla="*/ 115647 w 153205"/>
                <a:gd name="connsiteY422" fmla="*/ 61913 h 182880"/>
                <a:gd name="connsiteX423" fmla="*/ 114695 w 153205"/>
                <a:gd name="connsiteY423" fmla="*/ 64770 h 182880"/>
                <a:gd name="connsiteX424" fmla="*/ 115647 w 153205"/>
                <a:gd name="connsiteY424" fmla="*/ 67628 h 182880"/>
                <a:gd name="connsiteX425" fmla="*/ 118505 w 153205"/>
                <a:gd name="connsiteY425" fmla="*/ 66675 h 182880"/>
                <a:gd name="connsiteX426" fmla="*/ 121362 w 153205"/>
                <a:gd name="connsiteY426" fmla="*/ 68580 h 182880"/>
                <a:gd name="connsiteX427" fmla="*/ 122315 w 153205"/>
                <a:gd name="connsiteY427" fmla="*/ 71438 h 182880"/>
                <a:gd name="connsiteX428" fmla="*/ 115647 w 153205"/>
                <a:gd name="connsiteY428" fmla="*/ 67628 h 182880"/>
                <a:gd name="connsiteX429" fmla="*/ 109932 w 153205"/>
                <a:gd name="connsiteY429" fmla="*/ 70485 h 182880"/>
                <a:gd name="connsiteX430" fmla="*/ 108980 w 153205"/>
                <a:gd name="connsiteY430" fmla="*/ 71438 h 182880"/>
                <a:gd name="connsiteX431" fmla="*/ 116599 w 153205"/>
                <a:gd name="connsiteY431" fmla="*/ 76200 h 182880"/>
                <a:gd name="connsiteX432" fmla="*/ 118505 w 153205"/>
                <a:gd name="connsiteY432" fmla="*/ 78105 h 182880"/>
                <a:gd name="connsiteX433" fmla="*/ 118505 w 153205"/>
                <a:gd name="connsiteY433" fmla="*/ 82868 h 182880"/>
                <a:gd name="connsiteX434" fmla="*/ 123267 w 153205"/>
                <a:gd name="connsiteY434" fmla="*/ 83820 h 182880"/>
                <a:gd name="connsiteX435" fmla="*/ 124220 w 153205"/>
                <a:gd name="connsiteY435" fmla="*/ 81915 h 182880"/>
                <a:gd name="connsiteX436" fmla="*/ 126124 w 153205"/>
                <a:gd name="connsiteY436" fmla="*/ 77153 h 182880"/>
                <a:gd name="connsiteX437" fmla="*/ 128030 w 153205"/>
                <a:gd name="connsiteY437" fmla="*/ 75248 h 182880"/>
                <a:gd name="connsiteX438" fmla="*/ 129934 w 153205"/>
                <a:gd name="connsiteY438" fmla="*/ 80010 h 182880"/>
                <a:gd name="connsiteX439" fmla="*/ 124220 w 153205"/>
                <a:gd name="connsiteY439" fmla="*/ 87630 h 182880"/>
                <a:gd name="connsiteX440" fmla="*/ 120409 w 153205"/>
                <a:gd name="connsiteY440" fmla="*/ 89535 h 182880"/>
                <a:gd name="connsiteX441" fmla="*/ 119457 w 153205"/>
                <a:gd name="connsiteY441" fmla="*/ 88583 h 182880"/>
                <a:gd name="connsiteX442" fmla="*/ 118505 w 153205"/>
                <a:gd name="connsiteY442" fmla="*/ 87630 h 182880"/>
                <a:gd name="connsiteX443" fmla="*/ 113742 w 153205"/>
                <a:gd name="connsiteY443" fmla="*/ 87630 h 182880"/>
                <a:gd name="connsiteX444" fmla="*/ 113742 w 153205"/>
                <a:gd name="connsiteY444" fmla="*/ 88583 h 182880"/>
                <a:gd name="connsiteX445" fmla="*/ 116599 w 153205"/>
                <a:gd name="connsiteY445" fmla="*/ 92393 h 182880"/>
                <a:gd name="connsiteX446" fmla="*/ 121362 w 153205"/>
                <a:gd name="connsiteY446" fmla="*/ 92393 h 182880"/>
                <a:gd name="connsiteX447" fmla="*/ 125172 w 153205"/>
                <a:gd name="connsiteY447" fmla="*/ 92393 h 182880"/>
                <a:gd name="connsiteX448" fmla="*/ 134697 w 153205"/>
                <a:gd name="connsiteY448" fmla="*/ 83820 h 182880"/>
                <a:gd name="connsiteX449" fmla="*/ 139459 w 153205"/>
                <a:gd name="connsiteY449" fmla="*/ 80010 h 182880"/>
                <a:gd name="connsiteX450" fmla="*/ 140412 w 153205"/>
                <a:gd name="connsiteY450" fmla="*/ 79058 h 182880"/>
                <a:gd name="connsiteX451" fmla="*/ 138507 w 153205"/>
                <a:gd name="connsiteY451" fmla="*/ 78105 h 182880"/>
                <a:gd name="connsiteX452" fmla="*/ 134697 w 153205"/>
                <a:gd name="connsiteY452" fmla="*/ 80010 h 182880"/>
                <a:gd name="connsiteX453" fmla="*/ 131840 w 153205"/>
                <a:gd name="connsiteY453" fmla="*/ 80010 h 182880"/>
                <a:gd name="connsiteX454" fmla="*/ 133745 w 153205"/>
                <a:gd name="connsiteY454" fmla="*/ 78105 h 182880"/>
                <a:gd name="connsiteX455" fmla="*/ 136602 w 153205"/>
                <a:gd name="connsiteY455" fmla="*/ 76200 h 182880"/>
                <a:gd name="connsiteX456" fmla="*/ 136602 w 153205"/>
                <a:gd name="connsiteY456" fmla="*/ 75248 h 182880"/>
                <a:gd name="connsiteX457" fmla="*/ 135649 w 153205"/>
                <a:gd name="connsiteY457" fmla="*/ 75248 h 182880"/>
                <a:gd name="connsiteX458" fmla="*/ 133745 w 153205"/>
                <a:gd name="connsiteY458" fmla="*/ 76200 h 182880"/>
                <a:gd name="connsiteX459" fmla="*/ 136602 w 153205"/>
                <a:gd name="connsiteY459" fmla="*/ 71438 h 182880"/>
                <a:gd name="connsiteX460" fmla="*/ 134697 w 153205"/>
                <a:gd name="connsiteY460" fmla="*/ 68580 h 182880"/>
                <a:gd name="connsiteX461" fmla="*/ 132792 w 153205"/>
                <a:gd name="connsiteY461" fmla="*/ 67628 h 182880"/>
                <a:gd name="connsiteX462" fmla="*/ 132792 w 153205"/>
                <a:gd name="connsiteY462" fmla="*/ 64770 h 182880"/>
                <a:gd name="connsiteX463" fmla="*/ 124220 w 153205"/>
                <a:gd name="connsiteY463" fmla="*/ 60008 h 182880"/>
                <a:gd name="connsiteX464" fmla="*/ 121362 w 153205"/>
                <a:gd name="connsiteY464" fmla="*/ 56198 h 182880"/>
                <a:gd name="connsiteX465" fmla="*/ 124220 w 153205"/>
                <a:gd name="connsiteY465" fmla="*/ 52388 h 182880"/>
                <a:gd name="connsiteX466" fmla="*/ 127077 w 153205"/>
                <a:gd name="connsiteY466" fmla="*/ 50483 h 182880"/>
                <a:gd name="connsiteX467" fmla="*/ 127077 w 153205"/>
                <a:gd name="connsiteY467" fmla="*/ 50483 h 182880"/>
                <a:gd name="connsiteX468" fmla="*/ 128982 w 153205"/>
                <a:gd name="connsiteY468" fmla="*/ 50483 h 182880"/>
                <a:gd name="connsiteX469" fmla="*/ 128030 w 153205"/>
                <a:gd name="connsiteY469" fmla="*/ 48578 h 182880"/>
                <a:gd name="connsiteX470" fmla="*/ 125172 w 153205"/>
                <a:gd name="connsiteY470" fmla="*/ 46673 h 182880"/>
                <a:gd name="connsiteX471" fmla="*/ 123267 w 153205"/>
                <a:gd name="connsiteY471" fmla="*/ 50483 h 182880"/>
                <a:gd name="connsiteX472" fmla="*/ 122315 w 153205"/>
                <a:gd name="connsiteY472" fmla="*/ 52388 h 182880"/>
                <a:gd name="connsiteX473" fmla="*/ 110884 w 153205"/>
                <a:gd name="connsiteY473" fmla="*/ 109538 h 182880"/>
                <a:gd name="connsiteX474" fmla="*/ 110884 w 153205"/>
                <a:gd name="connsiteY474" fmla="*/ 109538 h 182880"/>
                <a:gd name="connsiteX475" fmla="*/ 111837 w 153205"/>
                <a:gd name="connsiteY475" fmla="*/ 109538 h 182880"/>
                <a:gd name="connsiteX476" fmla="*/ 110884 w 153205"/>
                <a:gd name="connsiteY476" fmla="*/ 109538 h 182880"/>
                <a:gd name="connsiteX477" fmla="*/ 110884 w 153205"/>
                <a:gd name="connsiteY477" fmla="*/ 109538 h 182880"/>
                <a:gd name="connsiteX478" fmla="*/ 112790 w 153205"/>
                <a:gd name="connsiteY478" fmla="*/ 83820 h 182880"/>
                <a:gd name="connsiteX479" fmla="*/ 112790 w 153205"/>
                <a:gd name="connsiteY479" fmla="*/ 83820 h 182880"/>
                <a:gd name="connsiteX480" fmla="*/ 111837 w 153205"/>
                <a:gd name="connsiteY480" fmla="*/ 84773 h 182880"/>
                <a:gd name="connsiteX481" fmla="*/ 112790 w 153205"/>
                <a:gd name="connsiteY481" fmla="*/ 84773 h 182880"/>
                <a:gd name="connsiteX482" fmla="*/ 112790 w 153205"/>
                <a:gd name="connsiteY482" fmla="*/ 83820 h 182880"/>
                <a:gd name="connsiteX483" fmla="*/ 111837 w 153205"/>
                <a:gd name="connsiteY483" fmla="*/ 50483 h 182880"/>
                <a:gd name="connsiteX484" fmla="*/ 113742 w 153205"/>
                <a:gd name="connsiteY484" fmla="*/ 51435 h 182880"/>
                <a:gd name="connsiteX485" fmla="*/ 120409 w 153205"/>
                <a:gd name="connsiteY485" fmla="*/ 44768 h 182880"/>
                <a:gd name="connsiteX486" fmla="*/ 121362 w 153205"/>
                <a:gd name="connsiteY486" fmla="*/ 47625 h 182880"/>
                <a:gd name="connsiteX487" fmla="*/ 122315 w 153205"/>
                <a:gd name="connsiteY487" fmla="*/ 47625 h 182880"/>
                <a:gd name="connsiteX488" fmla="*/ 123267 w 153205"/>
                <a:gd name="connsiteY488" fmla="*/ 43815 h 182880"/>
                <a:gd name="connsiteX489" fmla="*/ 120409 w 153205"/>
                <a:gd name="connsiteY489" fmla="*/ 43815 h 182880"/>
                <a:gd name="connsiteX490" fmla="*/ 116599 w 153205"/>
                <a:gd name="connsiteY490" fmla="*/ 46673 h 182880"/>
                <a:gd name="connsiteX491" fmla="*/ 115647 w 153205"/>
                <a:gd name="connsiteY491" fmla="*/ 47625 h 182880"/>
                <a:gd name="connsiteX492" fmla="*/ 113742 w 153205"/>
                <a:gd name="connsiteY492" fmla="*/ 48578 h 182880"/>
                <a:gd name="connsiteX493" fmla="*/ 111837 w 153205"/>
                <a:gd name="connsiteY493" fmla="*/ 50483 h 182880"/>
                <a:gd name="connsiteX494" fmla="*/ 112790 w 153205"/>
                <a:gd name="connsiteY494" fmla="*/ 159068 h 182880"/>
                <a:gd name="connsiteX495" fmla="*/ 112790 w 153205"/>
                <a:gd name="connsiteY495" fmla="*/ 159068 h 182880"/>
                <a:gd name="connsiteX496" fmla="*/ 112790 w 153205"/>
                <a:gd name="connsiteY496" fmla="*/ 158115 h 182880"/>
                <a:gd name="connsiteX497" fmla="*/ 112790 w 153205"/>
                <a:gd name="connsiteY497" fmla="*/ 159068 h 182880"/>
                <a:gd name="connsiteX498" fmla="*/ 112790 w 153205"/>
                <a:gd name="connsiteY498" fmla="*/ 159068 h 182880"/>
                <a:gd name="connsiteX499" fmla="*/ 113742 w 153205"/>
                <a:gd name="connsiteY499" fmla="*/ 125730 h 182880"/>
                <a:gd name="connsiteX500" fmla="*/ 113742 w 153205"/>
                <a:gd name="connsiteY500" fmla="*/ 125730 h 182880"/>
                <a:gd name="connsiteX501" fmla="*/ 115647 w 153205"/>
                <a:gd name="connsiteY501" fmla="*/ 128588 h 182880"/>
                <a:gd name="connsiteX502" fmla="*/ 116599 w 153205"/>
                <a:gd name="connsiteY502" fmla="*/ 128588 h 182880"/>
                <a:gd name="connsiteX503" fmla="*/ 114695 w 153205"/>
                <a:gd name="connsiteY503" fmla="*/ 125730 h 182880"/>
                <a:gd name="connsiteX504" fmla="*/ 113742 w 153205"/>
                <a:gd name="connsiteY504" fmla="*/ 125730 h 182880"/>
                <a:gd name="connsiteX505" fmla="*/ 113742 w 153205"/>
                <a:gd name="connsiteY505" fmla="*/ 125730 h 182880"/>
                <a:gd name="connsiteX506" fmla="*/ 112790 w 153205"/>
                <a:gd name="connsiteY506" fmla="*/ 122873 h 182880"/>
                <a:gd name="connsiteX507" fmla="*/ 111837 w 153205"/>
                <a:gd name="connsiteY507" fmla="*/ 124778 h 182880"/>
                <a:gd name="connsiteX508" fmla="*/ 113742 w 153205"/>
                <a:gd name="connsiteY508" fmla="*/ 125730 h 182880"/>
                <a:gd name="connsiteX509" fmla="*/ 112790 w 153205"/>
                <a:gd name="connsiteY509" fmla="*/ 97155 h 182880"/>
                <a:gd name="connsiteX510" fmla="*/ 112790 w 153205"/>
                <a:gd name="connsiteY510" fmla="*/ 97155 h 182880"/>
                <a:gd name="connsiteX511" fmla="*/ 114695 w 153205"/>
                <a:gd name="connsiteY511" fmla="*/ 97155 h 182880"/>
                <a:gd name="connsiteX512" fmla="*/ 112790 w 153205"/>
                <a:gd name="connsiteY512" fmla="*/ 97155 h 182880"/>
                <a:gd name="connsiteX513" fmla="*/ 112790 w 153205"/>
                <a:gd name="connsiteY513" fmla="*/ 97155 h 182880"/>
                <a:gd name="connsiteX514" fmla="*/ 116599 w 153205"/>
                <a:gd name="connsiteY514" fmla="*/ 80963 h 182880"/>
                <a:gd name="connsiteX515" fmla="*/ 117552 w 153205"/>
                <a:gd name="connsiteY515" fmla="*/ 80010 h 182880"/>
                <a:gd name="connsiteX516" fmla="*/ 114695 w 153205"/>
                <a:gd name="connsiteY516" fmla="*/ 78105 h 182880"/>
                <a:gd name="connsiteX517" fmla="*/ 112790 w 153205"/>
                <a:gd name="connsiteY517" fmla="*/ 78105 h 182880"/>
                <a:gd name="connsiteX518" fmla="*/ 116599 w 153205"/>
                <a:gd name="connsiteY518" fmla="*/ 80963 h 182880"/>
                <a:gd name="connsiteX519" fmla="*/ 113742 w 153205"/>
                <a:gd name="connsiteY519" fmla="*/ 160973 h 182880"/>
                <a:gd name="connsiteX520" fmla="*/ 113742 w 153205"/>
                <a:gd name="connsiteY520" fmla="*/ 160973 h 182880"/>
                <a:gd name="connsiteX521" fmla="*/ 113742 w 153205"/>
                <a:gd name="connsiteY521" fmla="*/ 160973 h 182880"/>
                <a:gd name="connsiteX522" fmla="*/ 113742 w 153205"/>
                <a:gd name="connsiteY522" fmla="*/ 160973 h 182880"/>
                <a:gd name="connsiteX523" fmla="*/ 113742 w 153205"/>
                <a:gd name="connsiteY523" fmla="*/ 160973 h 182880"/>
                <a:gd name="connsiteX524" fmla="*/ 114695 w 153205"/>
                <a:gd name="connsiteY524" fmla="*/ 42863 h 182880"/>
                <a:gd name="connsiteX525" fmla="*/ 114695 w 153205"/>
                <a:gd name="connsiteY525" fmla="*/ 42863 h 182880"/>
                <a:gd name="connsiteX526" fmla="*/ 114695 w 153205"/>
                <a:gd name="connsiteY526" fmla="*/ 40958 h 182880"/>
                <a:gd name="connsiteX527" fmla="*/ 114695 w 153205"/>
                <a:gd name="connsiteY527" fmla="*/ 42863 h 182880"/>
                <a:gd name="connsiteX528" fmla="*/ 114695 w 153205"/>
                <a:gd name="connsiteY528" fmla="*/ 42863 h 182880"/>
                <a:gd name="connsiteX529" fmla="*/ 118505 w 153205"/>
                <a:gd name="connsiteY529" fmla="*/ 142875 h 182880"/>
                <a:gd name="connsiteX530" fmla="*/ 115647 w 153205"/>
                <a:gd name="connsiteY530" fmla="*/ 140970 h 182880"/>
                <a:gd name="connsiteX531" fmla="*/ 113742 w 153205"/>
                <a:gd name="connsiteY531" fmla="*/ 142875 h 182880"/>
                <a:gd name="connsiteX532" fmla="*/ 115647 w 153205"/>
                <a:gd name="connsiteY532" fmla="*/ 143828 h 182880"/>
                <a:gd name="connsiteX533" fmla="*/ 118505 w 153205"/>
                <a:gd name="connsiteY533" fmla="*/ 142875 h 182880"/>
                <a:gd name="connsiteX534" fmla="*/ 121362 w 153205"/>
                <a:gd name="connsiteY534" fmla="*/ 113348 h 182880"/>
                <a:gd name="connsiteX535" fmla="*/ 119457 w 153205"/>
                <a:gd name="connsiteY535" fmla="*/ 111443 h 182880"/>
                <a:gd name="connsiteX536" fmla="*/ 115647 w 153205"/>
                <a:gd name="connsiteY536" fmla="*/ 112395 h 182880"/>
                <a:gd name="connsiteX537" fmla="*/ 114695 w 153205"/>
                <a:gd name="connsiteY537" fmla="*/ 113348 h 182880"/>
                <a:gd name="connsiteX538" fmla="*/ 115647 w 153205"/>
                <a:gd name="connsiteY538" fmla="*/ 114300 h 182880"/>
                <a:gd name="connsiteX539" fmla="*/ 116599 w 153205"/>
                <a:gd name="connsiteY539" fmla="*/ 116205 h 182880"/>
                <a:gd name="connsiteX540" fmla="*/ 117552 w 153205"/>
                <a:gd name="connsiteY540" fmla="*/ 123825 h 182880"/>
                <a:gd name="connsiteX541" fmla="*/ 119457 w 153205"/>
                <a:gd name="connsiteY541" fmla="*/ 123825 h 182880"/>
                <a:gd name="connsiteX542" fmla="*/ 122315 w 153205"/>
                <a:gd name="connsiteY542" fmla="*/ 121920 h 182880"/>
                <a:gd name="connsiteX543" fmla="*/ 123267 w 153205"/>
                <a:gd name="connsiteY543" fmla="*/ 116205 h 182880"/>
                <a:gd name="connsiteX544" fmla="*/ 121362 w 153205"/>
                <a:gd name="connsiteY544" fmla="*/ 113348 h 182880"/>
                <a:gd name="connsiteX545" fmla="*/ 143270 w 153205"/>
                <a:gd name="connsiteY545" fmla="*/ 118110 h 182880"/>
                <a:gd name="connsiteX546" fmla="*/ 138507 w 153205"/>
                <a:gd name="connsiteY546" fmla="*/ 116205 h 182880"/>
                <a:gd name="connsiteX547" fmla="*/ 138507 w 153205"/>
                <a:gd name="connsiteY547" fmla="*/ 115253 h 182880"/>
                <a:gd name="connsiteX548" fmla="*/ 140412 w 153205"/>
                <a:gd name="connsiteY548" fmla="*/ 113348 h 182880"/>
                <a:gd name="connsiteX549" fmla="*/ 138507 w 153205"/>
                <a:gd name="connsiteY549" fmla="*/ 113348 h 182880"/>
                <a:gd name="connsiteX550" fmla="*/ 138507 w 153205"/>
                <a:gd name="connsiteY550" fmla="*/ 113348 h 182880"/>
                <a:gd name="connsiteX551" fmla="*/ 138507 w 153205"/>
                <a:gd name="connsiteY551" fmla="*/ 107633 h 182880"/>
                <a:gd name="connsiteX552" fmla="*/ 138507 w 153205"/>
                <a:gd name="connsiteY552" fmla="*/ 106680 h 182880"/>
                <a:gd name="connsiteX553" fmla="*/ 139459 w 153205"/>
                <a:gd name="connsiteY553" fmla="*/ 101918 h 182880"/>
                <a:gd name="connsiteX554" fmla="*/ 138507 w 153205"/>
                <a:gd name="connsiteY554" fmla="*/ 97155 h 182880"/>
                <a:gd name="connsiteX555" fmla="*/ 139459 w 153205"/>
                <a:gd name="connsiteY555" fmla="*/ 96203 h 182880"/>
                <a:gd name="connsiteX556" fmla="*/ 139459 w 153205"/>
                <a:gd name="connsiteY556" fmla="*/ 96203 h 182880"/>
                <a:gd name="connsiteX557" fmla="*/ 138507 w 153205"/>
                <a:gd name="connsiteY557" fmla="*/ 98108 h 182880"/>
                <a:gd name="connsiteX558" fmla="*/ 135649 w 153205"/>
                <a:gd name="connsiteY558" fmla="*/ 99060 h 182880"/>
                <a:gd name="connsiteX559" fmla="*/ 133745 w 153205"/>
                <a:gd name="connsiteY559" fmla="*/ 99060 h 182880"/>
                <a:gd name="connsiteX560" fmla="*/ 132792 w 153205"/>
                <a:gd name="connsiteY560" fmla="*/ 96203 h 182880"/>
                <a:gd name="connsiteX561" fmla="*/ 133745 w 153205"/>
                <a:gd name="connsiteY561" fmla="*/ 94298 h 182880"/>
                <a:gd name="connsiteX562" fmla="*/ 133745 w 153205"/>
                <a:gd name="connsiteY562" fmla="*/ 92393 h 182880"/>
                <a:gd name="connsiteX563" fmla="*/ 131840 w 153205"/>
                <a:gd name="connsiteY563" fmla="*/ 93345 h 182880"/>
                <a:gd name="connsiteX564" fmla="*/ 127077 w 153205"/>
                <a:gd name="connsiteY564" fmla="*/ 96203 h 182880"/>
                <a:gd name="connsiteX565" fmla="*/ 126124 w 153205"/>
                <a:gd name="connsiteY565" fmla="*/ 100965 h 182880"/>
                <a:gd name="connsiteX566" fmla="*/ 125172 w 153205"/>
                <a:gd name="connsiteY566" fmla="*/ 101918 h 182880"/>
                <a:gd name="connsiteX567" fmla="*/ 122315 w 153205"/>
                <a:gd name="connsiteY567" fmla="*/ 104775 h 182880"/>
                <a:gd name="connsiteX568" fmla="*/ 125172 w 153205"/>
                <a:gd name="connsiteY568" fmla="*/ 112395 h 182880"/>
                <a:gd name="connsiteX569" fmla="*/ 127077 w 153205"/>
                <a:gd name="connsiteY569" fmla="*/ 113348 h 182880"/>
                <a:gd name="connsiteX570" fmla="*/ 127077 w 153205"/>
                <a:gd name="connsiteY570" fmla="*/ 111443 h 182880"/>
                <a:gd name="connsiteX571" fmla="*/ 129934 w 153205"/>
                <a:gd name="connsiteY571" fmla="*/ 114300 h 182880"/>
                <a:gd name="connsiteX572" fmla="*/ 129934 w 153205"/>
                <a:gd name="connsiteY572" fmla="*/ 115253 h 182880"/>
                <a:gd name="connsiteX573" fmla="*/ 127077 w 153205"/>
                <a:gd name="connsiteY573" fmla="*/ 118110 h 182880"/>
                <a:gd name="connsiteX574" fmla="*/ 126124 w 153205"/>
                <a:gd name="connsiteY574" fmla="*/ 120015 h 182880"/>
                <a:gd name="connsiteX575" fmla="*/ 128030 w 153205"/>
                <a:gd name="connsiteY575" fmla="*/ 120968 h 182880"/>
                <a:gd name="connsiteX576" fmla="*/ 128030 w 153205"/>
                <a:gd name="connsiteY576" fmla="*/ 127635 h 182880"/>
                <a:gd name="connsiteX577" fmla="*/ 127077 w 153205"/>
                <a:gd name="connsiteY577" fmla="*/ 128588 h 182880"/>
                <a:gd name="connsiteX578" fmla="*/ 125172 w 153205"/>
                <a:gd name="connsiteY578" fmla="*/ 128588 h 182880"/>
                <a:gd name="connsiteX579" fmla="*/ 120409 w 153205"/>
                <a:gd name="connsiteY579" fmla="*/ 123825 h 182880"/>
                <a:gd name="connsiteX580" fmla="*/ 121362 w 153205"/>
                <a:gd name="connsiteY580" fmla="*/ 128588 h 182880"/>
                <a:gd name="connsiteX581" fmla="*/ 120409 w 153205"/>
                <a:gd name="connsiteY581" fmla="*/ 130493 h 182880"/>
                <a:gd name="connsiteX582" fmla="*/ 118505 w 153205"/>
                <a:gd name="connsiteY582" fmla="*/ 132398 h 182880"/>
                <a:gd name="connsiteX583" fmla="*/ 117552 w 153205"/>
                <a:gd name="connsiteY583" fmla="*/ 137160 h 182880"/>
                <a:gd name="connsiteX584" fmla="*/ 114695 w 153205"/>
                <a:gd name="connsiteY584" fmla="*/ 138113 h 182880"/>
                <a:gd name="connsiteX585" fmla="*/ 112790 w 153205"/>
                <a:gd name="connsiteY585" fmla="*/ 140970 h 182880"/>
                <a:gd name="connsiteX586" fmla="*/ 115647 w 153205"/>
                <a:gd name="connsiteY586" fmla="*/ 141923 h 182880"/>
                <a:gd name="connsiteX587" fmla="*/ 118505 w 153205"/>
                <a:gd name="connsiteY587" fmla="*/ 140970 h 182880"/>
                <a:gd name="connsiteX588" fmla="*/ 117552 w 153205"/>
                <a:gd name="connsiteY588" fmla="*/ 142875 h 182880"/>
                <a:gd name="connsiteX589" fmla="*/ 120409 w 153205"/>
                <a:gd name="connsiteY589" fmla="*/ 146685 h 182880"/>
                <a:gd name="connsiteX590" fmla="*/ 121362 w 153205"/>
                <a:gd name="connsiteY590" fmla="*/ 145733 h 182880"/>
                <a:gd name="connsiteX591" fmla="*/ 121362 w 153205"/>
                <a:gd name="connsiteY591" fmla="*/ 145733 h 182880"/>
                <a:gd name="connsiteX592" fmla="*/ 118505 w 153205"/>
                <a:gd name="connsiteY592" fmla="*/ 140970 h 182880"/>
                <a:gd name="connsiteX593" fmla="*/ 117552 w 153205"/>
                <a:gd name="connsiteY593" fmla="*/ 138113 h 182880"/>
                <a:gd name="connsiteX594" fmla="*/ 122315 w 153205"/>
                <a:gd name="connsiteY594" fmla="*/ 137160 h 182880"/>
                <a:gd name="connsiteX595" fmla="*/ 126124 w 153205"/>
                <a:gd name="connsiteY595" fmla="*/ 139065 h 182880"/>
                <a:gd name="connsiteX596" fmla="*/ 128030 w 153205"/>
                <a:gd name="connsiteY596" fmla="*/ 139065 h 182880"/>
                <a:gd name="connsiteX597" fmla="*/ 128030 w 153205"/>
                <a:gd name="connsiteY597" fmla="*/ 137160 h 182880"/>
                <a:gd name="connsiteX598" fmla="*/ 128982 w 153205"/>
                <a:gd name="connsiteY598" fmla="*/ 130493 h 182880"/>
                <a:gd name="connsiteX599" fmla="*/ 129934 w 153205"/>
                <a:gd name="connsiteY599" fmla="*/ 128588 h 182880"/>
                <a:gd name="connsiteX600" fmla="*/ 130887 w 153205"/>
                <a:gd name="connsiteY600" fmla="*/ 129540 h 182880"/>
                <a:gd name="connsiteX601" fmla="*/ 133745 w 153205"/>
                <a:gd name="connsiteY601" fmla="*/ 131445 h 182880"/>
                <a:gd name="connsiteX602" fmla="*/ 134697 w 153205"/>
                <a:gd name="connsiteY602" fmla="*/ 132398 h 182880"/>
                <a:gd name="connsiteX603" fmla="*/ 134697 w 153205"/>
                <a:gd name="connsiteY603" fmla="*/ 135255 h 182880"/>
                <a:gd name="connsiteX604" fmla="*/ 134697 w 153205"/>
                <a:gd name="connsiteY604" fmla="*/ 129540 h 182880"/>
                <a:gd name="connsiteX605" fmla="*/ 133745 w 153205"/>
                <a:gd name="connsiteY605" fmla="*/ 125730 h 182880"/>
                <a:gd name="connsiteX606" fmla="*/ 134697 w 153205"/>
                <a:gd name="connsiteY606" fmla="*/ 121920 h 182880"/>
                <a:gd name="connsiteX607" fmla="*/ 136602 w 153205"/>
                <a:gd name="connsiteY607" fmla="*/ 118110 h 182880"/>
                <a:gd name="connsiteX608" fmla="*/ 140412 w 153205"/>
                <a:gd name="connsiteY608" fmla="*/ 120968 h 182880"/>
                <a:gd name="connsiteX609" fmla="*/ 142317 w 153205"/>
                <a:gd name="connsiteY609" fmla="*/ 121920 h 182880"/>
                <a:gd name="connsiteX610" fmla="*/ 143270 w 153205"/>
                <a:gd name="connsiteY610" fmla="*/ 118110 h 182880"/>
                <a:gd name="connsiteX611" fmla="*/ 118505 w 153205"/>
                <a:gd name="connsiteY611" fmla="*/ 72390 h 182880"/>
                <a:gd name="connsiteX612" fmla="*/ 116599 w 153205"/>
                <a:gd name="connsiteY612" fmla="*/ 74295 h 182880"/>
                <a:gd name="connsiteX613" fmla="*/ 115647 w 153205"/>
                <a:gd name="connsiteY613" fmla="*/ 72390 h 182880"/>
                <a:gd name="connsiteX614" fmla="*/ 117552 w 153205"/>
                <a:gd name="connsiteY614" fmla="*/ 70485 h 182880"/>
                <a:gd name="connsiteX615" fmla="*/ 118505 w 153205"/>
                <a:gd name="connsiteY615" fmla="*/ 72390 h 182880"/>
                <a:gd name="connsiteX616" fmla="*/ 115647 w 153205"/>
                <a:gd name="connsiteY616" fmla="*/ 33338 h 182880"/>
                <a:gd name="connsiteX617" fmla="*/ 116599 w 153205"/>
                <a:gd name="connsiteY617" fmla="*/ 34290 h 182880"/>
                <a:gd name="connsiteX618" fmla="*/ 117552 w 153205"/>
                <a:gd name="connsiteY618" fmla="*/ 33338 h 182880"/>
                <a:gd name="connsiteX619" fmla="*/ 116599 w 153205"/>
                <a:gd name="connsiteY619" fmla="*/ 32385 h 182880"/>
                <a:gd name="connsiteX620" fmla="*/ 115647 w 153205"/>
                <a:gd name="connsiteY620" fmla="*/ 33338 h 182880"/>
                <a:gd name="connsiteX621" fmla="*/ 118505 w 153205"/>
                <a:gd name="connsiteY621" fmla="*/ 101918 h 182880"/>
                <a:gd name="connsiteX622" fmla="*/ 116599 w 153205"/>
                <a:gd name="connsiteY622" fmla="*/ 98108 h 182880"/>
                <a:gd name="connsiteX623" fmla="*/ 115647 w 153205"/>
                <a:gd name="connsiteY623" fmla="*/ 100013 h 182880"/>
                <a:gd name="connsiteX624" fmla="*/ 118505 w 153205"/>
                <a:gd name="connsiteY624" fmla="*/ 101918 h 182880"/>
                <a:gd name="connsiteX625" fmla="*/ 118505 w 153205"/>
                <a:gd name="connsiteY625" fmla="*/ 101918 h 182880"/>
                <a:gd name="connsiteX626" fmla="*/ 117552 w 153205"/>
                <a:gd name="connsiteY626" fmla="*/ 54293 h 182880"/>
                <a:gd name="connsiteX627" fmla="*/ 118505 w 153205"/>
                <a:gd name="connsiteY627" fmla="*/ 53340 h 182880"/>
                <a:gd name="connsiteX628" fmla="*/ 117552 w 153205"/>
                <a:gd name="connsiteY628" fmla="*/ 52388 h 182880"/>
                <a:gd name="connsiteX629" fmla="*/ 117552 w 153205"/>
                <a:gd name="connsiteY629" fmla="*/ 54293 h 182880"/>
                <a:gd name="connsiteX630" fmla="*/ 117552 w 153205"/>
                <a:gd name="connsiteY630" fmla="*/ 54293 h 182880"/>
                <a:gd name="connsiteX631" fmla="*/ 117552 w 153205"/>
                <a:gd name="connsiteY631" fmla="*/ 40005 h 182880"/>
                <a:gd name="connsiteX632" fmla="*/ 117552 w 153205"/>
                <a:gd name="connsiteY632" fmla="*/ 40005 h 182880"/>
                <a:gd name="connsiteX633" fmla="*/ 118505 w 153205"/>
                <a:gd name="connsiteY633" fmla="*/ 41910 h 182880"/>
                <a:gd name="connsiteX634" fmla="*/ 118505 w 153205"/>
                <a:gd name="connsiteY634" fmla="*/ 40958 h 182880"/>
                <a:gd name="connsiteX635" fmla="*/ 117552 w 153205"/>
                <a:gd name="connsiteY635" fmla="*/ 40005 h 182880"/>
                <a:gd name="connsiteX636" fmla="*/ 118505 w 153205"/>
                <a:gd name="connsiteY636" fmla="*/ 107633 h 182880"/>
                <a:gd name="connsiteX637" fmla="*/ 117552 w 153205"/>
                <a:gd name="connsiteY637" fmla="*/ 108585 h 182880"/>
                <a:gd name="connsiteX638" fmla="*/ 118505 w 153205"/>
                <a:gd name="connsiteY638" fmla="*/ 109538 h 182880"/>
                <a:gd name="connsiteX639" fmla="*/ 119457 w 153205"/>
                <a:gd name="connsiteY639" fmla="*/ 108585 h 182880"/>
                <a:gd name="connsiteX640" fmla="*/ 118505 w 153205"/>
                <a:gd name="connsiteY640" fmla="*/ 107633 h 182880"/>
                <a:gd name="connsiteX641" fmla="*/ 118505 w 153205"/>
                <a:gd name="connsiteY641" fmla="*/ 148590 h 182880"/>
                <a:gd name="connsiteX642" fmla="*/ 118505 w 153205"/>
                <a:gd name="connsiteY642" fmla="*/ 148590 h 182880"/>
                <a:gd name="connsiteX643" fmla="*/ 117552 w 153205"/>
                <a:gd name="connsiteY643" fmla="*/ 148590 h 182880"/>
                <a:gd name="connsiteX644" fmla="*/ 118505 w 153205"/>
                <a:gd name="connsiteY644" fmla="*/ 148590 h 182880"/>
                <a:gd name="connsiteX645" fmla="*/ 118505 w 153205"/>
                <a:gd name="connsiteY645" fmla="*/ 148590 h 182880"/>
                <a:gd name="connsiteX646" fmla="*/ 120409 w 153205"/>
                <a:gd name="connsiteY646" fmla="*/ 117158 h 182880"/>
                <a:gd name="connsiteX647" fmla="*/ 120409 w 153205"/>
                <a:gd name="connsiteY647" fmla="*/ 117158 h 182880"/>
                <a:gd name="connsiteX648" fmla="*/ 118505 w 153205"/>
                <a:gd name="connsiteY648" fmla="*/ 117158 h 182880"/>
                <a:gd name="connsiteX649" fmla="*/ 120409 w 153205"/>
                <a:gd name="connsiteY649" fmla="*/ 117158 h 182880"/>
                <a:gd name="connsiteX650" fmla="*/ 120409 w 153205"/>
                <a:gd name="connsiteY650" fmla="*/ 117158 h 182880"/>
                <a:gd name="connsiteX651" fmla="*/ 120409 w 153205"/>
                <a:gd name="connsiteY651" fmla="*/ 61913 h 182880"/>
                <a:gd name="connsiteX652" fmla="*/ 122315 w 153205"/>
                <a:gd name="connsiteY652" fmla="*/ 62865 h 182880"/>
                <a:gd name="connsiteX653" fmla="*/ 120409 w 153205"/>
                <a:gd name="connsiteY653" fmla="*/ 64770 h 182880"/>
                <a:gd name="connsiteX654" fmla="*/ 118505 w 153205"/>
                <a:gd name="connsiteY654" fmla="*/ 63818 h 182880"/>
                <a:gd name="connsiteX655" fmla="*/ 120409 w 153205"/>
                <a:gd name="connsiteY655" fmla="*/ 61913 h 182880"/>
                <a:gd name="connsiteX656" fmla="*/ 124220 w 153205"/>
                <a:gd name="connsiteY656" fmla="*/ 71438 h 182880"/>
                <a:gd name="connsiteX657" fmla="*/ 129934 w 153205"/>
                <a:gd name="connsiteY657" fmla="*/ 69533 h 182880"/>
                <a:gd name="connsiteX658" fmla="*/ 133745 w 153205"/>
                <a:gd name="connsiteY658" fmla="*/ 70485 h 182880"/>
                <a:gd name="connsiteX659" fmla="*/ 134697 w 153205"/>
                <a:gd name="connsiteY659" fmla="*/ 73343 h 182880"/>
                <a:gd name="connsiteX660" fmla="*/ 133745 w 153205"/>
                <a:gd name="connsiteY660" fmla="*/ 74295 h 182880"/>
                <a:gd name="connsiteX661" fmla="*/ 128030 w 153205"/>
                <a:gd name="connsiteY661" fmla="*/ 73343 h 182880"/>
                <a:gd name="connsiteX662" fmla="*/ 124220 w 153205"/>
                <a:gd name="connsiteY662" fmla="*/ 73343 h 182880"/>
                <a:gd name="connsiteX663" fmla="*/ 124220 w 153205"/>
                <a:gd name="connsiteY663" fmla="*/ 71438 h 182880"/>
                <a:gd name="connsiteX664" fmla="*/ 125172 w 153205"/>
                <a:gd name="connsiteY664" fmla="*/ 147638 h 182880"/>
                <a:gd name="connsiteX665" fmla="*/ 125172 w 153205"/>
                <a:gd name="connsiteY665" fmla="*/ 147638 h 182880"/>
                <a:gd name="connsiteX666" fmla="*/ 123267 w 153205"/>
                <a:gd name="connsiteY666" fmla="*/ 147638 h 182880"/>
                <a:gd name="connsiteX667" fmla="*/ 124220 w 153205"/>
                <a:gd name="connsiteY667" fmla="*/ 148590 h 182880"/>
                <a:gd name="connsiteX668" fmla="*/ 125172 w 153205"/>
                <a:gd name="connsiteY668" fmla="*/ 147638 h 182880"/>
                <a:gd name="connsiteX669" fmla="*/ 125172 w 153205"/>
                <a:gd name="connsiteY669" fmla="*/ 131445 h 182880"/>
                <a:gd name="connsiteX670" fmla="*/ 124220 w 153205"/>
                <a:gd name="connsiteY670" fmla="*/ 132398 h 182880"/>
                <a:gd name="connsiteX671" fmla="*/ 123267 w 153205"/>
                <a:gd name="connsiteY671" fmla="*/ 131445 h 182880"/>
                <a:gd name="connsiteX672" fmla="*/ 125172 w 153205"/>
                <a:gd name="connsiteY672" fmla="*/ 131445 h 182880"/>
                <a:gd name="connsiteX673" fmla="*/ 125172 w 153205"/>
                <a:gd name="connsiteY673" fmla="*/ 131445 h 182880"/>
                <a:gd name="connsiteX674" fmla="*/ 124220 w 153205"/>
                <a:gd name="connsiteY674" fmla="*/ 137160 h 182880"/>
                <a:gd name="connsiteX675" fmla="*/ 125172 w 153205"/>
                <a:gd name="connsiteY675" fmla="*/ 136208 h 182880"/>
                <a:gd name="connsiteX676" fmla="*/ 124220 w 153205"/>
                <a:gd name="connsiteY676" fmla="*/ 135255 h 182880"/>
                <a:gd name="connsiteX677" fmla="*/ 123267 w 153205"/>
                <a:gd name="connsiteY677" fmla="*/ 136208 h 182880"/>
                <a:gd name="connsiteX678" fmla="*/ 124220 w 153205"/>
                <a:gd name="connsiteY678" fmla="*/ 137160 h 182880"/>
                <a:gd name="connsiteX679" fmla="*/ 129934 w 153205"/>
                <a:gd name="connsiteY679" fmla="*/ 140018 h 182880"/>
                <a:gd name="connsiteX680" fmla="*/ 125172 w 153205"/>
                <a:gd name="connsiteY680" fmla="*/ 140018 h 182880"/>
                <a:gd name="connsiteX681" fmla="*/ 124220 w 153205"/>
                <a:gd name="connsiteY681" fmla="*/ 140970 h 182880"/>
                <a:gd name="connsiteX682" fmla="*/ 125172 w 153205"/>
                <a:gd name="connsiteY682" fmla="*/ 140970 h 182880"/>
                <a:gd name="connsiteX683" fmla="*/ 129934 w 153205"/>
                <a:gd name="connsiteY683" fmla="*/ 140018 h 182880"/>
                <a:gd name="connsiteX684" fmla="*/ 129934 w 153205"/>
                <a:gd name="connsiteY684" fmla="*/ 140018 h 182880"/>
                <a:gd name="connsiteX685" fmla="*/ 125172 w 153205"/>
                <a:gd name="connsiteY685" fmla="*/ 39053 h 182880"/>
                <a:gd name="connsiteX686" fmla="*/ 125172 w 153205"/>
                <a:gd name="connsiteY686" fmla="*/ 39053 h 182880"/>
                <a:gd name="connsiteX687" fmla="*/ 126124 w 153205"/>
                <a:gd name="connsiteY687" fmla="*/ 39053 h 182880"/>
                <a:gd name="connsiteX688" fmla="*/ 125172 w 153205"/>
                <a:gd name="connsiteY688" fmla="*/ 39053 h 182880"/>
                <a:gd name="connsiteX689" fmla="*/ 125172 w 153205"/>
                <a:gd name="connsiteY689" fmla="*/ 39053 h 182880"/>
                <a:gd name="connsiteX690" fmla="*/ 126124 w 153205"/>
                <a:gd name="connsiteY690" fmla="*/ 100013 h 182880"/>
                <a:gd name="connsiteX691" fmla="*/ 129934 w 153205"/>
                <a:gd name="connsiteY691" fmla="*/ 99060 h 182880"/>
                <a:gd name="connsiteX692" fmla="*/ 130887 w 153205"/>
                <a:gd name="connsiteY692" fmla="*/ 104775 h 182880"/>
                <a:gd name="connsiteX693" fmla="*/ 128982 w 153205"/>
                <a:gd name="connsiteY693" fmla="*/ 103823 h 182880"/>
                <a:gd name="connsiteX694" fmla="*/ 126124 w 153205"/>
                <a:gd name="connsiteY694" fmla="*/ 100013 h 182880"/>
                <a:gd name="connsiteX695" fmla="*/ 128030 w 153205"/>
                <a:gd name="connsiteY695" fmla="*/ 108585 h 182880"/>
                <a:gd name="connsiteX696" fmla="*/ 128030 w 153205"/>
                <a:gd name="connsiteY696" fmla="*/ 108585 h 182880"/>
                <a:gd name="connsiteX697" fmla="*/ 126124 w 153205"/>
                <a:gd name="connsiteY697" fmla="*/ 106680 h 182880"/>
                <a:gd name="connsiteX698" fmla="*/ 128030 w 153205"/>
                <a:gd name="connsiteY698" fmla="*/ 108585 h 182880"/>
                <a:gd name="connsiteX699" fmla="*/ 128030 w 153205"/>
                <a:gd name="connsiteY699" fmla="*/ 108585 h 182880"/>
                <a:gd name="connsiteX700" fmla="*/ 127077 w 153205"/>
                <a:gd name="connsiteY700" fmla="*/ 54293 h 182880"/>
                <a:gd name="connsiteX701" fmla="*/ 127077 w 153205"/>
                <a:gd name="connsiteY701" fmla="*/ 54293 h 182880"/>
                <a:gd name="connsiteX702" fmla="*/ 127077 w 153205"/>
                <a:gd name="connsiteY702" fmla="*/ 56198 h 182880"/>
                <a:gd name="connsiteX703" fmla="*/ 127077 w 153205"/>
                <a:gd name="connsiteY703" fmla="*/ 54293 h 182880"/>
                <a:gd name="connsiteX704" fmla="*/ 127077 w 153205"/>
                <a:gd name="connsiteY704" fmla="*/ 54293 h 182880"/>
                <a:gd name="connsiteX705" fmla="*/ 134697 w 153205"/>
                <a:gd name="connsiteY705" fmla="*/ 67628 h 182880"/>
                <a:gd name="connsiteX706" fmla="*/ 128982 w 153205"/>
                <a:gd name="connsiteY706" fmla="*/ 70485 h 182880"/>
                <a:gd name="connsiteX707" fmla="*/ 127077 w 153205"/>
                <a:gd name="connsiteY707" fmla="*/ 67628 h 182880"/>
                <a:gd name="connsiteX708" fmla="*/ 126124 w 153205"/>
                <a:gd name="connsiteY708" fmla="*/ 65723 h 182880"/>
                <a:gd name="connsiteX709" fmla="*/ 129934 w 153205"/>
                <a:gd name="connsiteY709" fmla="*/ 63818 h 182880"/>
                <a:gd name="connsiteX710" fmla="*/ 131840 w 153205"/>
                <a:gd name="connsiteY710" fmla="*/ 65723 h 182880"/>
                <a:gd name="connsiteX711" fmla="*/ 134697 w 153205"/>
                <a:gd name="connsiteY711" fmla="*/ 67628 h 182880"/>
                <a:gd name="connsiteX712" fmla="*/ 129934 w 153205"/>
                <a:gd name="connsiteY712" fmla="*/ 49530 h 182880"/>
                <a:gd name="connsiteX713" fmla="*/ 129934 w 153205"/>
                <a:gd name="connsiteY713" fmla="*/ 49530 h 182880"/>
                <a:gd name="connsiteX714" fmla="*/ 128030 w 153205"/>
                <a:gd name="connsiteY714" fmla="*/ 49530 h 182880"/>
                <a:gd name="connsiteX715" fmla="*/ 128030 w 153205"/>
                <a:gd name="connsiteY715" fmla="*/ 48578 h 182880"/>
                <a:gd name="connsiteX716" fmla="*/ 129934 w 153205"/>
                <a:gd name="connsiteY716" fmla="*/ 49530 h 182880"/>
                <a:gd name="connsiteX717" fmla="*/ 129934 w 153205"/>
                <a:gd name="connsiteY717" fmla="*/ 49530 h 182880"/>
                <a:gd name="connsiteX718" fmla="*/ 128982 w 153205"/>
                <a:gd name="connsiteY718" fmla="*/ 40958 h 182880"/>
                <a:gd name="connsiteX719" fmla="*/ 128982 w 153205"/>
                <a:gd name="connsiteY719" fmla="*/ 40958 h 182880"/>
                <a:gd name="connsiteX720" fmla="*/ 128982 w 153205"/>
                <a:gd name="connsiteY720" fmla="*/ 40958 h 182880"/>
                <a:gd name="connsiteX721" fmla="*/ 128982 w 153205"/>
                <a:gd name="connsiteY721" fmla="*/ 40958 h 182880"/>
                <a:gd name="connsiteX722" fmla="*/ 128982 w 153205"/>
                <a:gd name="connsiteY722" fmla="*/ 40958 h 182880"/>
                <a:gd name="connsiteX723" fmla="*/ 132792 w 153205"/>
                <a:gd name="connsiteY723" fmla="*/ 56198 h 182880"/>
                <a:gd name="connsiteX724" fmla="*/ 131840 w 153205"/>
                <a:gd name="connsiteY724" fmla="*/ 57150 h 182880"/>
                <a:gd name="connsiteX725" fmla="*/ 131840 w 153205"/>
                <a:gd name="connsiteY725" fmla="*/ 58103 h 182880"/>
                <a:gd name="connsiteX726" fmla="*/ 135649 w 153205"/>
                <a:gd name="connsiteY726" fmla="*/ 60008 h 182880"/>
                <a:gd name="connsiteX727" fmla="*/ 142317 w 153205"/>
                <a:gd name="connsiteY727" fmla="*/ 64770 h 182880"/>
                <a:gd name="connsiteX728" fmla="*/ 143270 w 153205"/>
                <a:gd name="connsiteY728" fmla="*/ 64770 h 182880"/>
                <a:gd name="connsiteX729" fmla="*/ 143270 w 153205"/>
                <a:gd name="connsiteY729" fmla="*/ 63818 h 182880"/>
                <a:gd name="connsiteX730" fmla="*/ 132792 w 153205"/>
                <a:gd name="connsiteY730" fmla="*/ 56198 h 182880"/>
                <a:gd name="connsiteX731" fmla="*/ 132792 w 153205"/>
                <a:gd name="connsiteY731" fmla="*/ 139065 h 182880"/>
                <a:gd name="connsiteX732" fmla="*/ 132792 w 153205"/>
                <a:gd name="connsiteY732" fmla="*/ 139065 h 182880"/>
                <a:gd name="connsiteX733" fmla="*/ 132792 w 153205"/>
                <a:gd name="connsiteY733" fmla="*/ 139065 h 182880"/>
                <a:gd name="connsiteX734" fmla="*/ 132792 w 153205"/>
                <a:gd name="connsiteY734" fmla="*/ 139065 h 182880"/>
                <a:gd name="connsiteX735" fmla="*/ 132792 w 153205"/>
                <a:gd name="connsiteY735" fmla="*/ 139065 h 182880"/>
                <a:gd name="connsiteX736" fmla="*/ 132792 w 153205"/>
                <a:gd name="connsiteY736" fmla="*/ 52388 h 182880"/>
                <a:gd name="connsiteX737" fmla="*/ 137555 w 153205"/>
                <a:gd name="connsiteY737" fmla="*/ 55245 h 182880"/>
                <a:gd name="connsiteX738" fmla="*/ 137555 w 153205"/>
                <a:gd name="connsiteY738" fmla="*/ 54293 h 182880"/>
                <a:gd name="connsiteX739" fmla="*/ 132792 w 153205"/>
                <a:gd name="connsiteY739" fmla="*/ 52388 h 182880"/>
                <a:gd name="connsiteX740" fmla="*/ 132792 w 153205"/>
                <a:gd name="connsiteY740" fmla="*/ 52388 h 182880"/>
                <a:gd name="connsiteX741" fmla="*/ 135649 w 153205"/>
                <a:gd name="connsiteY741" fmla="*/ 122873 h 182880"/>
                <a:gd name="connsiteX742" fmla="*/ 135649 w 153205"/>
                <a:gd name="connsiteY742" fmla="*/ 122873 h 182880"/>
                <a:gd name="connsiteX743" fmla="*/ 135649 w 153205"/>
                <a:gd name="connsiteY743" fmla="*/ 122873 h 182880"/>
                <a:gd name="connsiteX744" fmla="*/ 133745 w 153205"/>
                <a:gd name="connsiteY744" fmla="*/ 121920 h 182880"/>
                <a:gd name="connsiteX745" fmla="*/ 134697 w 153205"/>
                <a:gd name="connsiteY745" fmla="*/ 120968 h 182880"/>
                <a:gd name="connsiteX746" fmla="*/ 135649 w 153205"/>
                <a:gd name="connsiteY746" fmla="*/ 122873 h 182880"/>
                <a:gd name="connsiteX747" fmla="*/ 134697 w 153205"/>
                <a:gd name="connsiteY747" fmla="*/ 112395 h 182880"/>
                <a:gd name="connsiteX748" fmla="*/ 134697 w 153205"/>
                <a:gd name="connsiteY748" fmla="*/ 112395 h 182880"/>
                <a:gd name="connsiteX749" fmla="*/ 133745 w 153205"/>
                <a:gd name="connsiteY749" fmla="*/ 112395 h 182880"/>
                <a:gd name="connsiteX750" fmla="*/ 134697 w 153205"/>
                <a:gd name="connsiteY750" fmla="*/ 112395 h 182880"/>
                <a:gd name="connsiteX751" fmla="*/ 134697 w 153205"/>
                <a:gd name="connsiteY751" fmla="*/ 112395 h 182880"/>
                <a:gd name="connsiteX752" fmla="*/ 134697 w 153205"/>
                <a:gd name="connsiteY752" fmla="*/ 101918 h 182880"/>
                <a:gd name="connsiteX753" fmla="*/ 134697 w 153205"/>
                <a:gd name="connsiteY753" fmla="*/ 101918 h 182880"/>
                <a:gd name="connsiteX754" fmla="*/ 133745 w 153205"/>
                <a:gd name="connsiteY754" fmla="*/ 102870 h 182880"/>
                <a:gd name="connsiteX755" fmla="*/ 134697 w 153205"/>
                <a:gd name="connsiteY755" fmla="*/ 101918 h 182880"/>
                <a:gd name="connsiteX756" fmla="*/ 134697 w 153205"/>
                <a:gd name="connsiteY756" fmla="*/ 101918 h 182880"/>
                <a:gd name="connsiteX757" fmla="*/ 133745 w 153205"/>
                <a:gd name="connsiteY757" fmla="*/ 74295 h 182880"/>
                <a:gd name="connsiteX758" fmla="*/ 136602 w 153205"/>
                <a:gd name="connsiteY758" fmla="*/ 74295 h 182880"/>
                <a:gd name="connsiteX759" fmla="*/ 133745 w 153205"/>
                <a:gd name="connsiteY759" fmla="*/ 74295 h 182880"/>
                <a:gd name="connsiteX760" fmla="*/ 136602 w 153205"/>
                <a:gd name="connsiteY760" fmla="*/ 133350 h 182880"/>
                <a:gd name="connsiteX761" fmla="*/ 134697 w 153205"/>
                <a:gd name="connsiteY761" fmla="*/ 134303 h 182880"/>
                <a:gd name="connsiteX762" fmla="*/ 134697 w 153205"/>
                <a:gd name="connsiteY762" fmla="*/ 134303 h 182880"/>
                <a:gd name="connsiteX763" fmla="*/ 136602 w 153205"/>
                <a:gd name="connsiteY763" fmla="*/ 133350 h 182880"/>
                <a:gd name="connsiteX764" fmla="*/ 138507 w 153205"/>
                <a:gd name="connsiteY764" fmla="*/ 112395 h 182880"/>
                <a:gd name="connsiteX765" fmla="*/ 138507 w 153205"/>
                <a:gd name="connsiteY765" fmla="*/ 112395 h 182880"/>
                <a:gd name="connsiteX766" fmla="*/ 138507 w 153205"/>
                <a:gd name="connsiteY766" fmla="*/ 114300 h 182880"/>
                <a:gd name="connsiteX767" fmla="*/ 137555 w 153205"/>
                <a:gd name="connsiteY767" fmla="*/ 113348 h 182880"/>
                <a:gd name="connsiteX768" fmla="*/ 138507 w 153205"/>
                <a:gd name="connsiteY768" fmla="*/ 112395 h 182880"/>
                <a:gd name="connsiteX769" fmla="*/ 139459 w 153205"/>
                <a:gd name="connsiteY769" fmla="*/ 91440 h 182880"/>
                <a:gd name="connsiteX770" fmla="*/ 139459 w 153205"/>
                <a:gd name="connsiteY770" fmla="*/ 91440 h 182880"/>
                <a:gd name="connsiteX771" fmla="*/ 140412 w 153205"/>
                <a:gd name="connsiteY771" fmla="*/ 93345 h 182880"/>
                <a:gd name="connsiteX772" fmla="*/ 141365 w 153205"/>
                <a:gd name="connsiteY772" fmla="*/ 92393 h 182880"/>
                <a:gd name="connsiteX773" fmla="*/ 139459 w 153205"/>
                <a:gd name="connsiteY773" fmla="*/ 91440 h 182880"/>
                <a:gd name="connsiteX774" fmla="*/ 145174 w 153205"/>
                <a:gd name="connsiteY774" fmla="*/ 84773 h 182880"/>
                <a:gd name="connsiteX775" fmla="*/ 145174 w 153205"/>
                <a:gd name="connsiteY775" fmla="*/ 84773 h 182880"/>
                <a:gd name="connsiteX776" fmla="*/ 145174 w 153205"/>
                <a:gd name="connsiteY776" fmla="*/ 84773 h 182880"/>
                <a:gd name="connsiteX777" fmla="*/ 145174 w 153205"/>
                <a:gd name="connsiteY777" fmla="*/ 84773 h 182880"/>
                <a:gd name="connsiteX778" fmla="*/ 145174 w 153205"/>
                <a:gd name="connsiteY778" fmla="*/ 84773 h 182880"/>
                <a:gd name="connsiteX779" fmla="*/ 146127 w 153205"/>
                <a:gd name="connsiteY779" fmla="*/ 93345 h 182880"/>
                <a:gd name="connsiteX780" fmla="*/ 146127 w 153205"/>
                <a:gd name="connsiteY780" fmla="*/ 93345 h 182880"/>
                <a:gd name="connsiteX781" fmla="*/ 144222 w 153205"/>
                <a:gd name="connsiteY781" fmla="*/ 94298 h 182880"/>
                <a:gd name="connsiteX782" fmla="*/ 145174 w 153205"/>
                <a:gd name="connsiteY782" fmla="*/ 95250 h 182880"/>
                <a:gd name="connsiteX783" fmla="*/ 146127 w 153205"/>
                <a:gd name="connsiteY783" fmla="*/ 93345 h 18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</a:cxnLst>
              <a:rect l="l" t="t" r="r" b="b"/>
              <a:pathLst>
                <a:path w="153205" h="182880">
                  <a:moveTo>
                    <a:pt x="152795" y="98108"/>
                  </a:moveTo>
                  <a:cubicBezTo>
                    <a:pt x="152795" y="105728"/>
                    <a:pt x="152795" y="115253"/>
                    <a:pt x="148984" y="125730"/>
                  </a:cubicBezTo>
                  <a:cubicBezTo>
                    <a:pt x="147080" y="132398"/>
                    <a:pt x="145174" y="140018"/>
                    <a:pt x="141365" y="145733"/>
                  </a:cubicBezTo>
                  <a:cubicBezTo>
                    <a:pt x="133745" y="160020"/>
                    <a:pt x="122315" y="170498"/>
                    <a:pt x="107074" y="177165"/>
                  </a:cubicBezTo>
                  <a:cubicBezTo>
                    <a:pt x="99455" y="180023"/>
                    <a:pt x="90882" y="181928"/>
                    <a:pt x="82309" y="182880"/>
                  </a:cubicBezTo>
                  <a:cubicBezTo>
                    <a:pt x="76595" y="182880"/>
                    <a:pt x="71832" y="182880"/>
                    <a:pt x="67070" y="180975"/>
                  </a:cubicBezTo>
                  <a:cubicBezTo>
                    <a:pt x="66117" y="180975"/>
                    <a:pt x="64212" y="180023"/>
                    <a:pt x="63259" y="180023"/>
                  </a:cubicBezTo>
                  <a:cubicBezTo>
                    <a:pt x="51830" y="179070"/>
                    <a:pt x="42305" y="174308"/>
                    <a:pt x="32780" y="167640"/>
                  </a:cubicBezTo>
                  <a:cubicBezTo>
                    <a:pt x="19444" y="159068"/>
                    <a:pt x="10872" y="146685"/>
                    <a:pt x="6110" y="131445"/>
                  </a:cubicBezTo>
                  <a:cubicBezTo>
                    <a:pt x="3252" y="121920"/>
                    <a:pt x="2299" y="112395"/>
                    <a:pt x="394" y="102870"/>
                  </a:cubicBezTo>
                  <a:cubicBezTo>
                    <a:pt x="-558" y="98108"/>
                    <a:pt x="394" y="93345"/>
                    <a:pt x="1347" y="87630"/>
                  </a:cubicBezTo>
                  <a:cubicBezTo>
                    <a:pt x="3252" y="72390"/>
                    <a:pt x="6110" y="58103"/>
                    <a:pt x="12777" y="43815"/>
                  </a:cubicBezTo>
                  <a:cubicBezTo>
                    <a:pt x="19444" y="30480"/>
                    <a:pt x="28969" y="19050"/>
                    <a:pt x="41352" y="10478"/>
                  </a:cubicBezTo>
                  <a:cubicBezTo>
                    <a:pt x="50877" y="4763"/>
                    <a:pt x="60402" y="0"/>
                    <a:pt x="71832" y="953"/>
                  </a:cubicBezTo>
                  <a:cubicBezTo>
                    <a:pt x="74690" y="953"/>
                    <a:pt x="78499" y="0"/>
                    <a:pt x="81357" y="0"/>
                  </a:cubicBezTo>
                  <a:cubicBezTo>
                    <a:pt x="107074" y="953"/>
                    <a:pt x="127077" y="13335"/>
                    <a:pt x="139459" y="36195"/>
                  </a:cubicBezTo>
                  <a:cubicBezTo>
                    <a:pt x="149937" y="54293"/>
                    <a:pt x="154699" y="74295"/>
                    <a:pt x="152795" y="98108"/>
                  </a:cubicBezTo>
                  <a:close/>
                  <a:moveTo>
                    <a:pt x="8967" y="78105"/>
                  </a:moveTo>
                  <a:cubicBezTo>
                    <a:pt x="8967" y="78105"/>
                    <a:pt x="8967" y="79058"/>
                    <a:pt x="8967" y="78105"/>
                  </a:cubicBezTo>
                  <a:lnTo>
                    <a:pt x="14682" y="77153"/>
                  </a:lnTo>
                  <a:cubicBezTo>
                    <a:pt x="14682" y="77153"/>
                    <a:pt x="14682" y="77153"/>
                    <a:pt x="15635" y="76200"/>
                  </a:cubicBezTo>
                  <a:cubicBezTo>
                    <a:pt x="14682" y="75248"/>
                    <a:pt x="13730" y="74295"/>
                    <a:pt x="12777" y="74295"/>
                  </a:cubicBezTo>
                  <a:cubicBezTo>
                    <a:pt x="11824" y="76200"/>
                    <a:pt x="9919" y="77153"/>
                    <a:pt x="8967" y="78105"/>
                  </a:cubicBezTo>
                  <a:cubicBezTo>
                    <a:pt x="8967" y="77153"/>
                    <a:pt x="8015" y="78105"/>
                    <a:pt x="8967" y="78105"/>
                  </a:cubicBezTo>
                  <a:close/>
                  <a:moveTo>
                    <a:pt x="10872" y="97155"/>
                  </a:moveTo>
                  <a:cubicBezTo>
                    <a:pt x="10872" y="97155"/>
                    <a:pt x="10872" y="97155"/>
                    <a:pt x="10872" y="97155"/>
                  </a:cubicBezTo>
                  <a:cubicBezTo>
                    <a:pt x="8967" y="97155"/>
                    <a:pt x="8967" y="97155"/>
                    <a:pt x="8015" y="98108"/>
                  </a:cubicBezTo>
                  <a:cubicBezTo>
                    <a:pt x="8015" y="99060"/>
                    <a:pt x="8015" y="99060"/>
                    <a:pt x="8967" y="99060"/>
                  </a:cubicBezTo>
                  <a:cubicBezTo>
                    <a:pt x="9919" y="99060"/>
                    <a:pt x="10872" y="98108"/>
                    <a:pt x="10872" y="97155"/>
                  </a:cubicBezTo>
                  <a:close/>
                  <a:moveTo>
                    <a:pt x="46115" y="59055"/>
                  </a:moveTo>
                  <a:lnTo>
                    <a:pt x="46115" y="59055"/>
                  </a:lnTo>
                  <a:cubicBezTo>
                    <a:pt x="46115" y="58103"/>
                    <a:pt x="45162" y="58103"/>
                    <a:pt x="45162" y="56198"/>
                  </a:cubicBezTo>
                  <a:cubicBezTo>
                    <a:pt x="45162" y="53340"/>
                    <a:pt x="41352" y="51435"/>
                    <a:pt x="40399" y="52388"/>
                  </a:cubicBezTo>
                  <a:cubicBezTo>
                    <a:pt x="35637" y="53340"/>
                    <a:pt x="38495" y="49530"/>
                    <a:pt x="36590" y="49530"/>
                  </a:cubicBezTo>
                  <a:cubicBezTo>
                    <a:pt x="36590" y="49530"/>
                    <a:pt x="36590" y="48578"/>
                    <a:pt x="37542" y="48578"/>
                  </a:cubicBezTo>
                  <a:cubicBezTo>
                    <a:pt x="38495" y="47625"/>
                    <a:pt x="38495" y="47625"/>
                    <a:pt x="39447" y="48578"/>
                  </a:cubicBezTo>
                  <a:cubicBezTo>
                    <a:pt x="40399" y="50483"/>
                    <a:pt x="42305" y="50483"/>
                    <a:pt x="43257" y="51435"/>
                  </a:cubicBezTo>
                  <a:cubicBezTo>
                    <a:pt x="43257" y="51435"/>
                    <a:pt x="44210" y="51435"/>
                    <a:pt x="44210" y="51435"/>
                  </a:cubicBezTo>
                  <a:cubicBezTo>
                    <a:pt x="44210" y="51435"/>
                    <a:pt x="44210" y="50483"/>
                    <a:pt x="44210" y="50483"/>
                  </a:cubicBezTo>
                  <a:cubicBezTo>
                    <a:pt x="43257" y="48578"/>
                    <a:pt x="42305" y="45720"/>
                    <a:pt x="40399" y="45720"/>
                  </a:cubicBezTo>
                  <a:cubicBezTo>
                    <a:pt x="37542" y="45720"/>
                    <a:pt x="36590" y="43815"/>
                    <a:pt x="35637" y="41910"/>
                  </a:cubicBezTo>
                  <a:cubicBezTo>
                    <a:pt x="36590" y="40005"/>
                    <a:pt x="37542" y="40958"/>
                    <a:pt x="38495" y="41910"/>
                  </a:cubicBezTo>
                  <a:cubicBezTo>
                    <a:pt x="40399" y="43815"/>
                    <a:pt x="41352" y="43815"/>
                    <a:pt x="41352" y="40958"/>
                  </a:cubicBezTo>
                  <a:cubicBezTo>
                    <a:pt x="41352" y="40958"/>
                    <a:pt x="42305" y="40005"/>
                    <a:pt x="42305" y="39053"/>
                  </a:cubicBezTo>
                  <a:cubicBezTo>
                    <a:pt x="42305" y="39053"/>
                    <a:pt x="42305" y="40005"/>
                    <a:pt x="42305" y="40005"/>
                  </a:cubicBezTo>
                  <a:cubicBezTo>
                    <a:pt x="42305" y="40958"/>
                    <a:pt x="42305" y="40958"/>
                    <a:pt x="43257" y="40958"/>
                  </a:cubicBezTo>
                  <a:cubicBezTo>
                    <a:pt x="43257" y="40958"/>
                    <a:pt x="44210" y="40958"/>
                    <a:pt x="44210" y="40005"/>
                  </a:cubicBezTo>
                  <a:cubicBezTo>
                    <a:pt x="44210" y="39053"/>
                    <a:pt x="43257" y="39053"/>
                    <a:pt x="43257" y="39053"/>
                  </a:cubicBezTo>
                  <a:cubicBezTo>
                    <a:pt x="43257" y="39053"/>
                    <a:pt x="42305" y="39053"/>
                    <a:pt x="42305" y="39053"/>
                  </a:cubicBezTo>
                  <a:cubicBezTo>
                    <a:pt x="42305" y="38100"/>
                    <a:pt x="43257" y="37148"/>
                    <a:pt x="44210" y="36195"/>
                  </a:cubicBezTo>
                  <a:cubicBezTo>
                    <a:pt x="47067" y="34290"/>
                    <a:pt x="48020" y="30480"/>
                    <a:pt x="48020" y="27623"/>
                  </a:cubicBezTo>
                  <a:cubicBezTo>
                    <a:pt x="47067" y="29528"/>
                    <a:pt x="45162" y="31433"/>
                    <a:pt x="42305" y="32385"/>
                  </a:cubicBezTo>
                  <a:cubicBezTo>
                    <a:pt x="41352" y="32385"/>
                    <a:pt x="40399" y="32385"/>
                    <a:pt x="40399" y="31433"/>
                  </a:cubicBezTo>
                  <a:cubicBezTo>
                    <a:pt x="40399" y="30480"/>
                    <a:pt x="41352" y="30480"/>
                    <a:pt x="42305" y="30480"/>
                  </a:cubicBezTo>
                  <a:cubicBezTo>
                    <a:pt x="44210" y="29528"/>
                    <a:pt x="45162" y="29528"/>
                    <a:pt x="46115" y="28575"/>
                  </a:cubicBezTo>
                  <a:cubicBezTo>
                    <a:pt x="44210" y="27623"/>
                    <a:pt x="43257" y="27623"/>
                    <a:pt x="43257" y="24765"/>
                  </a:cubicBezTo>
                  <a:cubicBezTo>
                    <a:pt x="43257" y="23813"/>
                    <a:pt x="43257" y="22860"/>
                    <a:pt x="42305" y="23813"/>
                  </a:cubicBezTo>
                  <a:cubicBezTo>
                    <a:pt x="40399" y="25718"/>
                    <a:pt x="36590" y="25718"/>
                    <a:pt x="34685" y="27623"/>
                  </a:cubicBezTo>
                  <a:cubicBezTo>
                    <a:pt x="31827" y="28575"/>
                    <a:pt x="31827" y="29528"/>
                    <a:pt x="32780" y="31433"/>
                  </a:cubicBezTo>
                  <a:cubicBezTo>
                    <a:pt x="33732" y="32385"/>
                    <a:pt x="34685" y="32385"/>
                    <a:pt x="35637" y="32385"/>
                  </a:cubicBezTo>
                  <a:cubicBezTo>
                    <a:pt x="34685" y="34290"/>
                    <a:pt x="37542" y="38100"/>
                    <a:pt x="32780" y="38100"/>
                  </a:cubicBezTo>
                  <a:cubicBezTo>
                    <a:pt x="31827" y="38100"/>
                    <a:pt x="31827" y="39053"/>
                    <a:pt x="32780" y="40005"/>
                  </a:cubicBezTo>
                  <a:cubicBezTo>
                    <a:pt x="33732" y="40958"/>
                    <a:pt x="34685" y="40958"/>
                    <a:pt x="35637" y="41910"/>
                  </a:cubicBezTo>
                  <a:cubicBezTo>
                    <a:pt x="35637" y="42863"/>
                    <a:pt x="33732" y="43815"/>
                    <a:pt x="34685" y="45720"/>
                  </a:cubicBezTo>
                  <a:cubicBezTo>
                    <a:pt x="32780" y="45720"/>
                    <a:pt x="29922" y="43815"/>
                    <a:pt x="28017" y="44768"/>
                  </a:cubicBezTo>
                  <a:cubicBezTo>
                    <a:pt x="27065" y="43815"/>
                    <a:pt x="27065" y="43815"/>
                    <a:pt x="26112" y="44768"/>
                  </a:cubicBezTo>
                  <a:cubicBezTo>
                    <a:pt x="26112" y="44768"/>
                    <a:pt x="25160" y="45720"/>
                    <a:pt x="26112" y="45720"/>
                  </a:cubicBezTo>
                  <a:cubicBezTo>
                    <a:pt x="27065" y="46673"/>
                    <a:pt x="28017" y="45720"/>
                    <a:pt x="28017" y="44768"/>
                  </a:cubicBezTo>
                  <a:cubicBezTo>
                    <a:pt x="28969" y="46673"/>
                    <a:pt x="28969" y="48578"/>
                    <a:pt x="29922" y="50483"/>
                  </a:cubicBezTo>
                  <a:cubicBezTo>
                    <a:pt x="28017" y="50483"/>
                    <a:pt x="27065" y="51435"/>
                    <a:pt x="25160" y="51435"/>
                  </a:cubicBezTo>
                  <a:cubicBezTo>
                    <a:pt x="23255" y="51435"/>
                    <a:pt x="23255" y="52388"/>
                    <a:pt x="24207" y="54293"/>
                  </a:cubicBezTo>
                  <a:cubicBezTo>
                    <a:pt x="25160" y="55245"/>
                    <a:pt x="26112" y="56198"/>
                    <a:pt x="27065" y="57150"/>
                  </a:cubicBezTo>
                  <a:cubicBezTo>
                    <a:pt x="28017" y="58103"/>
                    <a:pt x="27065" y="58103"/>
                    <a:pt x="27065" y="59055"/>
                  </a:cubicBezTo>
                  <a:cubicBezTo>
                    <a:pt x="27065" y="59055"/>
                    <a:pt x="26112" y="59055"/>
                    <a:pt x="26112" y="59055"/>
                  </a:cubicBezTo>
                  <a:cubicBezTo>
                    <a:pt x="25160" y="57150"/>
                    <a:pt x="24207" y="57150"/>
                    <a:pt x="23255" y="57150"/>
                  </a:cubicBezTo>
                  <a:cubicBezTo>
                    <a:pt x="21349" y="58103"/>
                    <a:pt x="20397" y="60960"/>
                    <a:pt x="18492" y="60008"/>
                  </a:cubicBezTo>
                  <a:cubicBezTo>
                    <a:pt x="17540" y="60008"/>
                    <a:pt x="17540" y="60008"/>
                    <a:pt x="17540" y="60960"/>
                  </a:cubicBezTo>
                  <a:cubicBezTo>
                    <a:pt x="17540" y="62865"/>
                    <a:pt x="16587" y="64770"/>
                    <a:pt x="17540" y="66675"/>
                  </a:cubicBezTo>
                  <a:cubicBezTo>
                    <a:pt x="17540" y="67628"/>
                    <a:pt x="18492" y="68580"/>
                    <a:pt x="19444" y="69533"/>
                  </a:cubicBezTo>
                  <a:cubicBezTo>
                    <a:pt x="20397" y="69533"/>
                    <a:pt x="20397" y="69533"/>
                    <a:pt x="21349" y="68580"/>
                  </a:cubicBezTo>
                  <a:cubicBezTo>
                    <a:pt x="21349" y="67628"/>
                    <a:pt x="23255" y="66675"/>
                    <a:pt x="21349" y="64770"/>
                  </a:cubicBezTo>
                  <a:cubicBezTo>
                    <a:pt x="21349" y="64770"/>
                    <a:pt x="20397" y="63818"/>
                    <a:pt x="20397" y="63818"/>
                  </a:cubicBezTo>
                  <a:cubicBezTo>
                    <a:pt x="19444" y="62865"/>
                    <a:pt x="20397" y="61913"/>
                    <a:pt x="21349" y="61913"/>
                  </a:cubicBezTo>
                  <a:cubicBezTo>
                    <a:pt x="22302" y="61913"/>
                    <a:pt x="23255" y="60008"/>
                    <a:pt x="24207" y="60960"/>
                  </a:cubicBezTo>
                  <a:cubicBezTo>
                    <a:pt x="25160" y="60960"/>
                    <a:pt x="25160" y="66675"/>
                    <a:pt x="24207" y="67628"/>
                  </a:cubicBezTo>
                  <a:cubicBezTo>
                    <a:pt x="21349" y="68580"/>
                    <a:pt x="22302" y="70485"/>
                    <a:pt x="24207" y="71438"/>
                  </a:cubicBezTo>
                  <a:cubicBezTo>
                    <a:pt x="25160" y="73343"/>
                    <a:pt x="27065" y="74295"/>
                    <a:pt x="26112" y="77153"/>
                  </a:cubicBezTo>
                  <a:cubicBezTo>
                    <a:pt x="26112" y="76200"/>
                    <a:pt x="25160" y="75248"/>
                    <a:pt x="23255" y="74295"/>
                  </a:cubicBezTo>
                  <a:cubicBezTo>
                    <a:pt x="22302" y="74295"/>
                    <a:pt x="21349" y="73343"/>
                    <a:pt x="20397" y="73343"/>
                  </a:cubicBezTo>
                  <a:cubicBezTo>
                    <a:pt x="19444" y="74295"/>
                    <a:pt x="20397" y="75248"/>
                    <a:pt x="20397" y="76200"/>
                  </a:cubicBezTo>
                  <a:cubicBezTo>
                    <a:pt x="21349" y="77153"/>
                    <a:pt x="21349" y="79058"/>
                    <a:pt x="20397" y="80010"/>
                  </a:cubicBezTo>
                  <a:cubicBezTo>
                    <a:pt x="18492" y="81915"/>
                    <a:pt x="18492" y="85725"/>
                    <a:pt x="15635" y="86678"/>
                  </a:cubicBezTo>
                  <a:cubicBezTo>
                    <a:pt x="14682" y="86678"/>
                    <a:pt x="13730" y="86678"/>
                    <a:pt x="12777" y="87630"/>
                  </a:cubicBezTo>
                  <a:cubicBezTo>
                    <a:pt x="11824" y="87630"/>
                    <a:pt x="11824" y="88583"/>
                    <a:pt x="12777" y="89535"/>
                  </a:cubicBezTo>
                  <a:cubicBezTo>
                    <a:pt x="13730" y="90488"/>
                    <a:pt x="15635" y="91440"/>
                    <a:pt x="17540" y="90488"/>
                  </a:cubicBezTo>
                  <a:cubicBezTo>
                    <a:pt x="18492" y="89535"/>
                    <a:pt x="16587" y="88583"/>
                    <a:pt x="16587" y="87630"/>
                  </a:cubicBezTo>
                  <a:cubicBezTo>
                    <a:pt x="16587" y="87630"/>
                    <a:pt x="16587" y="86678"/>
                    <a:pt x="16587" y="86678"/>
                  </a:cubicBezTo>
                  <a:cubicBezTo>
                    <a:pt x="18492" y="86678"/>
                    <a:pt x="20397" y="87630"/>
                    <a:pt x="22302" y="86678"/>
                  </a:cubicBezTo>
                  <a:cubicBezTo>
                    <a:pt x="24207" y="86678"/>
                    <a:pt x="28017" y="85725"/>
                    <a:pt x="28969" y="88583"/>
                  </a:cubicBezTo>
                  <a:cubicBezTo>
                    <a:pt x="29922" y="89535"/>
                    <a:pt x="30874" y="89535"/>
                    <a:pt x="31827" y="89535"/>
                  </a:cubicBezTo>
                  <a:cubicBezTo>
                    <a:pt x="32780" y="89535"/>
                    <a:pt x="34685" y="89535"/>
                    <a:pt x="35637" y="90488"/>
                  </a:cubicBezTo>
                  <a:cubicBezTo>
                    <a:pt x="38495" y="92393"/>
                    <a:pt x="40399" y="91440"/>
                    <a:pt x="41352" y="89535"/>
                  </a:cubicBezTo>
                  <a:cubicBezTo>
                    <a:pt x="38495" y="88583"/>
                    <a:pt x="39447" y="89535"/>
                    <a:pt x="40399" y="86678"/>
                  </a:cubicBezTo>
                  <a:cubicBezTo>
                    <a:pt x="41352" y="86678"/>
                    <a:pt x="41352" y="85725"/>
                    <a:pt x="41352" y="84773"/>
                  </a:cubicBezTo>
                  <a:cubicBezTo>
                    <a:pt x="41352" y="83820"/>
                    <a:pt x="42305" y="83820"/>
                    <a:pt x="43257" y="82868"/>
                  </a:cubicBezTo>
                  <a:cubicBezTo>
                    <a:pt x="43257" y="83820"/>
                    <a:pt x="43257" y="84773"/>
                    <a:pt x="44210" y="84773"/>
                  </a:cubicBezTo>
                  <a:lnTo>
                    <a:pt x="44210" y="84773"/>
                  </a:lnTo>
                  <a:cubicBezTo>
                    <a:pt x="44210" y="83820"/>
                    <a:pt x="43257" y="83820"/>
                    <a:pt x="43257" y="82868"/>
                  </a:cubicBezTo>
                  <a:cubicBezTo>
                    <a:pt x="43257" y="81915"/>
                    <a:pt x="43257" y="80963"/>
                    <a:pt x="45162" y="80963"/>
                  </a:cubicBezTo>
                  <a:cubicBezTo>
                    <a:pt x="46115" y="80963"/>
                    <a:pt x="48020" y="80010"/>
                    <a:pt x="47067" y="79058"/>
                  </a:cubicBezTo>
                  <a:cubicBezTo>
                    <a:pt x="46115" y="78105"/>
                    <a:pt x="45162" y="78105"/>
                    <a:pt x="44210" y="79058"/>
                  </a:cubicBezTo>
                  <a:cubicBezTo>
                    <a:pt x="42305" y="80963"/>
                    <a:pt x="41352" y="82868"/>
                    <a:pt x="39447" y="84773"/>
                  </a:cubicBezTo>
                  <a:cubicBezTo>
                    <a:pt x="38495" y="85725"/>
                    <a:pt x="37542" y="87630"/>
                    <a:pt x="35637" y="85725"/>
                  </a:cubicBezTo>
                  <a:cubicBezTo>
                    <a:pt x="32780" y="83820"/>
                    <a:pt x="30874" y="81915"/>
                    <a:pt x="28017" y="80010"/>
                  </a:cubicBezTo>
                  <a:cubicBezTo>
                    <a:pt x="26112" y="79058"/>
                    <a:pt x="27065" y="77153"/>
                    <a:pt x="28969" y="77153"/>
                  </a:cubicBezTo>
                  <a:cubicBezTo>
                    <a:pt x="31827" y="78105"/>
                    <a:pt x="31827" y="78105"/>
                    <a:pt x="32780" y="75248"/>
                  </a:cubicBezTo>
                  <a:cubicBezTo>
                    <a:pt x="32780" y="75248"/>
                    <a:pt x="32780" y="74295"/>
                    <a:pt x="32780" y="74295"/>
                  </a:cubicBezTo>
                  <a:cubicBezTo>
                    <a:pt x="33732" y="73343"/>
                    <a:pt x="34685" y="71438"/>
                    <a:pt x="36590" y="71438"/>
                  </a:cubicBezTo>
                  <a:cubicBezTo>
                    <a:pt x="38495" y="71438"/>
                    <a:pt x="35637" y="73343"/>
                    <a:pt x="36590" y="74295"/>
                  </a:cubicBezTo>
                  <a:cubicBezTo>
                    <a:pt x="36590" y="75248"/>
                    <a:pt x="36590" y="75248"/>
                    <a:pt x="37542" y="76200"/>
                  </a:cubicBezTo>
                  <a:cubicBezTo>
                    <a:pt x="38495" y="76200"/>
                    <a:pt x="39447" y="76200"/>
                    <a:pt x="39447" y="75248"/>
                  </a:cubicBezTo>
                  <a:cubicBezTo>
                    <a:pt x="39447" y="74295"/>
                    <a:pt x="39447" y="73343"/>
                    <a:pt x="40399" y="73343"/>
                  </a:cubicBezTo>
                  <a:cubicBezTo>
                    <a:pt x="40399" y="72390"/>
                    <a:pt x="40399" y="72390"/>
                    <a:pt x="41352" y="72390"/>
                  </a:cubicBezTo>
                  <a:cubicBezTo>
                    <a:pt x="41352" y="72390"/>
                    <a:pt x="41352" y="73343"/>
                    <a:pt x="41352" y="73343"/>
                  </a:cubicBezTo>
                  <a:cubicBezTo>
                    <a:pt x="41352" y="75248"/>
                    <a:pt x="41352" y="78105"/>
                    <a:pt x="39447" y="80010"/>
                  </a:cubicBezTo>
                  <a:cubicBezTo>
                    <a:pt x="38495" y="80963"/>
                    <a:pt x="38495" y="80963"/>
                    <a:pt x="39447" y="80963"/>
                  </a:cubicBezTo>
                  <a:cubicBezTo>
                    <a:pt x="41352" y="80963"/>
                    <a:pt x="44210" y="75248"/>
                    <a:pt x="43257" y="73343"/>
                  </a:cubicBezTo>
                  <a:cubicBezTo>
                    <a:pt x="42305" y="71438"/>
                    <a:pt x="42305" y="70485"/>
                    <a:pt x="44210" y="71438"/>
                  </a:cubicBezTo>
                  <a:cubicBezTo>
                    <a:pt x="45162" y="71438"/>
                    <a:pt x="46115" y="71438"/>
                    <a:pt x="46115" y="70485"/>
                  </a:cubicBezTo>
                  <a:cubicBezTo>
                    <a:pt x="46115" y="68580"/>
                    <a:pt x="48020" y="65723"/>
                    <a:pt x="48020" y="63818"/>
                  </a:cubicBezTo>
                  <a:cubicBezTo>
                    <a:pt x="48020" y="62865"/>
                    <a:pt x="46115" y="60960"/>
                    <a:pt x="47067" y="60008"/>
                  </a:cubicBezTo>
                  <a:cubicBezTo>
                    <a:pt x="48020" y="59055"/>
                    <a:pt x="44210" y="59055"/>
                    <a:pt x="46115" y="59055"/>
                  </a:cubicBezTo>
                  <a:close/>
                  <a:moveTo>
                    <a:pt x="9919" y="68580"/>
                  </a:moveTo>
                  <a:cubicBezTo>
                    <a:pt x="9919" y="69533"/>
                    <a:pt x="9919" y="69533"/>
                    <a:pt x="9919" y="68580"/>
                  </a:cubicBezTo>
                  <a:cubicBezTo>
                    <a:pt x="11824" y="68580"/>
                    <a:pt x="11824" y="68580"/>
                    <a:pt x="11824" y="67628"/>
                  </a:cubicBezTo>
                  <a:cubicBezTo>
                    <a:pt x="11824" y="66675"/>
                    <a:pt x="10872" y="66675"/>
                    <a:pt x="10872" y="66675"/>
                  </a:cubicBezTo>
                  <a:cubicBezTo>
                    <a:pt x="9919" y="67628"/>
                    <a:pt x="8967" y="68580"/>
                    <a:pt x="9919" y="68580"/>
                  </a:cubicBezTo>
                  <a:close/>
                  <a:moveTo>
                    <a:pt x="20397" y="102870"/>
                  </a:moveTo>
                  <a:cubicBezTo>
                    <a:pt x="21349" y="102870"/>
                    <a:pt x="20397" y="100965"/>
                    <a:pt x="19444" y="100965"/>
                  </a:cubicBezTo>
                  <a:cubicBezTo>
                    <a:pt x="16587" y="100965"/>
                    <a:pt x="14682" y="100013"/>
                    <a:pt x="12777" y="99060"/>
                  </a:cubicBezTo>
                  <a:cubicBezTo>
                    <a:pt x="11824" y="99060"/>
                    <a:pt x="11824" y="100013"/>
                    <a:pt x="11824" y="100013"/>
                  </a:cubicBezTo>
                  <a:lnTo>
                    <a:pt x="11824" y="100965"/>
                  </a:lnTo>
                  <a:cubicBezTo>
                    <a:pt x="13730" y="101918"/>
                    <a:pt x="13730" y="103823"/>
                    <a:pt x="15635" y="103823"/>
                  </a:cubicBezTo>
                  <a:cubicBezTo>
                    <a:pt x="16587" y="104775"/>
                    <a:pt x="18492" y="103823"/>
                    <a:pt x="20397" y="102870"/>
                  </a:cubicBezTo>
                  <a:close/>
                  <a:moveTo>
                    <a:pt x="13730" y="93345"/>
                  </a:moveTo>
                  <a:cubicBezTo>
                    <a:pt x="13730" y="93345"/>
                    <a:pt x="14682" y="93345"/>
                    <a:pt x="14682" y="93345"/>
                  </a:cubicBezTo>
                  <a:cubicBezTo>
                    <a:pt x="15635" y="93345"/>
                    <a:pt x="15635" y="93345"/>
                    <a:pt x="15635" y="92393"/>
                  </a:cubicBezTo>
                  <a:lnTo>
                    <a:pt x="13730" y="93345"/>
                  </a:lnTo>
                  <a:cubicBezTo>
                    <a:pt x="13730" y="92393"/>
                    <a:pt x="12777" y="93345"/>
                    <a:pt x="13730" y="93345"/>
                  </a:cubicBezTo>
                  <a:close/>
                  <a:moveTo>
                    <a:pt x="17540" y="99060"/>
                  </a:moveTo>
                  <a:cubicBezTo>
                    <a:pt x="18492" y="99060"/>
                    <a:pt x="18492" y="98108"/>
                    <a:pt x="17540" y="99060"/>
                  </a:cubicBezTo>
                  <a:cubicBezTo>
                    <a:pt x="18492" y="98108"/>
                    <a:pt x="17540" y="97155"/>
                    <a:pt x="17540" y="97155"/>
                  </a:cubicBezTo>
                  <a:cubicBezTo>
                    <a:pt x="17540" y="97155"/>
                    <a:pt x="17540" y="97155"/>
                    <a:pt x="17540" y="99060"/>
                  </a:cubicBezTo>
                  <a:cubicBezTo>
                    <a:pt x="17540" y="98108"/>
                    <a:pt x="17540" y="99060"/>
                    <a:pt x="17540" y="99060"/>
                  </a:cubicBezTo>
                  <a:close/>
                  <a:moveTo>
                    <a:pt x="26112" y="93345"/>
                  </a:moveTo>
                  <a:cubicBezTo>
                    <a:pt x="26112" y="92393"/>
                    <a:pt x="27065" y="92393"/>
                    <a:pt x="26112" y="91440"/>
                  </a:cubicBezTo>
                  <a:cubicBezTo>
                    <a:pt x="26112" y="91440"/>
                    <a:pt x="25160" y="91440"/>
                    <a:pt x="24207" y="91440"/>
                  </a:cubicBezTo>
                  <a:cubicBezTo>
                    <a:pt x="22302" y="93345"/>
                    <a:pt x="20397" y="91440"/>
                    <a:pt x="19444" y="90488"/>
                  </a:cubicBezTo>
                  <a:cubicBezTo>
                    <a:pt x="19444" y="90488"/>
                    <a:pt x="18492" y="89535"/>
                    <a:pt x="18492" y="90488"/>
                  </a:cubicBezTo>
                  <a:cubicBezTo>
                    <a:pt x="17540" y="91440"/>
                    <a:pt x="18492" y="91440"/>
                    <a:pt x="18492" y="92393"/>
                  </a:cubicBezTo>
                  <a:cubicBezTo>
                    <a:pt x="20397" y="95250"/>
                    <a:pt x="24207" y="97155"/>
                    <a:pt x="23255" y="100965"/>
                  </a:cubicBezTo>
                  <a:lnTo>
                    <a:pt x="24207" y="101918"/>
                  </a:lnTo>
                  <a:cubicBezTo>
                    <a:pt x="24207" y="100013"/>
                    <a:pt x="25160" y="99060"/>
                    <a:pt x="27065" y="98108"/>
                  </a:cubicBezTo>
                  <a:cubicBezTo>
                    <a:pt x="28017" y="98108"/>
                    <a:pt x="28969" y="97155"/>
                    <a:pt x="28969" y="96203"/>
                  </a:cubicBezTo>
                  <a:cubicBezTo>
                    <a:pt x="28969" y="95250"/>
                    <a:pt x="27065" y="95250"/>
                    <a:pt x="26112" y="95250"/>
                  </a:cubicBezTo>
                  <a:cubicBezTo>
                    <a:pt x="25160" y="95250"/>
                    <a:pt x="25160" y="94298"/>
                    <a:pt x="26112" y="93345"/>
                  </a:cubicBezTo>
                  <a:close/>
                  <a:moveTo>
                    <a:pt x="19444" y="107633"/>
                  </a:moveTo>
                  <a:cubicBezTo>
                    <a:pt x="20397" y="108585"/>
                    <a:pt x="20397" y="108585"/>
                    <a:pt x="22302" y="109538"/>
                  </a:cubicBezTo>
                  <a:cubicBezTo>
                    <a:pt x="22302" y="108585"/>
                    <a:pt x="22302" y="107633"/>
                    <a:pt x="21349" y="106680"/>
                  </a:cubicBezTo>
                  <a:cubicBezTo>
                    <a:pt x="21349" y="105728"/>
                    <a:pt x="20397" y="105728"/>
                    <a:pt x="19444" y="105728"/>
                  </a:cubicBezTo>
                  <a:cubicBezTo>
                    <a:pt x="18492" y="105728"/>
                    <a:pt x="19444" y="106680"/>
                    <a:pt x="19444" y="107633"/>
                  </a:cubicBezTo>
                  <a:close/>
                  <a:moveTo>
                    <a:pt x="22302" y="116205"/>
                  </a:moveTo>
                  <a:cubicBezTo>
                    <a:pt x="23255" y="117158"/>
                    <a:pt x="23255" y="116205"/>
                    <a:pt x="22302" y="116205"/>
                  </a:cubicBezTo>
                  <a:cubicBezTo>
                    <a:pt x="23255" y="113348"/>
                    <a:pt x="21349" y="113348"/>
                    <a:pt x="20397" y="113348"/>
                  </a:cubicBezTo>
                  <a:cubicBezTo>
                    <a:pt x="19444" y="113348"/>
                    <a:pt x="19444" y="113348"/>
                    <a:pt x="19444" y="114300"/>
                  </a:cubicBezTo>
                  <a:cubicBezTo>
                    <a:pt x="20397" y="115253"/>
                    <a:pt x="21349" y="116205"/>
                    <a:pt x="22302" y="116205"/>
                  </a:cubicBezTo>
                  <a:close/>
                  <a:moveTo>
                    <a:pt x="20397" y="40958"/>
                  </a:moveTo>
                  <a:cubicBezTo>
                    <a:pt x="20397" y="40958"/>
                    <a:pt x="20397" y="40958"/>
                    <a:pt x="20397" y="40958"/>
                  </a:cubicBezTo>
                  <a:lnTo>
                    <a:pt x="20397" y="40958"/>
                  </a:lnTo>
                  <a:cubicBezTo>
                    <a:pt x="20397" y="40005"/>
                    <a:pt x="20397" y="40005"/>
                    <a:pt x="20397" y="40958"/>
                  </a:cubicBezTo>
                  <a:cubicBezTo>
                    <a:pt x="19444" y="40958"/>
                    <a:pt x="20397" y="40958"/>
                    <a:pt x="20397" y="40958"/>
                  </a:cubicBezTo>
                  <a:close/>
                  <a:moveTo>
                    <a:pt x="21349" y="131445"/>
                  </a:moveTo>
                  <a:cubicBezTo>
                    <a:pt x="22302" y="131445"/>
                    <a:pt x="22302" y="131445"/>
                    <a:pt x="22302" y="131445"/>
                  </a:cubicBezTo>
                  <a:lnTo>
                    <a:pt x="22302" y="130493"/>
                  </a:lnTo>
                  <a:cubicBezTo>
                    <a:pt x="22302" y="129540"/>
                    <a:pt x="22302" y="129540"/>
                    <a:pt x="21349" y="129540"/>
                  </a:cubicBezTo>
                  <a:cubicBezTo>
                    <a:pt x="21349" y="129540"/>
                    <a:pt x="20397" y="129540"/>
                    <a:pt x="20397" y="129540"/>
                  </a:cubicBezTo>
                  <a:cubicBezTo>
                    <a:pt x="19444" y="130493"/>
                    <a:pt x="20397" y="131445"/>
                    <a:pt x="21349" y="131445"/>
                  </a:cubicBezTo>
                  <a:close/>
                  <a:moveTo>
                    <a:pt x="20397" y="54293"/>
                  </a:moveTo>
                  <a:cubicBezTo>
                    <a:pt x="21349" y="54293"/>
                    <a:pt x="21349" y="55245"/>
                    <a:pt x="20397" y="54293"/>
                  </a:cubicBezTo>
                  <a:cubicBezTo>
                    <a:pt x="21349" y="54293"/>
                    <a:pt x="21349" y="54293"/>
                    <a:pt x="20397" y="54293"/>
                  </a:cubicBezTo>
                  <a:cubicBezTo>
                    <a:pt x="20397" y="53340"/>
                    <a:pt x="20397" y="54293"/>
                    <a:pt x="20397" y="54293"/>
                  </a:cubicBezTo>
                  <a:close/>
                  <a:moveTo>
                    <a:pt x="21349" y="120968"/>
                  </a:moveTo>
                  <a:cubicBezTo>
                    <a:pt x="21349" y="120968"/>
                    <a:pt x="21349" y="120968"/>
                    <a:pt x="21349" y="120968"/>
                  </a:cubicBezTo>
                  <a:cubicBezTo>
                    <a:pt x="20397" y="120968"/>
                    <a:pt x="20397" y="120968"/>
                    <a:pt x="21349" y="120968"/>
                  </a:cubicBezTo>
                  <a:lnTo>
                    <a:pt x="21349" y="120968"/>
                  </a:lnTo>
                  <a:cubicBezTo>
                    <a:pt x="21349" y="120968"/>
                    <a:pt x="21349" y="120968"/>
                    <a:pt x="21349" y="120968"/>
                  </a:cubicBezTo>
                  <a:close/>
                  <a:moveTo>
                    <a:pt x="22302" y="111443"/>
                  </a:moveTo>
                  <a:cubicBezTo>
                    <a:pt x="23255" y="112395"/>
                    <a:pt x="23255" y="111443"/>
                    <a:pt x="23255" y="111443"/>
                  </a:cubicBezTo>
                  <a:cubicBezTo>
                    <a:pt x="24207" y="110490"/>
                    <a:pt x="23255" y="109538"/>
                    <a:pt x="22302" y="109538"/>
                  </a:cubicBezTo>
                  <a:cubicBezTo>
                    <a:pt x="22302" y="109538"/>
                    <a:pt x="21349" y="110490"/>
                    <a:pt x="22302" y="111443"/>
                  </a:cubicBezTo>
                  <a:close/>
                  <a:moveTo>
                    <a:pt x="25160" y="133350"/>
                  </a:moveTo>
                  <a:cubicBezTo>
                    <a:pt x="25160" y="132398"/>
                    <a:pt x="23255" y="132398"/>
                    <a:pt x="22302" y="132398"/>
                  </a:cubicBezTo>
                  <a:lnTo>
                    <a:pt x="22302" y="134303"/>
                  </a:lnTo>
                  <a:cubicBezTo>
                    <a:pt x="22302" y="135255"/>
                    <a:pt x="22302" y="136208"/>
                    <a:pt x="23255" y="136208"/>
                  </a:cubicBezTo>
                  <a:cubicBezTo>
                    <a:pt x="24207" y="135255"/>
                    <a:pt x="25160" y="133350"/>
                    <a:pt x="25160" y="133350"/>
                  </a:cubicBezTo>
                  <a:close/>
                  <a:moveTo>
                    <a:pt x="25160" y="101918"/>
                  </a:moveTo>
                  <a:cubicBezTo>
                    <a:pt x="24207" y="101918"/>
                    <a:pt x="23255" y="101918"/>
                    <a:pt x="23255" y="103823"/>
                  </a:cubicBezTo>
                  <a:cubicBezTo>
                    <a:pt x="23255" y="103823"/>
                    <a:pt x="23255" y="103823"/>
                    <a:pt x="24207" y="103823"/>
                  </a:cubicBezTo>
                  <a:cubicBezTo>
                    <a:pt x="25160" y="103823"/>
                    <a:pt x="25160" y="102870"/>
                    <a:pt x="25160" y="101918"/>
                  </a:cubicBezTo>
                  <a:close/>
                  <a:moveTo>
                    <a:pt x="26112" y="60008"/>
                  </a:moveTo>
                  <a:cubicBezTo>
                    <a:pt x="26112" y="60008"/>
                    <a:pt x="27065" y="60008"/>
                    <a:pt x="27065" y="60008"/>
                  </a:cubicBezTo>
                  <a:cubicBezTo>
                    <a:pt x="27065" y="60960"/>
                    <a:pt x="27065" y="60960"/>
                    <a:pt x="26112" y="60008"/>
                  </a:cubicBezTo>
                  <a:cubicBezTo>
                    <a:pt x="26112" y="60960"/>
                    <a:pt x="26112" y="60960"/>
                    <a:pt x="26112" y="60008"/>
                  </a:cubicBezTo>
                  <a:cubicBezTo>
                    <a:pt x="25160" y="60960"/>
                    <a:pt x="25160" y="60008"/>
                    <a:pt x="26112" y="60008"/>
                  </a:cubicBezTo>
                  <a:close/>
                  <a:moveTo>
                    <a:pt x="27065" y="65723"/>
                  </a:moveTo>
                  <a:cubicBezTo>
                    <a:pt x="27065" y="65723"/>
                    <a:pt x="27065" y="65723"/>
                    <a:pt x="27065" y="65723"/>
                  </a:cubicBezTo>
                  <a:cubicBezTo>
                    <a:pt x="27065" y="66675"/>
                    <a:pt x="27065" y="66675"/>
                    <a:pt x="26112" y="66675"/>
                  </a:cubicBezTo>
                  <a:cubicBezTo>
                    <a:pt x="26112" y="66675"/>
                    <a:pt x="25160" y="66675"/>
                    <a:pt x="26112" y="65723"/>
                  </a:cubicBezTo>
                  <a:cubicBezTo>
                    <a:pt x="26112" y="65723"/>
                    <a:pt x="26112" y="65723"/>
                    <a:pt x="27065" y="65723"/>
                  </a:cubicBezTo>
                  <a:close/>
                  <a:moveTo>
                    <a:pt x="28017" y="101918"/>
                  </a:moveTo>
                  <a:cubicBezTo>
                    <a:pt x="28017" y="100965"/>
                    <a:pt x="27065" y="101918"/>
                    <a:pt x="26112" y="101918"/>
                  </a:cubicBezTo>
                  <a:lnTo>
                    <a:pt x="25160" y="101918"/>
                  </a:lnTo>
                  <a:lnTo>
                    <a:pt x="25160" y="102870"/>
                  </a:lnTo>
                  <a:lnTo>
                    <a:pt x="26112" y="102870"/>
                  </a:lnTo>
                  <a:cubicBezTo>
                    <a:pt x="27065" y="101918"/>
                    <a:pt x="28017" y="102870"/>
                    <a:pt x="28017" y="101918"/>
                  </a:cubicBezTo>
                  <a:close/>
                  <a:moveTo>
                    <a:pt x="27065" y="139065"/>
                  </a:moveTo>
                  <a:cubicBezTo>
                    <a:pt x="27065" y="139065"/>
                    <a:pt x="27065" y="139065"/>
                    <a:pt x="27065" y="139065"/>
                  </a:cubicBezTo>
                  <a:cubicBezTo>
                    <a:pt x="26112" y="138113"/>
                    <a:pt x="26112" y="139065"/>
                    <a:pt x="27065" y="139065"/>
                  </a:cubicBezTo>
                  <a:lnTo>
                    <a:pt x="27065" y="139065"/>
                  </a:lnTo>
                  <a:cubicBezTo>
                    <a:pt x="27065" y="139065"/>
                    <a:pt x="27065" y="139065"/>
                    <a:pt x="27065" y="139065"/>
                  </a:cubicBezTo>
                  <a:close/>
                  <a:moveTo>
                    <a:pt x="26112" y="27623"/>
                  </a:moveTo>
                  <a:cubicBezTo>
                    <a:pt x="26112" y="28575"/>
                    <a:pt x="26112" y="28575"/>
                    <a:pt x="26112" y="27623"/>
                  </a:cubicBezTo>
                  <a:cubicBezTo>
                    <a:pt x="28017" y="28575"/>
                    <a:pt x="28017" y="28575"/>
                    <a:pt x="28017" y="27623"/>
                  </a:cubicBezTo>
                  <a:cubicBezTo>
                    <a:pt x="28017" y="27623"/>
                    <a:pt x="28017" y="26670"/>
                    <a:pt x="28017" y="26670"/>
                  </a:cubicBezTo>
                  <a:cubicBezTo>
                    <a:pt x="27065" y="26670"/>
                    <a:pt x="26112" y="27623"/>
                    <a:pt x="26112" y="27623"/>
                  </a:cubicBezTo>
                  <a:close/>
                  <a:moveTo>
                    <a:pt x="27065" y="37148"/>
                  </a:moveTo>
                  <a:cubicBezTo>
                    <a:pt x="27065" y="37148"/>
                    <a:pt x="27065" y="37148"/>
                    <a:pt x="27065" y="37148"/>
                  </a:cubicBezTo>
                  <a:cubicBezTo>
                    <a:pt x="26112" y="37148"/>
                    <a:pt x="27065" y="38100"/>
                    <a:pt x="27065" y="37148"/>
                  </a:cubicBezTo>
                  <a:cubicBezTo>
                    <a:pt x="27065" y="38100"/>
                    <a:pt x="27065" y="37148"/>
                    <a:pt x="27065" y="37148"/>
                  </a:cubicBezTo>
                  <a:cubicBezTo>
                    <a:pt x="27065" y="37148"/>
                    <a:pt x="27065" y="37148"/>
                    <a:pt x="27065" y="37148"/>
                  </a:cubicBezTo>
                  <a:close/>
                  <a:moveTo>
                    <a:pt x="28017" y="120968"/>
                  </a:moveTo>
                  <a:cubicBezTo>
                    <a:pt x="28017" y="120968"/>
                    <a:pt x="28017" y="120968"/>
                    <a:pt x="28017" y="120968"/>
                  </a:cubicBezTo>
                  <a:cubicBezTo>
                    <a:pt x="28017" y="120968"/>
                    <a:pt x="28017" y="120968"/>
                    <a:pt x="28017" y="120968"/>
                  </a:cubicBezTo>
                  <a:lnTo>
                    <a:pt x="28017" y="120968"/>
                  </a:lnTo>
                  <a:cubicBezTo>
                    <a:pt x="27065" y="120968"/>
                    <a:pt x="27065" y="120968"/>
                    <a:pt x="28017" y="120968"/>
                  </a:cubicBezTo>
                  <a:close/>
                  <a:moveTo>
                    <a:pt x="28017" y="112395"/>
                  </a:moveTo>
                  <a:cubicBezTo>
                    <a:pt x="27065" y="112395"/>
                    <a:pt x="27065" y="112395"/>
                    <a:pt x="28017" y="112395"/>
                  </a:cubicBezTo>
                  <a:cubicBezTo>
                    <a:pt x="27065" y="113348"/>
                    <a:pt x="27065" y="114300"/>
                    <a:pt x="28017" y="115253"/>
                  </a:cubicBezTo>
                  <a:cubicBezTo>
                    <a:pt x="28017" y="115253"/>
                    <a:pt x="28969" y="115253"/>
                    <a:pt x="28969" y="114300"/>
                  </a:cubicBezTo>
                  <a:cubicBezTo>
                    <a:pt x="28969" y="113348"/>
                    <a:pt x="28969" y="113348"/>
                    <a:pt x="28017" y="112395"/>
                  </a:cubicBezTo>
                  <a:close/>
                  <a:moveTo>
                    <a:pt x="28969" y="123825"/>
                  </a:moveTo>
                  <a:cubicBezTo>
                    <a:pt x="28017" y="123825"/>
                    <a:pt x="28017" y="123825"/>
                    <a:pt x="28969" y="123825"/>
                  </a:cubicBezTo>
                  <a:cubicBezTo>
                    <a:pt x="28017" y="123825"/>
                    <a:pt x="28017" y="123825"/>
                    <a:pt x="28017" y="123825"/>
                  </a:cubicBezTo>
                  <a:cubicBezTo>
                    <a:pt x="27065" y="123825"/>
                    <a:pt x="28017" y="123825"/>
                    <a:pt x="28969" y="123825"/>
                  </a:cubicBezTo>
                  <a:cubicBezTo>
                    <a:pt x="28017" y="123825"/>
                    <a:pt x="28017" y="123825"/>
                    <a:pt x="28969" y="123825"/>
                  </a:cubicBezTo>
                  <a:close/>
                  <a:moveTo>
                    <a:pt x="30874" y="55245"/>
                  </a:moveTo>
                  <a:cubicBezTo>
                    <a:pt x="29922" y="55245"/>
                    <a:pt x="28017" y="55245"/>
                    <a:pt x="27065" y="53340"/>
                  </a:cubicBezTo>
                  <a:cubicBezTo>
                    <a:pt x="27065" y="53340"/>
                    <a:pt x="27065" y="52388"/>
                    <a:pt x="28017" y="52388"/>
                  </a:cubicBezTo>
                  <a:cubicBezTo>
                    <a:pt x="29922" y="52388"/>
                    <a:pt x="30874" y="53340"/>
                    <a:pt x="30874" y="55245"/>
                  </a:cubicBezTo>
                  <a:cubicBezTo>
                    <a:pt x="32780" y="55245"/>
                    <a:pt x="31827" y="55245"/>
                    <a:pt x="30874" y="55245"/>
                  </a:cubicBezTo>
                  <a:close/>
                  <a:moveTo>
                    <a:pt x="31827" y="106680"/>
                  </a:moveTo>
                  <a:cubicBezTo>
                    <a:pt x="32780" y="106680"/>
                    <a:pt x="32780" y="106680"/>
                    <a:pt x="32780" y="105728"/>
                  </a:cubicBezTo>
                  <a:cubicBezTo>
                    <a:pt x="32780" y="104775"/>
                    <a:pt x="31827" y="103823"/>
                    <a:pt x="30874" y="103823"/>
                  </a:cubicBezTo>
                  <a:cubicBezTo>
                    <a:pt x="28969" y="102870"/>
                    <a:pt x="28017" y="103823"/>
                    <a:pt x="27065" y="104775"/>
                  </a:cubicBezTo>
                  <a:cubicBezTo>
                    <a:pt x="27065" y="105728"/>
                    <a:pt x="27065" y="105728"/>
                    <a:pt x="27065" y="105728"/>
                  </a:cubicBezTo>
                  <a:cubicBezTo>
                    <a:pt x="28017" y="106680"/>
                    <a:pt x="28017" y="104775"/>
                    <a:pt x="28969" y="104775"/>
                  </a:cubicBezTo>
                  <a:cubicBezTo>
                    <a:pt x="30874" y="106680"/>
                    <a:pt x="31827" y="106680"/>
                    <a:pt x="31827" y="106680"/>
                  </a:cubicBezTo>
                  <a:close/>
                  <a:moveTo>
                    <a:pt x="29922" y="79058"/>
                  </a:moveTo>
                  <a:cubicBezTo>
                    <a:pt x="28969" y="79058"/>
                    <a:pt x="28017" y="79058"/>
                    <a:pt x="28017" y="80010"/>
                  </a:cubicBezTo>
                  <a:cubicBezTo>
                    <a:pt x="28017" y="80010"/>
                    <a:pt x="28017" y="80963"/>
                    <a:pt x="28969" y="80963"/>
                  </a:cubicBezTo>
                  <a:cubicBezTo>
                    <a:pt x="29922" y="80963"/>
                    <a:pt x="30874" y="80010"/>
                    <a:pt x="29922" y="79058"/>
                  </a:cubicBezTo>
                  <a:cubicBezTo>
                    <a:pt x="30874" y="79058"/>
                    <a:pt x="30874" y="79058"/>
                    <a:pt x="29922" y="79058"/>
                  </a:cubicBezTo>
                  <a:close/>
                  <a:moveTo>
                    <a:pt x="30874" y="141923"/>
                  </a:moveTo>
                  <a:cubicBezTo>
                    <a:pt x="31827" y="140970"/>
                    <a:pt x="32780" y="141923"/>
                    <a:pt x="32780" y="141923"/>
                  </a:cubicBezTo>
                  <a:cubicBezTo>
                    <a:pt x="32780" y="142875"/>
                    <a:pt x="33732" y="142875"/>
                    <a:pt x="33732" y="143828"/>
                  </a:cubicBezTo>
                  <a:cubicBezTo>
                    <a:pt x="33732" y="142875"/>
                    <a:pt x="33732" y="141923"/>
                    <a:pt x="32780" y="140970"/>
                  </a:cubicBezTo>
                  <a:cubicBezTo>
                    <a:pt x="31827" y="140018"/>
                    <a:pt x="30874" y="140018"/>
                    <a:pt x="29922" y="140018"/>
                  </a:cubicBezTo>
                  <a:cubicBezTo>
                    <a:pt x="28969" y="140018"/>
                    <a:pt x="28017" y="140970"/>
                    <a:pt x="28017" y="141923"/>
                  </a:cubicBezTo>
                  <a:cubicBezTo>
                    <a:pt x="28017" y="142875"/>
                    <a:pt x="28017" y="144780"/>
                    <a:pt x="29922" y="144780"/>
                  </a:cubicBezTo>
                  <a:cubicBezTo>
                    <a:pt x="31827" y="145733"/>
                    <a:pt x="32780" y="144780"/>
                    <a:pt x="33732" y="143828"/>
                  </a:cubicBezTo>
                  <a:cubicBezTo>
                    <a:pt x="32780" y="143828"/>
                    <a:pt x="31827" y="143828"/>
                    <a:pt x="31827" y="143828"/>
                  </a:cubicBezTo>
                  <a:cubicBezTo>
                    <a:pt x="30874" y="142875"/>
                    <a:pt x="29922" y="142875"/>
                    <a:pt x="30874" y="141923"/>
                  </a:cubicBezTo>
                  <a:close/>
                  <a:moveTo>
                    <a:pt x="28969" y="49530"/>
                  </a:moveTo>
                  <a:cubicBezTo>
                    <a:pt x="29922" y="48578"/>
                    <a:pt x="31827" y="47625"/>
                    <a:pt x="32780" y="47625"/>
                  </a:cubicBezTo>
                  <a:cubicBezTo>
                    <a:pt x="32780" y="50483"/>
                    <a:pt x="30874" y="49530"/>
                    <a:pt x="28969" y="49530"/>
                  </a:cubicBezTo>
                  <a:close/>
                  <a:moveTo>
                    <a:pt x="31827" y="126683"/>
                  </a:moveTo>
                  <a:cubicBezTo>
                    <a:pt x="31827" y="126683"/>
                    <a:pt x="30874" y="126683"/>
                    <a:pt x="31827" y="126683"/>
                  </a:cubicBezTo>
                  <a:cubicBezTo>
                    <a:pt x="29922" y="126683"/>
                    <a:pt x="29922" y="127635"/>
                    <a:pt x="29922" y="128588"/>
                  </a:cubicBezTo>
                  <a:cubicBezTo>
                    <a:pt x="29922" y="128588"/>
                    <a:pt x="29922" y="128588"/>
                    <a:pt x="30874" y="128588"/>
                  </a:cubicBezTo>
                  <a:cubicBezTo>
                    <a:pt x="30874" y="128588"/>
                    <a:pt x="31827" y="128588"/>
                    <a:pt x="31827" y="126683"/>
                  </a:cubicBezTo>
                  <a:close/>
                  <a:moveTo>
                    <a:pt x="39447" y="63818"/>
                  </a:moveTo>
                  <a:cubicBezTo>
                    <a:pt x="37542" y="64770"/>
                    <a:pt x="38495" y="62865"/>
                    <a:pt x="38495" y="62865"/>
                  </a:cubicBezTo>
                  <a:cubicBezTo>
                    <a:pt x="37542" y="61913"/>
                    <a:pt x="33732" y="61913"/>
                    <a:pt x="32780" y="62865"/>
                  </a:cubicBezTo>
                  <a:cubicBezTo>
                    <a:pt x="31827" y="62865"/>
                    <a:pt x="32780" y="63818"/>
                    <a:pt x="32780" y="64770"/>
                  </a:cubicBezTo>
                  <a:cubicBezTo>
                    <a:pt x="32780" y="65723"/>
                    <a:pt x="35637" y="65723"/>
                    <a:pt x="33732" y="66675"/>
                  </a:cubicBezTo>
                  <a:cubicBezTo>
                    <a:pt x="32780" y="67628"/>
                    <a:pt x="31827" y="67628"/>
                    <a:pt x="30874" y="66675"/>
                  </a:cubicBezTo>
                  <a:cubicBezTo>
                    <a:pt x="29922" y="65723"/>
                    <a:pt x="29922" y="65723"/>
                    <a:pt x="29922" y="64770"/>
                  </a:cubicBezTo>
                  <a:lnTo>
                    <a:pt x="29922" y="59055"/>
                  </a:lnTo>
                  <a:cubicBezTo>
                    <a:pt x="29922" y="58103"/>
                    <a:pt x="29922" y="58103"/>
                    <a:pt x="31827" y="58103"/>
                  </a:cubicBezTo>
                  <a:cubicBezTo>
                    <a:pt x="32780" y="60960"/>
                    <a:pt x="34685" y="60008"/>
                    <a:pt x="36590" y="58103"/>
                  </a:cubicBezTo>
                  <a:cubicBezTo>
                    <a:pt x="37542" y="57150"/>
                    <a:pt x="38495" y="58103"/>
                    <a:pt x="38495" y="59055"/>
                  </a:cubicBezTo>
                  <a:cubicBezTo>
                    <a:pt x="39447" y="60008"/>
                    <a:pt x="39447" y="61913"/>
                    <a:pt x="41352" y="62865"/>
                  </a:cubicBezTo>
                  <a:cubicBezTo>
                    <a:pt x="41352" y="62865"/>
                    <a:pt x="40399" y="63818"/>
                    <a:pt x="39447" y="63818"/>
                  </a:cubicBezTo>
                  <a:close/>
                  <a:moveTo>
                    <a:pt x="29922" y="34290"/>
                  </a:moveTo>
                  <a:cubicBezTo>
                    <a:pt x="29922" y="34290"/>
                    <a:pt x="29922" y="35243"/>
                    <a:pt x="29922" y="34290"/>
                  </a:cubicBezTo>
                  <a:cubicBezTo>
                    <a:pt x="29922" y="35243"/>
                    <a:pt x="30874" y="34290"/>
                    <a:pt x="29922" y="34290"/>
                  </a:cubicBezTo>
                  <a:cubicBezTo>
                    <a:pt x="29922" y="34290"/>
                    <a:pt x="29922" y="34290"/>
                    <a:pt x="29922" y="34290"/>
                  </a:cubicBezTo>
                  <a:cubicBezTo>
                    <a:pt x="29922" y="34290"/>
                    <a:pt x="29922" y="34290"/>
                    <a:pt x="29922" y="34290"/>
                  </a:cubicBezTo>
                  <a:close/>
                  <a:moveTo>
                    <a:pt x="39447" y="96203"/>
                  </a:moveTo>
                  <a:cubicBezTo>
                    <a:pt x="39447" y="96203"/>
                    <a:pt x="37542" y="96203"/>
                    <a:pt x="36590" y="97155"/>
                  </a:cubicBezTo>
                  <a:cubicBezTo>
                    <a:pt x="36590" y="98108"/>
                    <a:pt x="36590" y="98108"/>
                    <a:pt x="36590" y="99060"/>
                  </a:cubicBezTo>
                  <a:cubicBezTo>
                    <a:pt x="36590" y="100013"/>
                    <a:pt x="35637" y="100965"/>
                    <a:pt x="34685" y="100965"/>
                  </a:cubicBezTo>
                  <a:cubicBezTo>
                    <a:pt x="33732" y="100965"/>
                    <a:pt x="33732" y="100013"/>
                    <a:pt x="33732" y="99060"/>
                  </a:cubicBezTo>
                  <a:cubicBezTo>
                    <a:pt x="33732" y="98108"/>
                    <a:pt x="34685" y="96203"/>
                    <a:pt x="33732" y="95250"/>
                  </a:cubicBezTo>
                  <a:cubicBezTo>
                    <a:pt x="33732" y="94298"/>
                    <a:pt x="33732" y="93345"/>
                    <a:pt x="32780" y="93345"/>
                  </a:cubicBezTo>
                  <a:cubicBezTo>
                    <a:pt x="31827" y="93345"/>
                    <a:pt x="31827" y="94298"/>
                    <a:pt x="31827" y="95250"/>
                  </a:cubicBezTo>
                  <a:cubicBezTo>
                    <a:pt x="32780" y="96203"/>
                    <a:pt x="31827" y="97155"/>
                    <a:pt x="31827" y="98108"/>
                  </a:cubicBezTo>
                  <a:cubicBezTo>
                    <a:pt x="30874" y="100013"/>
                    <a:pt x="30874" y="100965"/>
                    <a:pt x="32780" y="101918"/>
                  </a:cubicBezTo>
                  <a:cubicBezTo>
                    <a:pt x="34685" y="101918"/>
                    <a:pt x="36590" y="101918"/>
                    <a:pt x="37542" y="100965"/>
                  </a:cubicBezTo>
                  <a:cubicBezTo>
                    <a:pt x="37542" y="100013"/>
                    <a:pt x="37542" y="99060"/>
                    <a:pt x="38495" y="99060"/>
                  </a:cubicBezTo>
                  <a:cubicBezTo>
                    <a:pt x="38495" y="97155"/>
                    <a:pt x="40399" y="97155"/>
                    <a:pt x="39447" y="96203"/>
                  </a:cubicBezTo>
                  <a:close/>
                  <a:moveTo>
                    <a:pt x="32780" y="28575"/>
                  </a:moveTo>
                  <a:lnTo>
                    <a:pt x="33732" y="32385"/>
                  </a:lnTo>
                  <a:cubicBezTo>
                    <a:pt x="32780" y="31433"/>
                    <a:pt x="31827" y="30480"/>
                    <a:pt x="32780" y="28575"/>
                  </a:cubicBezTo>
                  <a:close/>
                  <a:moveTo>
                    <a:pt x="35637" y="113348"/>
                  </a:moveTo>
                  <a:cubicBezTo>
                    <a:pt x="35637" y="113348"/>
                    <a:pt x="36590" y="112395"/>
                    <a:pt x="35637" y="113348"/>
                  </a:cubicBezTo>
                  <a:cubicBezTo>
                    <a:pt x="36590" y="112395"/>
                    <a:pt x="35637" y="112395"/>
                    <a:pt x="35637" y="112395"/>
                  </a:cubicBezTo>
                  <a:cubicBezTo>
                    <a:pt x="34685" y="111443"/>
                    <a:pt x="34685" y="112395"/>
                    <a:pt x="35637" y="113348"/>
                  </a:cubicBezTo>
                  <a:lnTo>
                    <a:pt x="35637" y="113348"/>
                  </a:lnTo>
                  <a:close/>
                  <a:moveTo>
                    <a:pt x="37542" y="141923"/>
                  </a:moveTo>
                  <a:cubicBezTo>
                    <a:pt x="38495" y="140970"/>
                    <a:pt x="38495" y="140018"/>
                    <a:pt x="37542" y="140018"/>
                  </a:cubicBezTo>
                  <a:cubicBezTo>
                    <a:pt x="37542" y="139065"/>
                    <a:pt x="36590" y="139065"/>
                    <a:pt x="36590" y="139065"/>
                  </a:cubicBezTo>
                  <a:cubicBezTo>
                    <a:pt x="35637" y="139065"/>
                    <a:pt x="36590" y="140018"/>
                    <a:pt x="37542" y="141923"/>
                  </a:cubicBezTo>
                  <a:cubicBezTo>
                    <a:pt x="36590" y="141923"/>
                    <a:pt x="36590" y="141923"/>
                    <a:pt x="37542" y="141923"/>
                  </a:cubicBezTo>
                  <a:close/>
                  <a:moveTo>
                    <a:pt x="37542" y="154305"/>
                  </a:moveTo>
                  <a:lnTo>
                    <a:pt x="37542" y="154305"/>
                  </a:lnTo>
                  <a:lnTo>
                    <a:pt x="36590" y="153353"/>
                  </a:lnTo>
                  <a:cubicBezTo>
                    <a:pt x="36590" y="154305"/>
                    <a:pt x="36590" y="154305"/>
                    <a:pt x="37542" y="154305"/>
                  </a:cubicBezTo>
                  <a:cubicBezTo>
                    <a:pt x="37542" y="154305"/>
                    <a:pt x="37542" y="154305"/>
                    <a:pt x="37542" y="154305"/>
                  </a:cubicBezTo>
                  <a:close/>
                  <a:moveTo>
                    <a:pt x="36590" y="36195"/>
                  </a:moveTo>
                  <a:cubicBezTo>
                    <a:pt x="36590" y="35243"/>
                    <a:pt x="37542" y="35243"/>
                    <a:pt x="37542" y="35243"/>
                  </a:cubicBezTo>
                  <a:cubicBezTo>
                    <a:pt x="38495" y="35243"/>
                    <a:pt x="38495" y="36195"/>
                    <a:pt x="38495" y="37148"/>
                  </a:cubicBezTo>
                  <a:cubicBezTo>
                    <a:pt x="38495" y="38100"/>
                    <a:pt x="37542" y="38100"/>
                    <a:pt x="36590" y="38100"/>
                  </a:cubicBezTo>
                  <a:cubicBezTo>
                    <a:pt x="36590" y="38100"/>
                    <a:pt x="36590" y="37148"/>
                    <a:pt x="36590" y="36195"/>
                  </a:cubicBezTo>
                  <a:close/>
                  <a:moveTo>
                    <a:pt x="40399" y="87630"/>
                  </a:moveTo>
                  <a:cubicBezTo>
                    <a:pt x="40399" y="86678"/>
                    <a:pt x="39447" y="87630"/>
                    <a:pt x="39447" y="87630"/>
                  </a:cubicBezTo>
                  <a:cubicBezTo>
                    <a:pt x="39447" y="87630"/>
                    <a:pt x="38495" y="88583"/>
                    <a:pt x="38495" y="88583"/>
                  </a:cubicBezTo>
                  <a:cubicBezTo>
                    <a:pt x="38495" y="88583"/>
                    <a:pt x="38495" y="88583"/>
                    <a:pt x="40399" y="87630"/>
                  </a:cubicBezTo>
                  <a:cubicBezTo>
                    <a:pt x="39447" y="88583"/>
                    <a:pt x="40399" y="87630"/>
                    <a:pt x="40399" y="87630"/>
                  </a:cubicBezTo>
                  <a:close/>
                  <a:moveTo>
                    <a:pt x="44210" y="142875"/>
                  </a:moveTo>
                  <a:cubicBezTo>
                    <a:pt x="43257" y="142875"/>
                    <a:pt x="43257" y="142875"/>
                    <a:pt x="44210" y="142875"/>
                  </a:cubicBezTo>
                  <a:cubicBezTo>
                    <a:pt x="43257" y="142875"/>
                    <a:pt x="43257" y="142875"/>
                    <a:pt x="44210" y="142875"/>
                  </a:cubicBezTo>
                  <a:cubicBezTo>
                    <a:pt x="43257" y="142875"/>
                    <a:pt x="43257" y="142875"/>
                    <a:pt x="44210" y="142875"/>
                  </a:cubicBezTo>
                  <a:cubicBezTo>
                    <a:pt x="43257" y="142875"/>
                    <a:pt x="44210" y="142875"/>
                    <a:pt x="44210" y="142875"/>
                  </a:cubicBezTo>
                  <a:close/>
                  <a:moveTo>
                    <a:pt x="45162" y="22860"/>
                  </a:moveTo>
                  <a:cubicBezTo>
                    <a:pt x="45162" y="22860"/>
                    <a:pt x="46115" y="23813"/>
                    <a:pt x="45162" y="22860"/>
                  </a:cubicBezTo>
                  <a:cubicBezTo>
                    <a:pt x="46115" y="23813"/>
                    <a:pt x="47067" y="22860"/>
                    <a:pt x="47067" y="22860"/>
                  </a:cubicBezTo>
                  <a:cubicBezTo>
                    <a:pt x="47067" y="21908"/>
                    <a:pt x="47067" y="21908"/>
                    <a:pt x="45162" y="22860"/>
                  </a:cubicBezTo>
                  <a:cubicBezTo>
                    <a:pt x="46115" y="21908"/>
                    <a:pt x="45162" y="21908"/>
                    <a:pt x="45162" y="22860"/>
                  </a:cubicBezTo>
                  <a:close/>
                  <a:moveTo>
                    <a:pt x="49924" y="60008"/>
                  </a:moveTo>
                  <a:cubicBezTo>
                    <a:pt x="49924" y="60008"/>
                    <a:pt x="48972" y="60008"/>
                    <a:pt x="48972" y="59055"/>
                  </a:cubicBezTo>
                  <a:lnTo>
                    <a:pt x="48020" y="59055"/>
                  </a:lnTo>
                  <a:cubicBezTo>
                    <a:pt x="48020" y="59055"/>
                    <a:pt x="48972" y="59055"/>
                    <a:pt x="48972" y="59055"/>
                  </a:cubicBezTo>
                  <a:cubicBezTo>
                    <a:pt x="48972" y="60008"/>
                    <a:pt x="48972" y="60008"/>
                    <a:pt x="49924" y="60008"/>
                  </a:cubicBezTo>
                  <a:close/>
                  <a:moveTo>
                    <a:pt x="49924" y="38100"/>
                  </a:moveTo>
                  <a:cubicBezTo>
                    <a:pt x="49924" y="37148"/>
                    <a:pt x="49924" y="36195"/>
                    <a:pt x="48972" y="35243"/>
                  </a:cubicBezTo>
                  <a:cubicBezTo>
                    <a:pt x="48020" y="36195"/>
                    <a:pt x="48020" y="36195"/>
                    <a:pt x="48020" y="37148"/>
                  </a:cubicBezTo>
                  <a:cubicBezTo>
                    <a:pt x="48020" y="37148"/>
                    <a:pt x="48020" y="38100"/>
                    <a:pt x="49924" y="38100"/>
                  </a:cubicBezTo>
                  <a:cubicBezTo>
                    <a:pt x="49924" y="39053"/>
                    <a:pt x="49924" y="39053"/>
                    <a:pt x="49924" y="38100"/>
                  </a:cubicBezTo>
                  <a:close/>
                  <a:moveTo>
                    <a:pt x="48972" y="25718"/>
                  </a:moveTo>
                  <a:cubicBezTo>
                    <a:pt x="48972" y="26670"/>
                    <a:pt x="48972" y="26670"/>
                    <a:pt x="48972" y="25718"/>
                  </a:cubicBezTo>
                  <a:cubicBezTo>
                    <a:pt x="48972" y="26670"/>
                    <a:pt x="48972" y="26670"/>
                    <a:pt x="48972" y="25718"/>
                  </a:cubicBezTo>
                  <a:cubicBezTo>
                    <a:pt x="49924" y="26670"/>
                    <a:pt x="49924" y="25718"/>
                    <a:pt x="48972" y="25718"/>
                  </a:cubicBezTo>
                  <a:cubicBezTo>
                    <a:pt x="48972" y="25718"/>
                    <a:pt x="48972" y="25718"/>
                    <a:pt x="48972" y="25718"/>
                  </a:cubicBezTo>
                  <a:close/>
                  <a:moveTo>
                    <a:pt x="102312" y="91440"/>
                  </a:moveTo>
                  <a:cubicBezTo>
                    <a:pt x="103265" y="88583"/>
                    <a:pt x="103265" y="86678"/>
                    <a:pt x="103265" y="82868"/>
                  </a:cubicBezTo>
                  <a:cubicBezTo>
                    <a:pt x="102312" y="78105"/>
                    <a:pt x="101359" y="72390"/>
                    <a:pt x="101359" y="66675"/>
                  </a:cubicBezTo>
                  <a:cubicBezTo>
                    <a:pt x="101359" y="55245"/>
                    <a:pt x="99455" y="43815"/>
                    <a:pt x="96597" y="32385"/>
                  </a:cubicBezTo>
                  <a:cubicBezTo>
                    <a:pt x="94692" y="26670"/>
                    <a:pt x="92787" y="20003"/>
                    <a:pt x="88977" y="15240"/>
                  </a:cubicBezTo>
                  <a:cubicBezTo>
                    <a:pt x="83262" y="8573"/>
                    <a:pt x="75642" y="7620"/>
                    <a:pt x="68974" y="14288"/>
                  </a:cubicBezTo>
                  <a:cubicBezTo>
                    <a:pt x="64212" y="19050"/>
                    <a:pt x="61355" y="23813"/>
                    <a:pt x="59449" y="29528"/>
                  </a:cubicBezTo>
                  <a:cubicBezTo>
                    <a:pt x="53734" y="45720"/>
                    <a:pt x="51830" y="63818"/>
                    <a:pt x="50877" y="80963"/>
                  </a:cubicBezTo>
                  <a:cubicBezTo>
                    <a:pt x="49924" y="100013"/>
                    <a:pt x="49924" y="119063"/>
                    <a:pt x="54687" y="138113"/>
                  </a:cubicBezTo>
                  <a:cubicBezTo>
                    <a:pt x="56592" y="148590"/>
                    <a:pt x="60402" y="157163"/>
                    <a:pt x="67070" y="164783"/>
                  </a:cubicBezTo>
                  <a:cubicBezTo>
                    <a:pt x="72784" y="171450"/>
                    <a:pt x="81357" y="171450"/>
                    <a:pt x="88024" y="164783"/>
                  </a:cubicBezTo>
                  <a:cubicBezTo>
                    <a:pt x="90882" y="161925"/>
                    <a:pt x="92787" y="158115"/>
                    <a:pt x="93740" y="154305"/>
                  </a:cubicBezTo>
                  <a:cubicBezTo>
                    <a:pt x="99455" y="140018"/>
                    <a:pt x="100407" y="124778"/>
                    <a:pt x="101359" y="109538"/>
                  </a:cubicBezTo>
                  <a:cubicBezTo>
                    <a:pt x="101359" y="103823"/>
                    <a:pt x="103265" y="98108"/>
                    <a:pt x="101359" y="93345"/>
                  </a:cubicBezTo>
                  <a:cubicBezTo>
                    <a:pt x="101359" y="94298"/>
                    <a:pt x="102312" y="93345"/>
                    <a:pt x="102312" y="91440"/>
                  </a:cubicBezTo>
                  <a:close/>
                  <a:moveTo>
                    <a:pt x="110884" y="141923"/>
                  </a:moveTo>
                  <a:cubicBezTo>
                    <a:pt x="109932" y="141923"/>
                    <a:pt x="109932" y="142875"/>
                    <a:pt x="108980" y="142875"/>
                  </a:cubicBezTo>
                  <a:cubicBezTo>
                    <a:pt x="108980" y="142875"/>
                    <a:pt x="108980" y="143828"/>
                    <a:pt x="108980" y="143828"/>
                  </a:cubicBezTo>
                  <a:cubicBezTo>
                    <a:pt x="107074" y="143828"/>
                    <a:pt x="106122" y="144780"/>
                    <a:pt x="106122" y="146685"/>
                  </a:cubicBezTo>
                  <a:cubicBezTo>
                    <a:pt x="106122" y="147638"/>
                    <a:pt x="107074" y="147638"/>
                    <a:pt x="107074" y="147638"/>
                  </a:cubicBezTo>
                  <a:cubicBezTo>
                    <a:pt x="108027" y="146685"/>
                    <a:pt x="108980" y="145733"/>
                    <a:pt x="108980" y="143828"/>
                  </a:cubicBezTo>
                  <a:lnTo>
                    <a:pt x="108980" y="143828"/>
                  </a:lnTo>
                  <a:cubicBezTo>
                    <a:pt x="108980" y="143828"/>
                    <a:pt x="109932" y="143828"/>
                    <a:pt x="109932" y="143828"/>
                  </a:cubicBezTo>
                  <a:cubicBezTo>
                    <a:pt x="110884" y="142875"/>
                    <a:pt x="110884" y="142875"/>
                    <a:pt x="110884" y="141923"/>
                  </a:cubicBezTo>
                  <a:cubicBezTo>
                    <a:pt x="111837" y="141923"/>
                    <a:pt x="110884" y="141923"/>
                    <a:pt x="110884" y="141923"/>
                  </a:cubicBezTo>
                  <a:close/>
                  <a:moveTo>
                    <a:pt x="109932" y="151448"/>
                  </a:moveTo>
                  <a:cubicBezTo>
                    <a:pt x="109932" y="151448"/>
                    <a:pt x="109932" y="151448"/>
                    <a:pt x="109932" y="151448"/>
                  </a:cubicBezTo>
                  <a:cubicBezTo>
                    <a:pt x="108980" y="151448"/>
                    <a:pt x="108980" y="151448"/>
                    <a:pt x="109932" y="151448"/>
                  </a:cubicBezTo>
                  <a:cubicBezTo>
                    <a:pt x="108980" y="152400"/>
                    <a:pt x="108980" y="152400"/>
                    <a:pt x="109932" y="151448"/>
                  </a:cubicBezTo>
                  <a:cubicBezTo>
                    <a:pt x="109932" y="152400"/>
                    <a:pt x="109932" y="151448"/>
                    <a:pt x="109932" y="151448"/>
                  </a:cubicBezTo>
                  <a:close/>
                  <a:moveTo>
                    <a:pt x="108980" y="54293"/>
                  </a:moveTo>
                  <a:cubicBezTo>
                    <a:pt x="108980" y="55245"/>
                    <a:pt x="109932" y="54293"/>
                    <a:pt x="109932" y="54293"/>
                  </a:cubicBezTo>
                  <a:cubicBezTo>
                    <a:pt x="109932" y="54293"/>
                    <a:pt x="111837" y="55245"/>
                    <a:pt x="111837" y="53340"/>
                  </a:cubicBezTo>
                  <a:cubicBezTo>
                    <a:pt x="111837" y="53340"/>
                    <a:pt x="110884" y="52388"/>
                    <a:pt x="110884" y="52388"/>
                  </a:cubicBezTo>
                  <a:cubicBezTo>
                    <a:pt x="109932" y="53340"/>
                    <a:pt x="108980" y="53340"/>
                    <a:pt x="108980" y="54293"/>
                  </a:cubicBezTo>
                  <a:close/>
                  <a:moveTo>
                    <a:pt x="109932" y="39053"/>
                  </a:moveTo>
                  <a:cubicBezTo>
                    <a:pt x="109932" y="40005"/>
                    <a:pt x="109932" y="40958"/>
                    <a:pt x="110884" y="40958"/>
                  </a:cubicBezTo>
                  <a:cubicBezTo>
                    <a:pt x="111837" y="40958"/>
                    <a:pt x="111837" y="40958"/>
                    <a:pt x="111837" y="40005"/>
                  </a:cubicBezTo>
                  <a:cubicBezTo>
                    <a:pt x="111837" y="39053"/>
                    <a:pt x="110884" y="39053"/>
                    <a:pt x="109932" y="39053"/>
                  </a:cubicBezTo>
                  <a:cubicBezTo>
                    <a:pt x="109932" y="38100"/>
                    <a:pt x="108980" y="39053"/>
                    <a:pt x="109932" y="39053"/>
                  </a:cubicBezTo>
                  <a:close/>
                  <a:moveTo>
                    <a:pt x="112790" y="130493"/>
                  </a:moveTo>
                  <a:cubicBezTo>
                    <a:pt x="112790" y="129540"/>
                    <a:pt x="111837" y="129540"/>
                    <a:pt x="110884" y="129540"/>
                  </a:cubicBezTo>
                  <a:cubicBezTo>
                    <a:pt x="109932" y="129540"/>
                    <a:pt x="109932" y="130493"/>
                    <a:pt x="109932" y="130493"/>
                  </a:cubicBezTo>
                  <a:cubicBezTo>
                    <a:pt x="109932" y="130493"/>
                    <a:pt x="110884" y="131445"/>
                    <a:pt x="111837" y="131445"/>
                  </a:cubicBezTo>
                  <a:cubicBezTo>
                    <a:pt x="111837" y="131445"/>
                    <a:pt x="112790" y="131445"/>
                    <a:pt x="112790" y="130493"/>
                  </a:cubicBezTo>
                  <a:close/>
                  <a:moveTo>
                    <a:pt x="122315" y="52388"/>
                  </a:moveTo>
                  <a:cubicBezTo>
                    <a:pt x="120409" y="53340"/>
                    <a:pt x="119457" y="54293"/>
                    <a:pt x="120409" y="56198"/>
                  </a:cubicBezTo>
                  <a:cubicBezTo>
                    <a:pt x="121362" y="58103"/>
                    <a:pt x="121362" y="60008"/>
                    <a:pt x="117552" y="60008"/>
                  </a:cubicBezTo>
                  <a:cubicBezTo>
                    <a:pt x="116599" y="60008"/>
                    <a:pt x="115647" y="60960"/>
                    <a:pt x="115647" y="61913"/>
                  </a:cubicBezTo>
                  <a:cubicBezTo>
                    <a:pt x="115647" y="62865"/>
                    <a:pt x="115647" y="63818"/>
                    <a:pt x="114695" y="64770"/>
                  </a:cubicBezTo>
                  <a:cubicBezTo>
                    <a:pt x="112790" y="66675"/>
                    <a:pt x="114695" y="67628"/>
                    <a:pt x="115647" y="67628"/>
                  </a:cubicBezTo>
                  <a:cubicBezTo>
                    <a:pt x="116599" y="65723"/>
                    <a:pt x="116599" y="64770"/>
                    <a:pt x="118505" y="66675"/>
                  </a:cubicBezTo>
                  <a:cubicBezTo>
                    <a:pt x="119457" y="67628"/>
                    <a:pt x="120409" y="67628"/>
                    <a:pt x="121362" y="68580"/>
                  </a:cubicBezTo>
                  <a:cubicBezTo>
                    <a:pt x="122315" y="69533"/>
                    <a:pt x="123267" y="70485"/>
                    <a:pt x="122315" y="71438"/>
                  </a:cubicBezTo>
                  <a:lnTo>
                    <a:pt x="115647" y="67628"/>
                  </a:lnTo>
                  <a:cubicBezTo>
                    <a:pt x="113742" y="69533"/>
                    <a:pt x="112790" y="71438"/>
                    <a:pt x="109932" y="70485"/>
                  </a:cubicBezTo>
                  <a:cubicBezTo>
                    <a:pt x="108980" y="70485"/>
                    <a:pt x="108980" y="71438"/>
                    <a:pt x="108980" y="71438"/>
                  </a:cubicBezTo>
                  <a:cubicBezTo>
                    <a:pt x="109932" y="74295"/>
                    <a:pt x="114695" y="76200"/>
                    <a:pt x="116599" y="76200"/>
                  </a:cubicBezTo>
                  <a:cubicBezTo>
                    <a:pt x="118505" y="76200"/>
                    <a:pt x="119457" y="75248"/>
                    <a:pt x="118505" y="78105"/>
                  </a:cubicBezTo>
                  <a:cubicBezTo>
                    <a:pt x="117552" y="80010"/>
                    <a:pt x="117552" y="81915"/>
                    <a:pt x="118505" y="82868"/>
                  </a:cubicBezTo>
                  <a:cubicBezTo>
                    <a:pt x="119457" y="83820"/>
                    <a:pt x="121362" y="83820"/>
                    <a:pt x="123267" y="83820"/>
                  </a:cubicBezTo>
                  <a:cubicBezTo>
                    <a:pt x="124220" y="83820"/>
                    <a:pt x="125172" y="82868"/>
                    <a:pt x="124220" y="81915"/>
                  </a:cubicBezTo>
                  <a:cubicBezTo>
                    <a:pt x="123267" y="79058"/>
                    <a:pt x="123267" y="77153"/>
                    <a:pt x="126124" y="77153"/>
                  </a:cubicBezTo>
                  <a:cubicBezTo>
                    <a:pt x="127077" y="77153"/>
                    <a:pt x="126124" y="74295"/>
                    <a:pt x="128030" y="75248"/>
                  </a:cubicBezTo>
                  <a:cubicBezTo>
                    <a:pt x="129934" y="76200"/>
                    <a:pt x="129934" y="78105"/>
                    <a:pt x="129934" y="80010"/>
                  </a:cubicBezTo>
                  <a:cubicBezTo>
                    <a:pt x="128982" y="82868"/>
                    <a:pt x="127077" y="85725"/>
                    <a:pt x="124220" y="87630"/>
                  </a:cubicBezTo>
                  <a:cubicBezTo>
                    <a:pt x="122315" y="88583"/>
                    <a:pt x="121362" y="88583"/>
                    <a:pt x="120409" y="89535"/>
                  </a:cubicBezTo>
                  <a:cubicBezTo>
                    <a:pt x="119457" y="90488"/>
                    <a:pt x="118505" y="89535"/>
                    <a:pt x="119457" y="88583"/>
                  </a:cubicBezTo>
                  <a:cubicBezTo>
                    <a:pt x="119457" y="87630"/>
                    <a:pt x="119457" y="86678"/>
                    <a:pt x="118505" y="87630"/>
                  </a:cubicBezTo>
                  <a:cubicBezTo>
                    <a:pt x="116599" y="87630"/>
                    <a:pt x="115647" y="88583"/>
                    <a:pt x="113742" y="87630"/>
                  </a:cubicBezTo>
                  <a:cubicBezTo>
                    <a:pt x="112790" y="87630"/>
                    <a:pt x="113742" y="88583"/>
                    <a:pt x="113742" y="88583"/>
                  </a:cubicBezTo>
                  <a:cubicBezTo>
                    <a:pt x="114695" y="89535"/>
                    <a:pt x="115647" y="91440"/>
                    <a:pt x="116599" y="92393"/>
                  </a:cubicBezTo>
                  <a:cubicBezTo>
                    <a:pt x="117552" y="93345"/>
                    <a:pt x="119457" y="94298"/>
                    <a:pt x="121362" y="92393"/>
                  </a:cubicBezTo>
                  <a:cubicBezTo>
                    <a:pt x="123267" y="90488"/>
                    <a:pt x="124220" y="93345"/>
                    <a:pt x="125172" y="92393"/>
                  </a:cubicBezTo>
                  <a:cubicBezTo>
                    <a:pt x="128982" y="89535"/>
                    <a:pt x="132792" y="88583"/>
                    <a:pt x="134697" y="83820"/>
                  </a:cubicBezTo>
                  <a:cubicBezTo>
                    <a:pt x="135649" y="81915"/>
                    <a:pt x="136602" y="80010"/>
                    <a:pt x="139459" y="80010"/>
                  </a:cubicBezTo>
                  <a:cubicBezTo>
                    <a:pt x="140412" y="80010"/>
                    <a:pt x="140412" y="80010"/>
                    <a:pt x="140412" y="79058"/>
                  </a:cubicBezTo>
                  <a:cubicBezTo>
                    <a:pt x="140412" y="78105"/>
                    <a:pt x="139459" y="78105"/>
                    <a:pt x="138507" y="78105"/>
                  </a:cubicBezTo>
                  <a:cubicBezTo>
                    <a:pt x="136602" y="78105"/>
                    <a:pt x="135649" y="79058"/>
                    <a:pt x="134697" y="80010"/>
                  </a:cubicBezTo>
                  <a:cubicBezTo>
                    <a:pt x="133745" y="80963"/>
                    <a:pt x="132792" y="81915"/>
                    <a:pt x="131840" y="80010"/>
                  </a:cubicBezTo>
                  <a:cubicBezTo>
                    <a:pt x="130887" y="78105"/>
                    <a:pt x="132792" y="78105"/>
                    <a:pt x="133745" y="78105"/>
                  </a:cubicBezTo>
                  <a:cubicBezTo>
                    <a:pt x="134697" y="78105"/>
                    <a:pt x="135649" y="77153"/>
                    <a:pt x="136602" y="76200"/>
                  </a:cubicBezTo>
                  <a:cubicBezTo>
                    <a:pt x="136602" y="76200"/>
                    <a:pt x="137555" y="75248"/>
                    <a:pt x="136602" y="75248"/>
                  </a:cubicBezTo>
                  <a:cubicBezTo>
                    <a:pt x="136602" y="75248"/>
                    <a:pt x="135649" y="75248"/>
                    <a:pt x="135649" y="75248"/>
                  </a:cubicBezTo>
                  <a:cubicBezTo>
                    <a:pt x="134697" y="75248"/>
                    <a:pt x="134697" y="75248"/>
                    <a:pt x="133745" y="76200"/>
                  </a:cubicBezTo>
                  <a:cubicBezTo>
                    <a:pt x="134697" y="74295"/>
                    <a:pt x="135649" y="73343"/>
                    <a:pt x="136602" y="71438"/>
                  </a:cubicBezTo>
                  <a:cubicBezTo>
                    <a:pt x="136602" y="69533"/>
                    <a:pt x="136602" y="68580"/>
                    <a:pt x="134697" y="68580"/>
                  </a:cubicBezTo>
                  <a:cubicBezTo>
                    <a:pt x="133745" y="68580"/>
                    <a:pt x="133745" y="67628"/>
                    <a:pt x="132792" y="67628"/>
                  </a:cubicBezTo>
                  <a:cubicBezTo>
                    <a:pt x="132792" y="66675"/>
                    <a:pt x="133745" y="65723"/>
                    <a:pt x="132792" y="64770"/>
                  </a:cubicBezTo>
                  <a:cubicBezTo>
                    <a:pt x="130887" y="61913"/>
                    <a:pt x="127077" y="60960"/>
                    <a:pt x="124220" y="60008"/>
                  </a:cubicBezTo>
                  <a:cubicBezTo>
                    <a:pt x="122315" y="59055"/>
                    <a:pt x="121362" y="58103"/>
                    <a:pt x="121362" y="56198"/>
                  </a:cubicBezTo>
                  <a:cubicBezTo>
                    <a:pt x="121362" y="54293"/>
                    <a:pt x="122315" y="53340"/>
                    <a:pt x="124220" y="52388"/>
                  </a:cubicBezTo>
                  <a:cubicBezTo>
                    <a:pt x="126124" y="52388"/>
                    <a:pt x="127077" y="51435"/>
                    <a:pt x="127077" y="50483"/>
                  </a:cubicBezTo>
                  <a:lnTo>
                    <a:pt x="127077" y="50483"/>
                  </a:lnTo>
                  <a:cubicBezTo>
                    <a:pt x="128030" y="50483"/>
                    <a:pt x="128982" y="50483"/>
                    <a:pt x="128982" y="50483"/>
                  </a:cubicBezTo>
                  <a:cubicBezTo>
                    <a:pt x="129934" y="49530"/>
                    <a:pt x="128982" y="49530"/>
                    <a:pt x="128030" y="48578"/>
                  </a:cubicBezTo>
                  <a:cubicBezTo>
                    <a:pt x="127077" y="48578"/>
                    <a:pt x="126124" y="46673"/>
                    <a:pt x="125172" y="46673"/>
                  </a:cubicBezTo>
                  <a:cubicBezTo>
                    <a:pt x="123267" y="46673"/>
                    <a:pt x="123267" y="48578"/>
                    <a:pt x="123267" y="50483"/>
                  </a:cubicBezTo>
                  <a:cubicBezTo>
                    <a:pt x="124220" y="50483"/>
                    <a:pt x="123267" y="51435"/>
                    <a:pt x="122315" y="52388"/>
                  </a:cubicBezTo>
                  <a:close/>
                  <a:moveTo>
                    <a:pt x="110884" y="109538"/>
                  </a:moveTo>
                  <a:cubicBezTo>
                    <a:pt x="110884" y="110490"/>
                    <a:pt x="110884" y="110490"/>
                    <a:pt x="110884" y="109538"/>
                  </a:cubicBezTo>
                  <a:cubicBezTo>
                    <a:pt x="111837" y="110490"/>
                    <a:pt x="111837" y="110490"/>
                    <a:pt x="111837" y="109538"/>
                  </a:cubicBezTo>
                  <a:cubicBezTo>
                    <a:pt x="112790" y="109538"/>
                    <a:pt x="112790" y="109538"/>
                    <a:pt x="110884" y="109538"/>
                  </a:cubicBezTo>
                  <a:cubicBezTo>
                    <a:pt x="111837" y="109538"/>
                    <a:pt x="110884" y="109538"/>
                    <a:pt x="110884" y="109538"/>
                  </a:cubicBezTo>
                  <a:close/>
                  <a:moveTo>
                    <a:pt x="112790" y="83820"/>
                  </a:moveTo>
                  <a:cubicBezTo>
                    <a:pt x="112790" y="83820"/>
                    <a:pt x="112790" y="83820"/>
                    <a:pt x="112790" y="83820"/>
                  </a:cubicBezTo>
                  <a:lnTo>
                    <a:pt x="111837" y="84773"/>
                  </a:lnTo>
                  <a:cubicBezTo>
                    <a:pt x="111837" y="84773"/>
                    <a:pt x="111837" y="85725"/>
                    <a:pt x="112790" y="84773"/>
                  </a:cubicBezTo>
                  <a:cubicBezTo>
                    <a:pt x="112790" y="84773"/>
                    <a:pt x="112790" y="84773"/>
                    <a:pt x="112790" y="83820"/>
                  </a:cubicBezTo>
                  <a:close/>
                  <a:moveTo>
                    <a:pt x="111837" y="50483"/>
                  </a:moveTo>
                  <a:cubicBezTo>
                    <a:pt x="111837" y="51435"/>
                    <a:pt x="112790" y="51435"/>
                    <a:pt x="113742" y="51435"/>
                  </a:cubicBezTo>
                  <a:cubicBezTo>
                    <a:pt x="118505" y="51435"/>
                    <a:pt x="118505" y="50483"/>
                    <a:pt x="120409" y="44768"/>
                  </a:cubicBezTo>
                  <a:cubicBezTo>
                    <a:pt x="121362" y="45720"/>
                    <a:pt x="121362" y="46673"/>
                    <a:pt x="121362" y="47625"/>
                  </a:cubicBezTo>
                  <a:cubicBezTo>
                    <a:pt x="121362" y="47625"/>
                    <a:pt x="122315" y="48578"/>
                    <a:pt x="122315" y="47625"/>
                  </a:cubicBezTo>
                  <a:cubicBezTo>
                    <a:pt x="122315" y="46673"/>
                    <a:pt x="124220" y="45720"/>
                    <a:pt x="123267" y="43815"/>
                  </a:cubicBezTo>
                  <a:cubicBezTo>
                    <a:pt x="122315" y="41910"/>
                    <a:pt x="121362" y="43815"/>
                    <a:pt x="120409" y="43815"/>
                  </a:cubicBezTo>
                  <a:cubicBezTo>
                    <a:pt x="118505" y="43815"/>
                    <a:pt x="118505" y="44768"/>
                    <a:pt x="116599" y="46673"/>
                  </a:cubicBezTo>
                  <a:cubicBezTo>
                    <a:pt x="116599" y="47625"/>
                    <a:pt x="115647" y="47625"/>
                    <a:pt x="115647" y="47625"/>
                  </a:cubicBezTo>
                  <a:lnTo>
                    <a:pt x="113742" y="48578"/>
                  </a:lnTo>
                  <a:cubicBezTo>
                    <a:pt x="112790" y="49530"/>
                    <a:pt x="111837" y="49530"/>
                    <a:pt x="111837" y="50483"/>
                  </a:cubicBezTo>
                  <a:close/>
                  <a:moveTo>
                    <a:pt x="112790" y="159068"/>
                  </a:moveTo>
                  <a:cubicBezTo>
                    <a:pt x="112790" y="159068"/>
                    <a:pt x="113742" y="159068"/>
                    <a:pt x="112790" y="159068"/>
                  </a:cubicBezTo>
                  <a:cubicBezTo>
                    <a:pt x="113742" y="158115"/>
                    <a:pt x="112790" y="158115"/>
                    <a:pt x="112790" y="158115"/>
                  </a:cubicBezTo>
                  <a:cubicBezTo>
                    <a:pt x="112790" y="158115"/>
                    <a:pt x="111837" y="158115"/>
                    <a:pt x="112790" y="159068"/>
                  </a:cubicBezTo>
                  <a:cubicBezTo>
                    <a:pt x="111837" y="159068"/>
                    <a:pt x="111837" y="159068"/>
                    <a:pt x="112790" y="159068"/>
                  </a:cubicBezTo>
                  <a:close/>
                  <a:moveTo>
                    <a:pt x="113742" y="125730"/>
                  </a:moveTo>
                  <a:lnTo>
                    <a:pt x="113742" y="125730"/>
                  </a:lnTo>
                  <a:cubicBezTo>
                    <a:pt x="113742" y="128588"/>
                    <a:pt x="114695" y="128588"/>
                    <a:pt x="115647" y="128588"/>
                  </a:cubicBezTo>
                  <a:cubicBezTo>
                    <a:pt x="115647" y="128588"/>
                    <a:pt x="116599" y="128588"/>
                    <a:pt x="116599" y="128588"/>
                  </a:cubicBezTo>
                  <a:cubicBezTo>
                    <a:pt x="117552" y="127635"/>
                    <a:pt x="115647" y="126683"/>
                    <a:pt x="114695" y="125730"/>
                  </a:cubicBezTo>
                  <a:cubicBezTo>
                    <a:pt x="114695" y="125730"/>
                    <a:pt x="114695" y="125730"/>
                    <a:pt x="113742" y="125730"/>
                  </a:cubicBezTo>
                  <a:cubicBezTo>
                    <a:pt x="113742" y="124778"/>
                    <a:pt x="114695" y="124778"/>
                    <a:pt x="113742" y="125730"/>
                  </a:cubicBezTo>
                  <a:cubicBezTo>
                    <a:pt x="113742" y="123825"/>
                    <a:pt x="114695" y="122873"/>
                    <a:pt x="112790" y="122873"/>
                  </a:cubicBezTo>
                  <a:cubicBezTo>
                    <a:pt x="111837" y="122873"/>
                    <a:pt x="111837" y="123825"/>
                    <a:pt x="111837" y="124778"/>
                  </a:cubicBezTo>
                  <a:cubicBezTo>
                    <a:pt x="111837" y="125730"/>
                    <a:pt x="112790" y="125730"/>
                    <a:pt x="113742" y="125730"/>
                  </a:cubicBezTo>
                  <a:close/>
                  <a:moveTo>
                    <a:pt x="112790" y="97155"/>
                  </a:moveTo>
                  <a:cubicBezTo>
                    <a:pt x="112790" y="97155"/>
                    <a:pt x="112790" y="97155"/>
                    <a:pt x="112790" y="97155"/>
                  </a:cubicBezTo>
                  <a:cubicBezTo>
                    <a:pt x="113742" y="98108"/>
                    <a:pt x="113742" y="97155"/>
                    <a:pt x="114695" y="97155"/>
                  </a:cubicBezTo>
                  <a:cubicBezTo>
                    <a:pt x="114695" y="97155"/>
                    <a:pt x="113742" y="96203"/>
                    <a:pt x="112790" y="97155"/>
                  </a:cubicBezTo>
                  <a:cubicBezTo>
                    <a:pt x="113742" y="96203"/>
                    <a:pt x="112790" y="97155"/>
                    <a:pt x="112790" y="97155"/>
                  </a:cubicBezTo>
                  <a:close/>
                  <a:moveTo>
                    <a:pt x="116599" y="80963"/>
                  </a:moveTo>
                  <a:cubicBezTo>
                    <a:pt x="117552" y="80963"/>
                    <a:pt x="117552" y="80963"/>
                    <a:pt x="117552" y="80010"/>
                  </a:cubicBezTo>
                  <a:cubicBezTo>
                    <a:pt x="117552" y="78105"/>
                    <a:pt x="116599" y="78105"/>
                    <a:pt x="114695" y="78105"/>
                  </a:cubicBezTo>
                  <a:cubicBezTo>
                    <a:pt x="113742" y="78105"/>
                    <a:pt x="112790" y="77153"/>
                    <a:pt x="112790" y="78105"/>
                  </a:cubicBezTo>
                  <a:cubicBezTo>
                    <a:pt x="112790" y="80963"/>
                    <a:pt x="115647" y="80010"/>
                    <a:pt x="116599" y="80963"/>
                  </a:cubicBezTo>
                  <a:close/>
                  <a:moveTo>
                    <a:pt x="113742" y="160973"/>
                  </a:moveTo>
                  <a:lnTo>
                    <a:pt x="113742" y="160973"/>
                  </a:lnTo>
                  <a:cubicBezTo>
                    <a:pt x="113742" y="160973"/>
                    <a:pt x="112790" y="160973"/>
                    <a:pt x="113742" y="160973"/>
                  </a:cubicBezTo>
                  <a:cubicBezTo>
                    <a:pt x="112790" y="161925"/>
                    <a:pt x="112790" y="161925"/>
                    <a:pt x="113742" y="160973"/>
                  </a:cubicBezTo>
                  <a:cubicBezTo>
                    <a:pt x="113742" y="161925"/>
                    <a:pt x="113742" y="161925"/>
                    <a:pt x="113742" y="160973"/>
                  </a:cubicBezTo>
                  <a:close/>
                  <a:moveTo>
                    <a:pt x="114695" y="42863"/>
                  </a:moveTo>
                  <a:cubicBezTo>
                    <a:pt x="114695" y="42863"/>
                    <a:pt x="114695" y="41910"/>
                    <a:pt x="114695" y="42863"/>
                  </a:cubicBezTo>
                  <a:cubicBezTo>
                    <a:pt x="114695" y="41910"/>
                    <a:pt x="114695" y="41910"/>
                    <a:pt x="114695" y="40958"/>
                  </a:cubicBezTo>
                  <a:cubicBezTo>
                    <a:pt x="114695" y="41910"/>
                    <a:pt x="113742" y="41910"/>
                    <a:pt x="114695" y="42863"/>
                  </a:cubicBezTo>
                  <a:cubicBezTo>
                    <a:pt x="113742" y="42863"/>
                    <a:pt x="113742" y="42863"/>
                    <a:pt x="114695" y="42863"/>
                  </a:cubicBezTo>
                  <a:close/>
                  <a:moveTo>
                    <a:pt x="118505" y="142875"/>
                  </a:moveTo>
                  <a:cubicBezTo>
                    <a:pt x="118505" y="140970"/>
                    <a:pt x="117552" y="140970"/>
                    <a:pt x="115647" y="140970"/>
                  </a:cubicBezTo>
                  <a:cubicBezTo>
                    <a:pt x="114695" y="140970"/>
                    <a:pt x="113742" y="141923"/>
                    <a:pt x="113742" y="142875"/>
                  </a:cubicBezTo>
                  <a:cubicBezTo>
                    <a:pt x="113742" y="143828"/>
                    <a:pt x="114695" y="143828"/>
                    <a:pt x="115647" y="143828"/>
                  </a:cubicBezTo>
                  <a:cubicBezTo>
                    <a:pt x="116599" y="143828"/>
                    <a:pt x="118505" y="144780"/>
                    <a:pt x="118505" y="142875"/>
                  </a:cubicBezTo>
                  <a:close/>
                  <a:moveTo>
                    <a:pt x="121362" y="113348"/>
                  </a:moveTo>
                  <a:cubicBezTo>
                    <a:pt x="124220" y="109538"/>
                    <a:pt x="121362" y="110490"/>
                    <a:pt x="119457" y="111443"/>
                  </a:cubicBezTo>
                  <a:cubicBezTo>
                    <a:pt x="118505" y="111443"/>
                    <a:pt x="116599" y="112395"/>
                    <a:pt x="115647" y="112395"/>
                  </a:cubicBezTo>
                  <a:cubicBezTo>
                    <a:pt x="114695" y="112395"/>
                    <a:pt x="114695" y="112395"/>
                    <a:pt x="114695" y="113348"/>
                  </a:cubicBezTo>
                  <a:cubicBezTo>
                    <a:pt x="114695" y="114300"/>
                    <a:pt x="114695" y="114300"/>
                    <a:pt x="115647" y="114300"/>
                  </a:cubicBezTo>
                  <a:cubicBezTo>
                    <a:pt x="117552" y="114300"/>
                    <a:pt x="117552" y="115253"/>
                    <a:pt x="116599" y="116205"/>
                  </a:cubicBezTo>
                  <a:cubicBezTo>
                    <a:pt x="114695" y="119063"/>
                    <a:pt x="116599" y="120968"/>
                    <a:pt x="117552" y="123825"/>
                  </a:cubicBezTo>
                  <a:cubicBezTo>
                    <a:pt x="118505" y="125730"/>
                    <a:pt x="119457" y="125730"/>
                    <a:pt x="119457" y="123825"/>
                  </a:cubicBezTo>
                  <a:cubicBezTo>
                    <a:pt x="119457" y="121920"/>
                    <a:pt x="120409" y="121920"/>
                    <a:pt x="122315" y="121920"/>
                  </a:cubicBezTo>
                  <a:cubicBezTo>
                    <a:pt x="124220" y="120015"/>
                    <a:pt x="126124" y="118110"/>
                    <a:pt x="123267" y="116205"/>
                  </a:cubicBezTo>
                  <a:cubicBezTo>
                    <a:pt x="121362" y="114300"/>
                    <a:pt x="121362" y="114300"/>
                    <a:pt x="121362" y="113348"/>
                  </a:cubicBezTo>
                  <a:close/>
                  <a:moveTo>
                    <a:pt x="143270" y="118110"/>
                  </a:moveTo>
                  <a:cubicBezTo>
                    <a:pt x="142317" y="115253"/>
                    <a:pt x="140412" y="116205"/>
                    <a:pt x="138507" y="116205"/>
                  </a:cubicBezTo>
                  <a:lnTo>
                    <a:pt x="138507" y="115253"/>
                  </a:lnTo>
                  <a:cubicBezTo>
                    <a:pt x="139459" y="114300"/>
                    <a:pt x="140412" y="114300"/>
                    <a:pt x="140412" y="113348"/>
                  </a:cubicBezTo>
                  <a:cubicBezTo>
                    <a:pt x="140412" y="112395"/>
                    <a:pt x="139459" y="113348"/>
                    <a:pt x="138507" y="113348"/>
                  </a:cubicBezTo>
                  <a:lnTo>
                    <a:pt x="138507" y="113348"/>
                  </a:lnTo>
                  <a:cubicBezTo>
                    <a:pt x="137555" y="111443"/>
                    <a:pt x="134697" y="109538"/>
                    <a:pt x="138507" y="107633"/>
                  </a:cubicBezTo>
                  <a:cubicBezTo>
                    <a:pt x="139459" y="107633"/>
                    <a:pt x="139459" y="106680"/>
                    <a:pt x="138507" y="106680"/>
                  </a:cubicBezTo>
                  <a:cubicBezTo>
                    <a:pt x="136602" y="104775"/>
                    <a:pt x="138507" y="102870"/>
                    <a:pt x="139459" y="101918"/>
                  </a:cubicBezTo>
                  <a:cubicBezTo>
                    <a:pt x="141365" y="100013"/>
                    <a:pt x="140412" y="98108"/>
                    <a:pt x="138507" y="97155"/>
                  </a:cubicBezTo>
                  <a:cubicBezTo>
                    <a:pt x="139459" y="97155"/>
                    <a:pt x="139459" y="97155"/>
                    <a:pt x="139459" y="96203"/>
                  </a:cubicBezTo>
                  <a:lnTo>
                    <a:pt x="139459" y="96203"/>
                  </a:lnTo>
                  <a:cubicBezTo>
                    <a:pt x="138507" y="96203"/>
                    <a:pt x="138507" y="97155"/>
                    <a:pt x="138507" y="98108"/>
                  </a:cubicBezTo>
                  <a:cubicBezTo>
                    <a:pt x="137555" y="98108"/>
                    <a:pt x="136602" y="98108"/>
                    <a:pt x="135649" y="99060"/>
                  </a:cubicBezTo>
                  <a:cubicBezTo>
                    <a:pt x="134697" y="100013"/>
                    <a:pt x="134697" y="100013"/>
                    <a:pt x="133745" y="99060"/>
                  </a:cubicBezTo>
                  <a:cubicBezTo>
                    <a:pt x="132792" y="98108"/>
                    <a:pt x="131840" y="97155"/>
                    <a:pt x="132792" y="96203"/>
                  </a:cubicBezTo>
                  <a:cubicBezTo>
                    <a:pt x="132792" y="96203"/>
                    <a:pt x="133745" y="95250"/>
                    <a:pt x="133745" y="94298"/>
                  </a:cubicBezTo>
                  <a:cubicBezTo>
                    <a:pt x="133745" y="93345"/>
                    <a:pt x="134697" y="93345"/>
                    <a:pt x="133745" y="92393"/>
                  </a:cubicBezTo>
                  <a:cubicBezTo>
                    <a:pt x="132792" y="91440"/>
                    <a:pt x="131840" y="92393"/>
                    <a:pt x="131840" y="93345"/>
                  </a:cubicBezTo>
                  <a:cubicBezTo>
                    <a:pt x="130887" y="95250"/>
                    <a:pt x="128982" y="96203"/>
                    <a:pt x="127077" y="96203"/>
                  </a:cubicBezTo>
                  <a:cubicBezTo>
                    <a:pt x="123267" y="97155"/>
                    <a:pt x="124220" y="99060"/>
                    <a:pt x="126124" y="100965"/>
                  </a:cubicBezTo>
                  <a:cubicBezTo>
                    <a:pt x="126124" y="100965"/>
                    <a:pt x="126124" y="101918"/>
                    <a:pt x="125172" y="101918"/>
                  </a:cubicBezTo>
                  <a:cubicBezTo>
                    <a:pt x="124220" y="101918"/>
                    <a:pt x="123267" y="103823"/>
                    <a:pt x="122315" y="104775"/>
                  </a:cubicBezTo>
                  <a:cubicBezTo>
                    <a:pt x="120409" y="108585"/>
                    <a:pt x="124220" y="110490"/>
                    <a:pt x="125172" y="112395"/>
                  </a:cubicBezTo>
                  <a:cubicBezTo>
                    <a:pt x="126124" y="113348"/>
                    <a:pt x="126124" y="113348"/>
                    <a:pt x="127077" y="113348"/>
                  </a:cubicBezTo>
                  <a:cubicBezTo>
                    <a:pt x="128030" y="112395"/>
                    <a:pt x="127077" y="112395"/>
                    <a:pt x="127077" y="111443"/>
                  </a:cubicBezTo>
                  <a:cubicBezTo>
                    <a:pt x="130887" y="110490"/>
                    <a:pt x="129934" y="110490"/>
                    <a:pt x="129934" y="114300"/>
                  </a:cubicBezTo>
                  <a:lnTo>
                    <a:pt x="129934" y="115253"/>
                  </a:lnTo>
                  <a:cubicBezTo>
                    <a:pt x="129934" y="117158"/>
                    <a:pt x="129934" y="119063"/>
                    <a:pt x="127077" y="118110"/>
                  </a:cubicBezTo>
                  <a:cubicBezTo>
                    <a:pt x="126124" y="118110"/>
                    <a:pt x="125172" y="119063"/>
                    <a:pt x="126124" y="120015"/>
                  </a:cubicBezTo>
                  <a:cubicBezTo>
                    <a:pt x="126124" y="120015"/>
                    <a:pt x="127077" y="120968"/>
                    <a:pt x="128030" y="120968"/>
                  </a:cubicBezTo>
                  <a:cubicBezTo>
                    <a:pt x="125172" y="122873"/>
                    <a:pt x="128030" y="124778"/>
                    <a:pt x="128030" y="127635"/>
                  </a:cubicBezTo>
                  <a:cubicBezTo>
                    <a:pt x="128030" y="128588"/>
                    <a:pt x="128030" y="128588"/>
                    <a:pt x="127077" y="128588"/>
                  </a:cubicBezTo>
                  <a:cubicBezTo>
                    <a:pt x="126124" y="129540"/>
                    <a:pt x="126124" y="128588"/>
                    <a:pt x="125172" y="128588"/>
                  </a:cubicBezTo>
                  <a:cubicBezTo>
                    <a:pt x="123267" y="127635"/>
                    <a:pt x="123267" y="124778"/>
                    <a:pt x="120409" y="123825"/>
                  </a:cubicBezTo>
                  <a:cubicBezTo>
                    <a:pt x="120409" y="125730"/>
                    <a:pt x="118505" y="127635"/>
                    <a:pt x="121362" y="128588"/>
                  </a:cubicBezTo>
                  <a:cubicBezTo>
                    <a:pt x="122315" y="128588"/>
                    <a:pt x="122315" y="130493"/>
                    <a:pt x="120409" y="130493"/>
                  </a:cubicBezTo>
                  <a:cubicBezTo>
                    <a:pt x="118505" y="130493"/>
                    <a:pt x="118505" y="131445"/>
                    <a:pt x="118505" y="132398"/>
                  </a:cubicBezTo>
                  <a:cubicBezTo>
                    <a:pt x="118505" y="134303"/>
                    <a:pt x="118505" y="135255"/>
                    <a:pt x="117552" y="137160"/>
                  </a:cubicBezTo>
                  <a:cubicBezTo>
                    <a:pt x="116599" y="138113"/>
                    <a:pt x="115647" y="138113"/>
                    <a:pt x="114695" y="138113"/>
                  </a:cubicBezTo>
                  <a:cubicBezTo>
                    <a:pt x="112790" y="138113"/>
                    <a:pt x="112790" y="139065"/>
                    <a:pt x="112790" y="140970"/>
                  </a:cubicBezTo>
                  <a:cubicBezTo>
                    <a:pt x="112790" y="142875"/>
                    <a:pt x="114695" y="142875"/>
                    <a:pt x="115647" y="141923"/>
                  </a:cubicBezTo>
                  <a:cubicBezTo>
                    <a:pt x="116599" y="140970"/>
                    <a:pt x="117552" y="140970"/>
                    <a:pt x="118505" y="140970"/>
                  </a:cubicBezTo>
                  <a:cubicBezTo>
                    <a:pt x="118505" y="141923"/>
                    <a:pt x="117552" y="142875"/>
                    <a:pt x="117552" y="142875"/>
                  </a:cubicBezTo>
                  <a:cubicBezTo>
                    <a:pt x="117552" y="144780"/>
                    <a:pt x="118505" y="145733"/>
                    <a:pt x="120409" y="146685"/>
                  </a:cubicBezTo>
                  <a:cubicBezTo>
                    <a:pt x="120409" y="146685"/>
                    <a:pt x="121362" y="145733"/>
                    <a:pt x="121362" y="145733"/>
                  </a:cubicBezTo>
                  <a:lnTo>
                    <a:pt x="121362" y="145733"/>
                  </a:lnTo>
                  <a:cubicBezTo>
                    <a:pt x="120409" y="144780"/>
                    <a:pt x="119457" y="142875"/>
                    <a:pt x="118505" y="140970"/>
                  </a:cubicBezTo>
                  <a:cubicBezTo>
                    <a:pt x="118505" y="140018"/>
                    <a:pt x="117552" y="139065"/>
                    <a:pt x="117552" y="138113"/>
                  </a:cubicBezTo>
                  <a:cubicBezTo>
                    <a:pt x="119457" y="138113"/>
                    <a:pt x="120409" y="137160"/>
                    <a:pt x="122315" y="137160"/>
                  </a:cubicBezTo>
                  <a:cubicBezTo>
                    <a:pt x="124220" y="137160"/>
                    <a:pt x="125172" y="138113"/>
                    <a:pt x="126124" y="139065"/>
                  </a:cubicBezTo>
                  <a:cubicBezTo>
                    <a:pt x="127077" y="139065"/>
                    <a:pt x="127077" y="140018"/>
                    <a:pt x="128030" y="139065"/>
                  </a:cubicBezTo>
                  <a:cubicBezTo>
                    <a:pt x="128982" y="138113"/>
                    <a:pt x="128030" y="138113"/>
                    <a:pt x="128030" y="137160"/>
                  </a:cubicBezTo>
                  <a:cubicBezTo>
                    <a:pt x="126124" y="134303"/>
                    <a:pt x="127077" y="132398"/>
                    <a:pt x="128982" y="130493"/>
                  </a:cubicBezTo>
                  <a:cubicBezTo>
                    <a:pt x="128982" y="129540"/>
                    <a:pt x="128982" y="128588"/>
                    <a:pt x="129934" y="128588"/>
                  </a:cubicBezTo>
                  <a:cubicBezTo>
                    <a:pt x="130887" y="128588"/>
                    <a:pt x="130887" y="129540"/>
                    <a:pt x="130887" y="129540"/>
                  </a:cubicBezTo>
                  <a:cubicBezTo>
                    <a:pt x="131840" y="130493"/>
                    <a:pt x="128982" y="135255"/>
                    <a:pt x="133745" y="131445"/>
                  </a:cubicBezTo>
                  <a:cubicBezTo>
                    <a:pt x="133745" y="131445"/>
                    <a:pt x="134697" y="132398"/>
                    <a:pt x="134697" y="132398"/>
                  </a:cubicBezTo>
                  <a:cubicBezTo>
                    <a:pt x="134697" y="133350"/>
                    <a:pt x="134697" y="134303"/>
                    <a:pt x="134697" y="135255"/>
                  </a:cubicBezTo>
                  <a:cubicBezTo>
                    <a:pt x="136602" y="132398"/>
                    <a:pt x="136602" y="131445"/>
                    <a:pt x="134697" y="129540"/>
                  </a:cubicBezTo>
                  <a:cubicBezTo>
                    <a:pt x="132792" y="128588"/>
                    <a:pt x="132792" y="127635"/>
                    <a:pt x="133745" y="125730"/>
                  </a:cubicBezTo>
                  <a:cubicBezTo>
                    <a:pt x="135649" y="124778"/>
                    <a:pt x="136602" y="123825"/>
                    <a:pt x="134697" y="121920"/>
                  </a:cubicBezTo>
                  <a:cubicBezTo>
                    <a:pt x="131840" y="119063"/>
                    <a:pt x="133745" y="118110"/>
                    <a:pt x="136602" y="118110"/>
                  </a:cubicBezTo>
                  <a:cubicBezTo>
                    <a:pt x="138507" y="119063"/>
                    <a:pt x="139459" y="120015"/>
                    <a:pt x="140412" y="120968"/>
                  </a:cubicBezTo>
                  <a:cubicBezTo>
                    <a:pt x="140412" y="120968"/>
                    <a:pt x="141365" y="121920"/>
                    <a:pt x="142317" y="121920"/>
                  </a:cubicBezTo>
                  <a:cubicBezTo>
                    <a:pt x="144222" y="119063"/>
                    <a:pt x="143270" y="118110"/>
                    <a:pt x="143270" y="118110"/>
                  </a:cubicBezTo>
                  <a:close/>
                  <a:moveTo>
                    <a:pt x="118505" y="72390"/>
                  </a:moveTo>
                  <a:cubicBezTo>
                    <a:pt x="118505" y="73343"/>
                    <a:pt x="118505" y="74295"/>
                    <a:pt x="116599" y="74295"/>
                  </a:cubicBezTo>
                  <a:cubicBezTo>
                    <a:pt x="115647" y="74295"/>
                    <a:pt x="115647" y="73343"/>
                    <a:pt x="115647" y="72390"/>
                  </a:cubicBezTo>
                  <a:cubicBezTo>
                    <a:pt x="115647" y="71438"/>
                    <a:pt x="116599" y="70485"/>
                    <a:pt x="117552" y="70485"/>
                  </a:cubicBezTo>
                  <a:cubicBezTo>
                    <a:pt x="118505" y="71438"/>
                    <a:pt x="118505" y="72390"/>
                    <a:pt x="118505" y="72390"/>
                  </a:cubicBezTo>
                  <a:close/>
                  <a:moveTo>
                    <a:pt x="115647" y="33338"/>
                  </a:moveTo>
                  <a:cubicBezTo>
                    <a:pt x="115647" y="33338"/>
                    <a:pt x="116599" y="34290"/>
                    <a:pt x="116599" y="34290"/>
                  </a:cubicBezTo>
                  <a:cubicBezTo>
                    <a:pt x="117552" y="34290"/>
                    <a:pt x="117552" y="34290"/>
                    <a:pt x="117552" y="33338"/>
                  </a:cubicBezTo>
                  <a:cubicBezTo>
                    <a:pt x="117552" y="32385"/>
                    <a:pt x="117552" y="32385"/>
                    <a:pt x="116599" y="32385"/>
                  </a:cubicBezTo>
                  <a:cubicBezTo>
                    <a:pt x="116599" y="32385"/>
                    <a:pt x="115647" y="33338"/>
                    <a:pt x="115647" y="33338"/>
                  </a:cubicBezTo>
                  <a:close/>
                  <a:moveTo>
                    <a:pt x="118505" y="101918"/>
                  </a:moveTo>
                  <a:cubicBezTo>
                    <a:pt x="117552" y="100965"/>
                    <a:pt x="118505" y="99060"/>
                    <a:pt x="116599" y="98108"/>
                  </a:cubicBezTo>
                  <a:cubicBezTo>
                    <a:pt x="115647" y="98108"/>
                    <a:pt x="115647" y="99060"/>
                    <a:pt x="115647" y="100013"/>
                  </a:cubicBezTo>
                  <a:cubicBezTo>
                    <a:pt x="116599" y="100965"/>
                    <a:pt x="116599" y="102870"/>
                    <a:pt x="118505" y="101918"/>
                  </a:cubicBezTo>
                  <a:cubicBezTo>
                    <a:pt x="118505" y="102870"/>
                    <a:pt x="119457" y="101918"/>
                    <a:pt x="118505" y="101918"/>
                  </a:cubicBezTo>
                  <a:close/>
                  <a:moveTo>
                    <a:pt x="117552" y="54293"/>
                  </a:moveTo>
                  <a:cubicBezTo>
                    <a:pt x="118505" y="54293"/>
                    <a:pt x="118505" y="54293"/>
                    <a:pt x="118505" y="53340"/>
                  </a:cubicBezTo>
                  <a:cubicBezTo>
                    <a:pt x="118505" y="52388"/>
                    <a:pt x="118505" y="52388"/>
                    <a:pt x="117552" y="52388"/>
                  </a:cubicBezTo>
                  <a:cubicBezTo>
                    <a:pt x="117552" y="53340"/>
                    <a:pt x="116599" y="53340"/>
                    <a:pt x="117552" y="54293"/>
                  </a:cubicBezTo>
                  <a:cubicBezTo>
                    <a:pt x="116599" y="54293"/>
                    <a:pt x="116599" y="54293"/>
                    <a:pt x="117552" y="54293"/>
                  </a:cubicBezTo>
                  <a:close/>
                  <a:moveTo>
                    <a:pt x="117552" y="40005"/>
                  </a:moveTo>
                  <a:cubicBezTo>
                    <a:pt x="116599" y="40005"/>
                    <a:pt x="116599" y="40958"/>
                    <a:pt x="117552" y="40005"/>
                  </a:cubicBezTo>
                  <a:cubicBezTo>
                    <a:pt x="117552" y="41910"/>
                    <a:pt x="117552" y="41910"/>
                    <a:pt x="118505" y="41910"/>
                  </a:cubicBezTo>
                  <a:cubicBezTo>
                    <a:pt x="118505" y="41910"/>
                    <a:pt x="118505" y="41910"/>
                    <a:pt x="118505" y="40958"/>
                  </a:cubicBezTo>
                  <a:cubicBezTo>
                    <a:pt x="118505" y="40958"/>
                    <a:pt x="118505" y="40005"/>
                    <a:pt x="117552" y="40005"/>
                  </a:cubicBezTo>
                  <a:close/>
                  <a:moveTo>
                    <a:pt x="118505" y="107633"/>
                  </a:moveTo>
                  <a:cubicBezTo>
                    <a:pt x="118505" y="107633"/>
                    <a:pt x="117552" y="108585"/>
                    <a:pt x="117552" y="108585"/>
                  </a:cubicBezTo>
                  <a:cubicBezTo>
                    <a:pt x="117552" y="109538"/>
                    <a:pt x="117552" y="109538"/>
                    <a:pt x="118505" y="109538"/>
                  </a:cubicBezTo>
                  <a:cubicBezTo>
                    <a:pt x="119457" y="109538"/>
                    <a:pt x="119457" y="109538"/>
                    <a:pt x="119457" y="108585"/>
                  </a:cubicBezTo>
                  <a:cubicBezTo>
                    <a:pt x="119457" y="107633"/>
                    <a:pt x="119457" y="106680"/>
                    <a:pt x="118505" y="107633"/>
                  </a:cubicBezTo>
                  <a:close/>
                  <a:moveTo>
                    <a:pt x="118505" y="148590"/>
                  </a:moveTo>
                  <a:cubicBezTo>
                    <a:pt x="118505" y="148590"/>
                    <a:pt x="118505" y="147638"/>
                    <a:pt x="118505" y="148590"/>
                  </a:cubicBezTo>
                  <a:lnTo>
                    <a:pt x="117552" y="148590"/>
                  </a:lnTo>
                  <a:cubicBezTo>
                    <a:pt x="117552" y="148590"/>
                    <a:pt x="118505" y="148590"/>
                    <a:pt x="118505" y="148590"/>
                  </a:cubicBezTo>
                  <a:cubicBezTo>
                    <a:pt x="118505" y="148590"/>
                    <a:pt x="118505" y="148590"/>
                    <a:pt x="118505" y="148590"/>
                  </a:cubicBezTo>
                  <a:close/>
                  <a:moveTo>
                    <a:pt x="120409" y="117158"/>
                  </a:moveTo>
                  <a:cubicBezTo>
                    <a:pt x="120409" y="117158"/>
                    <a:pt x="120409" y="118110"/>
                    <a:pt x="120409" y="117158"/>
                  </a:cubicBezTo>
                  <a:cubicBezTo>
                    <a:pt x="119457" y="118110"/>
                    <a:pt x="118505" y="117158"/>
                    <a:pt x="118505" y="117158"/>
                  </a:cubicBezTo>
                  <a:cubicBezTo>
                    <a:pt x="118505" y="116205"/>
                    <a:pt x="119457" y="116205"/>
                    <a:pt x="120409" y="117158"/>
                  </a:cubicBezTo>
                  <a:cubicBezTo>
                    <a:pt x="120409" y="116205"/>
                    <a:pt x="120409" y="116205"/>
                    <a:pt x="120409" y="117158"/>
                  </a:cubicBezTo>
                  <a:close/>
                  <a:moveTo>
                    <a:pt x="120409" y="61913"/>
                  </a:moveTo>
                  <a:cubicBezTo>
                    <a:pt x="121362" y="61913"/>
                    <a:pt x="122315" y="61913"/>
                    <a:pt x="122315" y="62865"/>
                  </a:cubicBezTo>
                  <a:cubicBezTo>
                    <a:pt x="122315" y="63818"/>
                    <a:pt x="121362" y="63818"/>
                    <a:pt x="120409" y="64770"/>
                  </a:cubicBezTo>
                  <a:cubicBezTo>
                    <a:pt x="119457" y="64770"/>
                    <a:pt x="119457" y="64770"/>
                    <a:pt x="118505" y="63818"/>
                  </a:cubicBezTo>
                  <a:cubicBezTo>
                    <a:pt x="119457" y="61913"/>
                    <a:pt x="120409" y="61913"/>
                    <a:pt x="120409" y="61913"/>
                  </a:cubicBezTo>
                  <a:close/>
                  <a:moveTo>
                    <a:pt x="124220" y="71438"/>
                  </a:moveTo>
                  <a:cubicBezTo>
                    <a:pt x="127077" y="73343"/>
                    <a:pt x="128030" y="70485"/>
                    <a:pt x="129934" y="69533"/>
                  </a:cubicBezTo>
                  <a:cubicBezTo>
                    <a:pt x="130887" y="70485"/>
                    <a:pt x="131840" y="70485"/>
                    <a:pt x="133745" y="70485"/>
                  </a:cubicBezTo>
                  <a:cubicBezTo>
                    <a:pt x="135649" y="70485"/>
                    <a:pt x="136602" y="71438"/>
                    <a:pt x="134697" y="73343"/>
                  </a:cubicBezTo>
                  <a:cubicBezTo>
                    <a:pt x="134697" y="73343"/>
                    <a:pt x="134697" y="74295"/>
                    <a:pt x="133745" y="74295"/>
                  </a:cubicBezTo>
                  <a:cubicBezTo>
                    <a:pt x="131840" y="73343"/>
                    <a:pt x="129934" y="72390"/>
                    <a:pt x="128030" y="73343"/>
                  </a:cubicBezTo>
                  <a:cubicBezTo>
                    <a:pt x="127077" y="74295"/>
                    <a:pt x="126124" y="74295"/>
                    <a:pt x="124220" y="73343"/>
                  </a:cubicBezTo>
                  <a:cubicBezTo>
                    <a:pt x="122315" y="73343"/>
                    <a:pt x="122315" y="72390"/>
                    <a:pt x="124220" y="71438"/>
                  </a:cubicBezTo>
                  <a:close/>
                  <a:moveTo>
                    <a:pt x="125172" y="147638"/>
                  </a:moveTo>
                  <a:cubicBezTo>
                    <a:pt x="125172" y="146685"/>
                    <a:pt x="124220" y="146685"/>
                    <a:pt x="125172" y="147638"/>
                  </a:cubicBezTo>
                  <a:cubicBezTo>
                    <a:pt x="124220" y="146685"/>
                    <a:pt x="123267" y="146685"/>
                    <a:pt x="123267" y="147638"/>
                  </a:cubicBezTo>
                  <a:cubicBezTo>
                    <a:pt x="123267" y="148590"/>
                    <a:pt x="123267" y="148590"/>
                    <a:pt x="124220" y="148590"/>
                  </a:cubicBezTo>
                  <a:cubicBezTo>
                    <a:pt x="124220" y="148590"/>
                    <a:pt x="125172" y="148590"/>
                    <a:pt x="125172" y="147638"/>
                  </a:cubicBezTo>
                  <a:close/>
                  <a:moveTo>
                    <a:pt x="125172" y="131445"/>
                  </a:moveTo>
                  <a:cubicBezTo>
                    <a:pt x="125172" y="131445"/>
                    <a:pt x="125172" y="132398"/>
                    <a:pt x="124220" y="132398"/>
                  </a:cubicBezTo>
                  <a:cubicBezTo>
                    <a:pt x="124220" y="132398"/>
                    <a:pt x="124220" y="131445"/>
                    <a:pt x="123267" y="131445"/>
                  </a:cubicBezTo>
                  <a:cubicBezTo>
                    <a:pt x="123267" y="131445"/>
                    <a:pt x="123267" y="131445"/>
                    <a:pt x="125172" y="131445"/>
                  </a:cubicBezTo>
                  <a:cubicBezTo>
                    <a:pt x="125172" y="130493"/>
                    <a:pt x="125172" y="131445"/>
                    <a:pt x="125172" y="131445"/>
                  </a:cubicBezTo>
                  <a:close/>
                  <a:moveTo>
                    <a:pt x="124220" y="137160"/>
                  </a:moveTo>
                  <a:cubicBezTo>
                    <a:pt x="125172" y="137160"/>
                    <a:pt x="125172" y="136208"/>
                    <a:pt x="125172" y="136208"/>
                  </a:cubicBezTo>
                  <a:cubicBezTo>
                    <a:pt x="125172" y="135255"/>
                    <a:pt x="125172" y="135255"/>
                    <a:pt x="124220" y="135255"/>
                  </a:cubicBezTo>
                  <a:cubicBezTo>
                    <a:pt x="123267" y="135255"/>
                    <a:pt x="123267" y="135255"/>
                    <a:pt x="123267" y="136208"/>
                  </a:cubicBezTo>
                  <a:cubicBezTo>
                    <a:pt x="123267" y="137160"/>
                    <a:pt x="124220" y="137160"/>
                    <a:pt x="124220" y="137160"/>
                  </a:cubicBezTo>
                  <a:close/>
                  <a:moveTo>
                    <a:pt x="129934" y="140018"/>
                  </a:moveTo>
                  <a:cubicBezTo>
                    <a:pt x="128030" y="140018"/>
                    <a:pt x="127077" y="140018"/>
                    <a:pt x="125172" y="140018"/>
                  </a:cubicBezTo>
                  <a:cubicBezTo>
                    <a:pt x="124220" y="140018"/>
                    <a:pt x="124220" y="140970"/>
                    <a:pt x="124220" y="140970"/>
                  </a:cubicBezTo>
                  <a:lnTo>
                    <a:pt x="125172" y="140970"/>
                  </a:lnTo>
                  <a:cubicBezTo>
                    <a:pt x="127077" y="141923"/>
                    <a:pt x="128030" y="141923"/>
                    <a:pt x="129934" y="140018"/>
                  </a:cubicBezTo>
                  <a:cubicBezTo>
                    <a:pt x="129934" y="140970"/>
                    <a:pt x="129934" y="140018"/>
                    <a:pt x="129934" y="140018"/>
                  </a:cubicBezTo>
                  <a:close/>
                  <a:moveTo>
                    <a:pt x="125172" y="39053"/>
                  </a:moveTo>
                  <a:cubicBezTo>
                    <a:pt x="125172" y="39053"/>
                    <a:pt x="125172" y="39053"/>
                    <a:pt x="125172" y="39053"/>
                  </a:cubicBezTo>
                  <a:cubicBezTo>
                    <a:pt x="126124" y="39053"/>
                    <a:pt x="126124" y="39053"/>
                    <a:pt x="126124" y="39053"/>
                  </a:cubicBezTo>
                  <a:cubicBezTo>
                    <a:pt x="126124" y="38100"/>
                    <a:pt x="126124" y="38100"/>
                    <a:pt x="125172" y="39053"/>
                  </a:cubicBezTo>
                  <a:cubicBezTo>
                    <a:pt x="125172" y="38100"/>
                    <a:pt x="124220" y="38100"/>
                    <a:pt x="125172" y="39053"/>
                  </a:cubicBezTo>
                  <a:close/>
                  <a:moveTo>
                    <a:pt x="126124" y="100013"/>
                  </a:moveTo>
                  <a:cubicBezTo>
                    <a:pt x="127077" y="98108"/>
                    <a:pt x="128030" y="98108"/>
                    <a:pt x="129934" y="99060"/>
                  </a:cubicBezTo>
                  <a:cubicBezTo>
                    <a:pt x="131840" y="100013"/>
                    <a:pt x="131840" y="102870"/>
                    <a:pt x="130887" y="104775"/>
                  </a:cubicBezTo>
                  <a:cubicBezTo>
                    <a:pt x="129934" y="105728"/>
                    <a:pt x="128982" y="105728"/>
                    <a:pt x="128982" y="103823"/>
                  </a:cubicBezTo>
                  <a:cubicBezTo>
                    <a:pt x="128030" y="101918"/>
                    <a:pt x="127077" y="100013"/>
                    <a:pt x="126124" y="100013"/>
                  </a:cubicBezTo>
                  <a:close/>
                  <a:moveTo>
                    <a:pt x="128030" y="108585"/>
                  </a:moveTo>
                  <a:cubicBezTo>
                    <a:pt x="127077" y="108585"/>
                    <a:pt x="127077" y="108585"/>
                    <a:pt x="128030" y="108585"/>
                  </a:cubicBezTo>
                  <a:cubicBezTo>
                    <a:pt x="127077" y="107633"/>
                    <a:pt x="126124" y="107633"/>
                    <a:pt x="126124" y="106680"/>
                  </a:cubicBezTo>
                  <a:cubicBezTo>
                    <a:pt x="126124" y="106680"/>
                    <a:pt x="127077" y="107633"/>
                    <a:pt x="128030" y="108585"/>
                  </a:cubicBezTo>
                  <a:cubicBezTo>
                    <a:pt x="128030" y="108585"/>
                    <a:pt x="128030" y="108585"/>
                    <a:pt x="128030" y="108585"/>
                  </a:cubicBezTo>
                  <a:close/>
                  <a:moveTo>
                    <a:pt x="127077" y="54293"/>
                  </a:moveTo>
                  <a:cubicBezTo>
                    <a:pt x="127077" y="54293"/>
                    <a:pt x="126124" y="54293"/>
                    <a:pt x="127077" y="54293"/>
                  </a:cubicBezTo>
                  <a:cubicBezTo>
                    <a:pt x="126124" y="55245"/>
                    <a:pt x="126124" y="55245"/>
                    <a:pt x="127077" y="56198"/>
                  </a:cubicBezTo>
                  <a:cubicBezTo>
                    <a:pt x="127077" y="56198"/>
                    <a:pt x="128030" y="55245"/>
                    <a:pt x="127077" y="54293"/>
                  </a:cubicBezTo>
                  <a:cubicBezTo>
                    <a:pt x="128030" y="54293"/>
                    <a:pt x="128030" y="54293"/>
                    <a:pt x="127077" y="54293"/>
                  </a:cubicBezTo>
                  <a:close/>
                  <a:moveTo>
                    <a:pt x="134697" y="67628"/>
                  </a:moveTo>
                  <a:cubicBezTo>
                    <a:pt x="132792" y="68580"/>
                    <a:pt x="130887" y="69533"/>
                    <a:pt x="128982" y="70485"/>
                  </a:cubicBezTo>
                  <a:cubicBezTo>
                    <a:pt x="128030" y="69533"/>
                    <a:pt x="130887" y="66675"/>
                    <a:pt x="127077" y="67628"/>
                  </a:cubicBezTo>
                  <a:cubicBezTo>
                    <a:pt x="126124" y="67628"/>
                    <a:pt x="126124" y="66675"/>
                    <a:pt x="126124" y="65723"/>
                  </a:cubicBezTo>
                  <a:cubicBezTo>
                    <a:pt x="127077" y="63818"/>
                    <a:pt x="128030" y="63818"/>
                    <a:pt x="129934" y="63818"/>
                  </a:cubicBezTo>
                  <a:cubicBezTo>
                    <a:pt x="131840" y="63818"/>
                    <a:pt x="130887" y="64770"/>
                    <a:pt x="131840" y="65723"/>
                  </a:cubicBezTo>
                  <a:cubicBezTo>
                    <a:pt x="131840" y="66675"/>
                    <a:pt x="133745" y="66675"/>
                    <a:pt x="134697" y="67628"/>
                  </a:cubicBezTo>
                  <a:close/>
                  <a:moveTo>
                    <a:pt x="129934" y="49530"/>
                  </a:moveTo>
                  <a:lnTo>
                    <a:pt x="129934" y="49530"/>
                  </a:lnTo>
                  <a:cubicBezTo>
                    <a:pt x="128982" y="49530"/>
                    <a:pt x="128030" y="49530"/>
                    <a:pt x="128030" y="49530"/>
                  </a:cubicBezTo>
                  <a:lnTo>
                    <a:pt x="128030" y="48578"/>
                  </a:lnTo>
                  <a:cubicBezTo>
                    <a:pt x="128030" y="48578"/>
                    <a:pt x="128982" y="48578"/>
                    <a:pt x="129934" y="49530"/>
                  </a:cubicBezTo>
                  <a:cubicBezTo>
                    <a:pt x="128982" y="49530"/>
                    <a:pt x="129934" y="49530"/>
                    <a:pt x="129934" y="49530"/>
                  </a:cubicBezTo>
                  <a:close/>
                  <a:moveTo>
                    <a:pt x="128982" y="40958"/>
                  </a:moveTo>
                  <a:cubicBezTo>
                    <a:pt x="128982" y="40958"/>
                    <a:pt x="129934" y="40958"/>
                    <a:pt x="128982" y="40958"/>
                  </a:cubicBezTo>
                  <a:cubicBezTo>
                    <a:pt x="129934" y="41910"/>
                    <a:pt x="129934" y="40958"/>
                    <a:pt x="128982" y="40958"/>
                  </a:cubicBezTo>
                  <a:cubicBezTo>
                    <a:pt x="129934" y="40958"/>
                    <a:pt x="129934" y="40958"/>
                    <a:pt x="128982" y="40958"/>
                  </a:cubicBezTo>
                  <a:cubicBezTo>
                    <a:pt x="129934" y="40005"/>
                    <a:pt x="128982" y="40958"/>
                    <a:pt x="128982" y="40958"/>
                  </a:cubicBezTo>
                  <a:close/>
                  <a:moveTo>
                    <a:pt x="132792" y="56198"/>
                  </a:moveTo>
                  <a:cubicBezTo>
                    <a:pt x="131840" y="56198"/>
                    <a:pt x="131840" y="56198"/>
                    <a:pt x="131840" y="57150"/>
                  </a:cubicBezTo>
                  <a:lnTo>
                    <a:pt x="131840" y="58103"/>
                  </a:lnTo>
                  <a:cubicBezTo>
                    <a:pt x="132792" y="59055"/>
                    <a:pt x="134697" y="59055"/>
                    <a:pt x="135649" y="60008"/>
                  </a:cubicBezTo>
                  <a:cubicBezTo>
                    <a:pt x="136602" y="62865"/>
                    <a:pt x="140412" y="62865"/>
                    <a:pt x="142317" y="64770"/>
                  </a:cubicBezTo>
                  <a:cubicBezTo>
                    <a:pt x="142317" y="64770"/>
                    <a:pt x="143270" y="64770"/>
                    <a:pt x="143270" y="64770"/>
                  </a:cubicBezTo>
                  <a:lnTo>
                    <a:pt x="143270" y="63818"/>
                  </a:lnTo>
                  <a:cubicBezTo>
                    <a:pt x="142317" y="61913"/>
                    <a:pt x="135649" y="57150"/>
                    <a:pt x="132792" y="56198"/>
                  </a:cubicBezTo>
                  <a:close/>
                  <a:moveTo>
                    <a:pt x="132792" y="139065"/>
                  </a:moveTo>
                  <a:cubicBezTo>
                    <a:pt x="132792" y="139065"/>
                    <a:pt x="132792" y="138113"/>
                    <a:pt x="132792" y="139065"/>
                  </a:cubicBezTo>
                  <a:lnTo>
                    <a:pt x="132792" y="139065"/>
                  </a:lnTo>
                  <a:cubicBezTo>
                    <a:pt x="131840" y="139065"/>
                    <a:pt x="131840" y="139065"/>
                    <a:pt x="132792" y="139065"/>
                  </a:cubicBezTo>
                  <a:cubicBezTo>
                    <a:pt x="132792" y="139065"/>
                    <a:pt x="132792" y="139065"/>
                    <a:pt x="132792" y="139065"/>
                  </a:cubicBezTo>
                  <a:close/>
                  <a:moveTo>
                    <a:pt x="132792" y="52388"/>
                  </a:moveTo>
                  <a:cubicBezTo>
                    <a:pt x="132792" y="53340"/>
                    <a:pt x="137555" y="55245"/>
                    <a:pt x="137555" y="55245"/>
                  </a:cubicBezTo>
                  <a:cubicBezTo>
                    <a:pt x="137555" y="55245"/>
                    <a:pt x="137555" y="54293"/>
                    <a:pt x="137555" y="54293"/>
                  </a:cubicBezTo>
                  <a:cubicBezTo>
                    <a:pt x="136602" y="53340"/>
                    <a:pt x="135649" y="51435"/>
                    <a:pt x="132792" y="52388"/>
                  </a:cubicBezTo>
                  <a:cubicBezTo>
                    <a:pt x="132792" y="51435"/>
                    <a:pt x="132792" y="51435"/>
                    <a:pt x="132792" y="52388"/>
                  </a:cubicBezTo>
                  <a:close/>
                  <a:moveTo>
                    <a:pt x="135649" y="122873"/>
                  </a:moveTo>
                  <a:lnTo>
                    <a:pt x="135649" y="122873"/>
                  </a:lnTo>
                  <a:cubicBezTo>
                    <a:pt x="134697" y="123825"/>
                    <a:pt x="134697" y="122873"/>
                    <a:pt x="135649" y="122873"/>
                  </a:cubicBezTo>
                  <a:cubicBezTo>
                    <a:pt x="133745" y="122873"/>
                    <a:pt x="133745" y="122873"/>
                    <a:pt x="133745" y="121920"/>
                  </a:cubicBezTo>
                  <a:cubicBezTo>
                    <a:pt x="133745" y="121920"/>
                    <a:pt x="133745" y="120968"/>
                    <a:pt x="134697" y="120968"/>
                  </a:cubicBezTo>
                  <a:cubicBezTo>
                    <a:pt x="134697" y="120968"/>
                    <a:pt x="135649" y="121920"/>
                    <a:pt x="135649" y="122873"/>
                  </a:cubicBezTo>
                  <a:close/>
                  <a:moveTo>
                    <a:pt x="134697" y="112395"/>
                  </a:moveTo>
                  <a:cubicBezTo>
                    <a:pt x="134697" y="113348"/>
                    <a:pt x="133745" y="113348"/>
                    <a:pt x="134697" y="112395"/>
                  </a:cubicBezTo>
                  <a:cubicBezTo>
                    <a:pt x="133745" y="113348"/>
                    <a:pt x="133745" y="113348"/>
                    <a:pt x="133745" y="112395"/>
                  </a:cubicBezTo>
                  <a:cubicBezTo>
                    <a:pt x="132792" y="112395"/>
                    <a:pt x="133745" y="112395"/>
                    <a:pt x="134697" y="112395"/>
                  </a:cubicBezTo>
                  <a:cubicBezTo>
                    <a:pt x="133745" y="112395"/>
                    <a:pt x="134697" y="112395"/>
                    <a:pt x="134697" y="112395"/>
                  </a:cubicBezTo>
                  <a:close/>
                  <a:moveTo>
                    <a:pt x="134697" y="101918"/>
                  </a:moveTo>
                  <a:cubicBezTo>
                    <a:pt x="134697" y="102870"/>
                    <a:pt x="134697" y="102870"/>
                    <a:pt x="134697" y="101918"/>
                  </a:cubicBezTo>
                  <a:cubicBezTo>
                    <a:pt x="133745" y="102870"/>
                    <a:pt x="133745" y="102870"/>
                    <a:pt x="133745" y="102870"/>
                  </a:cubicBezTo>
                  <a:cubicBezTo>
                    <a:pt x="132792" y="101918"/>
                    <a:pt x="132792" y="101918"/>
                    <a:pt x="134697" y="101918"/>
                  </a:cubicBezTo>
                  <a:cubicBezTo>
                    <a:pt x="134697" y="101918"/>
                    <a:pt x="134697" y="101918"/>
                    <a:pt x="134697" y="101918"/>
                  </a:cubicBezTo>
                  <a:close/>
                  <a:moveTo>
                    <a:pt x="133745" y="74295"/>
                  </a:moveTo>
                  <a:lnTo>
                    <a:pt x="136602" y="74295"/>
                  </a:lnTo>
                  <a:cubicBezTo>
                    <a:pt x="135649" y="75248"/>
                    <a:pt x="134697" y="76200"/>
                    <a:pt x="133745" y="74295"/>
                  </a:cubicBezTo>
                  <a:close/>
                  <a:moveTo>
                    <a:pt x="136602" y="133350"/>
                  </a:moveTo>
                  <a:cubicBezTo>
                    <a:pt x="135649" y="133350"/>
                    <a:pt x="135649" y="133350"/>
                    <a:pt x="134697" y="134303"/>
                  </a:cubicBezTo>
                  <a:lnTo>
                    <a:pt x="134697" y="134303"/>
                  </a:lnTo>
                  <a:cubicBezTo>
                    <a:pt x="135649" y="134303"/>
                    <a:pt x="135649" y="133350"/>
                    <a:pt x="136602" y="133350"/>
                  </a:cubicBezTo>
                  <a:close/>
                  <a:moveTo>
                    <a:pt x="138507" y="112395"/>
                  </a:moveTo>
                  <a:lnTo>
                    <a:pt x="138507" y="112395"/>
                  </a:lnTo>
                  <a:lnTo>
                    <a:pt x="138507" y="114300"/>
                  </a:lnTo>
                  <a:cubicBezTo>
                    <a:pt x="138507" y="114300"/>
                    <a:pt x="137555" y="114300"/>
                    <a:pt x="137555" y="113348"/>
                  </a:cubicBezTo>
                  <a:cubicBezTo>
                    <a:pt x="136602" y="113348"/>
                    <a:pt x="137555" y="113348"/>
                    <a:pt x="138507" y="112395"/>
                  </a:cubicBezTo>
                  <a:close/>
                  <a:moveTo>
                    <a:pt x="139459" y="91440"/>
                  </a:moveTo>
                  <a:lnTo>
                    <a:pt x="139459" y="91440"/>
                  </a:lnTo>
                  <a:cubicBezTo>
                    <a:pt x="139459" y="92393"/>
                    <a:pt x="140412" y="93345"/>
                    <a:pt x="140412" y="93345"/>
                  </a:cubicBezTo>
                  <a:cubicBezTo>
                    <a:pt x="140412" y="93345"/>
                    <a:pt x="141365" y="93345"/>
                    <a:pt x="141365" y="92393"/>
                  </a:cubicBezTo>
                  <a:cubicBezTo>
                    <a:pt x="141365" y="91440"/>
                    <a:pt x="140412" y="90488"/>
                    <a:pt x="139459" y="91440"/>
                  </a:cubicBezTo>
                  <a:close/>
                  <a:moveTo>
                    <a:pt x="145174" y="84773"/>
                  </a:moveTo>
                  <a:cubicBezTo>
                    <a:pt x="145174" y="84773"/>
                    <a:pt x="145174" y="84773"/>
                    <a:pt x="145174" y="84773"/>
                  </a:cubicBezTo>
                  <a:cubicBezTo>
                    <a:pt x="145174" y="83820"/>
                    <a:pt x="145174" y="83820"/>
                    <a:pt x="145174" y="84773"/>
                  </a:cubicBezTo>
                  <a:cubicBezTo>
                    <a:pt x="144222" y="83820"/>
                    <a:pt x="144222" y="83820"/>
                    <a:pt x="145174" y="84773"/>
                  </a:cubicBezTo>
                  <a:cubicBezTo>
                    <a:pt x="144222" y="84773"/>
                    <a:pt x="144222" y="84773"/>
                    <a:pt x="145174" y="84773"/>
                  </a:cubicBezTo>
                  <a:close/>
                  <a:moveTo>
                    <a:pt x="146127" y="93345"/>
                  </a:moveTo>
                  <a:cubicBezTo>
                    <a:pt x="146127" y="93345"/>
                    <a:pt x="146127" y="92393"/>
                    <a:pt x="146127" y="93345"/>
                  </a:cubicBezTo>
                  <a:cubicBezTo>
                    <a:pt x="145174" y="93345"/>
                    <a:pt x="144222" y="93345"/>
                    <a:pt x="144222" y="94298"/>
                  </a:cubicBezTo>
                  <a:cubicBezTo>
                    <a:pt x="144222" y="94298"/>
                    <a:pt x="144222" y="95250"/>
                    <a:pt x="145174" y="95250"/>
                  </a:cubicBezTo>
                  <a:cubicBezTo>
                    <a:pt x="146127" y="94298"/>
                    <a:pt x="146127" y="94298"/>
                    <a:pt x="146127" y="93345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456" name="Freeform 455">
              <a:extLst>
                <a:ext uri="{FF2B5EF4-FFF2-40B4-BE49-F238E27FC236}">
                  <a16:creationId xmlns:a16="http://schemas.microsoft.com/office/drawing/2014/main" id="{2265D39A-3AF1-0950-91F1-2E0384705391}"/>
                </a:ext>
              </a:extLst>
            </p:cNvPr>
            <p:cNvSpPr/>
            <p:nvPr/>
          </p:nvSpPr>
          <p:spPr>
            <a:xfrm>
              <a:off x="14285135" y="1043391"/>
              <a:ext cx="150531" cy="169528"/>
            </a:xfrm>
            <a:custGeom>
              <a:avLst/>
              <a:gdLst>
                <a:gd name="connsiteX0" fmla="*/ 161016 w 161015"/>
                <a:gd name="connsiteY0" fmla="*/ 119063 h 181451"/>
                <a:gd name="connsiteX1" fmla="*/ 157206 w 161015"/>
                <a:gd name="connsiteY1" fmla="*/ 152400 h 181451"/>
                <a:gd name="connsiteX2" fmla="*/ 141966 w 161015"/>
                <a:gd name="connsiteY2" fmla="*/ 174307 h 181451"/>
                <a:gd name="connsiteX3" fmla="*/ 94341 w 161015"/>
                <a:gd name="connsiteY3" fmla="*/ 173355 h 181451"/>
                <a:gd name="connsiteX4" fmla="*/ 89578 w 161015"/>
                <a:gd name="connsiteY4" fmla="*/ 167640 h 181451"/>
                <a:gd name="connsiteX5" fmla="*/ 81958 w 161015"/>
                <a:gd name="connsiteY5" fmla="*/ 166688 h 181451"/>
                <a:gd name="connsiteX6" fmla="*/ 56241 w 161015"/>
                <a:gd name="connsiteY6" fmla="*/ 180022 h 181451"/>
                <a:gd name="connsiteX7" fmla="*/ 29571 w 161015"/>
                <a:gd name="connsiteY7" fmla="*/ 180022 h 181451"/>
                <a:gd name="connsiteX8" fmla="*/ 2901 w 161015"/>
                <a:gd name="connsiteY8" fmla="*/ 156210 h 181451"/>
                <a:gd name="connsiteX9" fmla="*/ 2901 w 161015"/>
                <a:gd name="connsiteY9" fmla="*/ 121920 h 181451"/>
                <a:gd name="connsiteX10" fmla="*/ 10521 w 161015"/>
                <a:gd name="connsiteY10" fmla="*/ 108585 h 181451"/>
                <a:gd name="connsiteX11" fmla="*/ 48621 w 161015"/>
                <a:gd name="connsiteY11" fmla="*/ 84772 h 181451"/>
                <a:gd name="connsiteX12" fmla="*/ 69576 w 161015"/>
                <a:gd name="connsiteY12" fmla="*/ 75247 h 181451"/>
                <a:gd name="connsiteX13" fmla="*/ 81958 w 161015"/>
                <a:gd name="connsiteY13" fmla="*/ 56197 h 181451"/>
                <a:gd name="connsiteX14" fmla="*/ 81006 w 161015"/>
                <a:gd name="connsiteY14" fmla="*/ 22860 h 181451"/>
                <a:gd name="connsiteX15" fmla="*/ 64813 w 161015"/>
                <a:gd name="connsiteY15" fmla="*/ 8572 h 181451"/>
                <a:gd name="connsiteX16" fmla="*/ 39096 w 161015"/>
                <a:gd name="connsiteY16" fmla="*/ 17145 h 181451"/>
                <a:gd name="connsiteX17" fmla="*/ 36238 w 161015"/>
                <a:gd name="connsiteY17" fmla="*/ 26670 h 181451"/>
                <a:gd name="connsiteX18" fmla="*/ 41001 w 161015"/>
                <a:gd name="connsiteY18" fmla="*/ 30480 h 181451"/>
                <a:gd name="connsiteX19" fmla="*/ 59098 w 161015"/>
                <a:gd name="connsiteY19" fmla="*/ 46672 h 181451"/>
                <a:gd name="connsiteX20" fmla="*/ 26713 w 161015"/>
                <a:gd name="connsiteY20" fmla="*/ 71438 h 181451"/>
                <a:gd name="connsiteX21" fmla="*/ 10521 w 161015"/>
                <a:gd name="connsiteY21" fmla="*/ 51435 h 181451"/>
                <a:gd name="connsiteX22" fmla="*/ 19093 w 161015"/>
                <a:gd name="connsiteY22" fmla="*/ 20003 h 181451"/>
                <a:gd name="connsiteX23" fmla="*/ 55288 w 161015"/>
                <a:gd name="connsiteY23" fmla="*/ 953 h 181451"/>
                <a:gd name="connsiteX24" fmla="*/ 97198 w 161015"/>
                <a:gd name="connsiteY24" fmla="*/ 3810 h 181451"/>
                <a:gd name="connsiteX25" fmla="*/ 126726 w 161015"/>
                <a:gd name="connsiteY25" fmla="*/ 26670 h 181451"/>
                <a:gd name="connsiteX26" fmla="*/ 132441 w 161015"/>
                <a:gd name="connsiteY26" fmla="*/ 55245 h 181451"/>
                <a:gd name="connsiteX27" fmla="*/ 131488 w 161015"/>
                <a:gd name="connsiteY27" fmla="*/ 63818 h 181451"/>
                <a:gd name="connsiteX28" fmla="*/ 130536 w 161015"/>
                <a:gd name="connsiteY28" fmla="*/ 81915 h 181451"/>
                <a:gd name="connsiteX29" fmla="*/ 131488 w 161015"/>
                <a:gd name="connsiteY29" fmla="*/ 93345 h 181451"/>
                <a:gd name="connsiteX30" fmla="*/ 131488 w 161015"/>
                <a:gd name="connsiteY30" fmla="*/ 140018 h 181451"/>
                <a:gd name="connsiteX31" fmla="*/ 132441 w 161015"/>
                <a:gd name="connsiteY31" fmla="*/ 152400 h 181451"/>
                <a:gd name="connsiteX32" fmla="*/ 134346 w 161015"/>
                <a:gd name="connsiteY32" fmla="*/ 157163 h 181451"/>
                <a:gd name="connsiteX33" fmla="*/ 144823 w 161015"/>
                <a:gd name="connsiteY33" fmla="*/ 158115 h 181451"/>
                <a:gd name="connsiteX34" fmla="*/ 151491 w 161015"/>
                <a:gd name="connsiteY34" fmla="*/ 139065 h 181451"/>
                <a:gd name="connsiteX35" fmla="*/ 152443 w 161015"/>
                <a:gd name="connsiteY35" fmla="*/ 121920 h 181451"/>
                <a:gd name="connsiteX36" fmla="*/ 158158 w 161015"/>
                <a:gd name="connsiteY36" fmla="*/ 116205 h 181451"/>
                <a:gd name="connsiteX37" fmla="*/ 161016 w 161015"/>
                <a:gd name="connsiteY37" fmla="*/ 119063 h 181451"/>
                <a:gd name="connsiteX38" fmla="*/ 10521 w 161015"/>
                <a:gd name="connsiteY38" fmla="*/ 145732 h 181451"/>
                <a:gd name="connsiteX39" fmla="*/ 7663 w 161015"/>
                <a:gd name="connsiteY39" fmla="*/ 146685 h 181451"/>
                <a:gd name="connsiteX40" fmla="*/ 8616 w 161015"/>
                <a:gd name="connsiteY40" fmla="*/ 148590 h 181451"/>
                <a:gd name="connsiteX41" fmla="*/ 10521 w 161015"/>
                <a:gd name="connsiteY41" fmla="*/ 145732 h 181451"/>
                <a:gd name="connsiteX42" fmla="*/ 10521 w 161015"/>
                <a:gd name="connsiteY42" fmla="*/ 145732 h 181451"/>
                <a:gd name="connsiteX43" fmla="*/ 26713 w 161015"/>
                <a:gd name="connsiteY43" fmla="*/ 144780 h 181451"/>
                <a:gd name="connsiteX44" fmla="*/ 24808 w 161015"/>
                <a:gd name="connsiteY44" fmla="*/ 140970 h 181451"/>
                <a:gd name="connsiteX45" fmla="*/ 28618 w 161015"/>
                <a:gd name="connsiteY45" fmla="*/ 140018 h 181451"/>
                <a:gd name="connsiteX46" fmla="*/ 28618 w 161015"/>
                <a:gd name="connsiteY46" fmla="*/ 139065 h 181451"/>
                <a:gd name="connsiteX47" fmla="*/ 26713 w 161015"/>
                <a:gd name="connsiteY47" fmla="*/ 134303 h 181451"/>
                <a:gd name="connsiteX48" fmla="*/ 31476 w 161015"/>
                <a:gd name="connsiteY48" fmla="*/ 135255 h 181451"/>
                <a:gd name="connsiteX49" fmla="*/ 31476 w 161015"/>
                <a:gd name="connsiteY49" fmla="*/ 138113 h 181451"/>
                <a:gd name="connsiteX50" fmla="*/ 34333 w 161015"/>
                <a:gd name="connsiteY50" fmla="*/ 137160 h 181451"/>
                <a:gd name="connsiteX51" fmla="*/ 36238 w 161015"/>
                <a:gd name="connsiteY51" fmla="*/ 135255 h 181451"/>
                <a:gd name="connsiteX52" fmla="*/ 34333 w 161015"/>
                <a:gd name="connsiteY52" fmla="*/ 134303 h 181451"/>
                <a:gd name="connsiteX53" fmla="*/ 33381 w 161015"/>
                <a:gd name="connsiteY53" fmla="*/ 132397 h 181451"/>
                <a:gd name="connsiteX54" fmla="*/ 29571 w 161015"/>
                <a:gd name="connsiteY54" fmla="*/ 131445 h 181451"/>
                <a:gd name="connsiteX55" fmla="*/ 25761 w 161015"/>
                <a:gd name="connsiteY55" fmla="*/ 127635 h 181451"/>
                <a:gd name="connsiteX56" fmla="*/ 32428 w 161015"/>
                <a:gd name="connsiteY56" fmla="*/ 128588 h 181451"/>
                <a:gd name="connsiteX57" fmla="*/ 38143 w 161015"/>
                <a:gd name="connsiteY57" fmla="*/ 124778 h 181451"/>
                <a:gd name="connsiteX58" fmla="*/ 39096 w 161015"/>
                <a:gd name="connsiteY58" fmla="*/ 124778 h 181451"/>
                <a:gd name="connsiteX59" fmla="*/ 40048 w 161015"/>
                <a:gd name="connsiteY59" fmla="*/ 123825 h 181451"/>
                <a:gd name="connsiteX60" fmla="*/ 39096 w 161015"/>
                <a:gd name="connsiteY60" fmla="*/ 119063 h 181451"/>
                <a:gd name="connsiteX61" fmla="*/ 37191 w 161015"/>
                <a:gd name="connsiteY61" fmla="*/ 117157 h 181451"/>
                <a:gd name="connsiteX62" fmla="*/ 36238 w 161015"/>
                <a:gd name="connsiteY62" fmla="*/ 119063 h 181451"/>
                <a:gd name="connsiteX63" fmla="*/ 35286 w 161015"/>
                <a:gd name="connsiteY63" fmla="*/ 120015 h 181451"/>
                <a:gd name="connsiteX64" fmla="*/ 33381 w 161015"/>
                <a:gd name="connsiteY64" fmla="*/ 123825 h 181451"/>
                <a:gd name="connsiteX65" fmla="*/ 32428 w 161015"/>
                <a:gd name="connsiteY65" fmla="*/ 125730 h 181451"/>
                <a:gd name="connsiteX66" fmla="*/ 27666 w 161015"/>
                <a:gd name="connsiteY66" fmla="*/ 127635 h 181451"/>
                <a:gd name="connsiteX67" fmla="*/ 23856 w 161015"/>
                <a:gd name="connsiteY67" fmla="*/ 125730 h 181451"/>
                <a:gd name="connsiteX68" fmla="*/ 24808 w 161015"/>
                <a:gd name="connsiteY68" fmla="*/ 128588 h 181451"/>
                <a:gd name="connsiteX69" fmla="*/ 24808 w 161015"/>
                <a:gd name="connsiteY69" fmla="*/ 128588 h 181451"/>
                <a:gd name="connsiteX70" fmla="*/ 21951 w 161015"/>
                <a:gd name="connsiteY70" fmla="*/ 130493 h 181451"/>
                <a:gd name="connsiteX71" fmla="*/ 18141 w 161015"/>
                <a:gd name="connsiteY71" fmla="*/ 129540 h 181451"/>
                <a:gd name="connsiteX72" fmla="*/ 19093 w 161015"/>
                <a:gd name="connsiteY72" fmla="*/ 123825 h 181451"/>
                <a:gd name="connsiteX73" fmla="*/ 15283 w 161015"/>
                <a:gd name="connsiteY73" fmla="*/ 123825 h 181451"/>
                <a:gd name="connsiteX74" fmla="*/ 12426 w 161015"/>
                <a:gd name="connsiteY74" fmla="*/ 124778 h 181451"/>
                <a:gd name="connsiteX75" fmla="*/ 15283 w 161015"/>
                <a:gd name="connsiteY75" fmla="*/ 126682 h 181451"/>
                <a:gd name="connsiteX76" fmla="*/ 16236 w 161015"/>
                <a:gd name="connsiteY76" fmla="*/ 128588 h 181451"/>
                <a:gd name="connsiteX77" fmla="*/ 15283 w 161015"/>
                <a:gd name="connsiteY77" fmla="*/ 131445 h 181451"/>
                <a:gd name="connsiteX78" fmla="*/ 18141 w 161015"/>
                <a:gd name="connsiteY78" fmla="*/ 131445 h 181451"/>
                <a:gd name="connsiteX79" fmla="*/ 19093 w 161015"/>
                <a:gd name="connsiteY79" fmla="*/ 136207 h 181451"/>
                <a:gd name="connsiteX80" fmla="*/ 21951 w 161015"/>
                <a:gd name="connsiteY80" fmla="*/ 134303 h 181451"/>
                <a:gd name="connsiteX81" fmla="*/ 20998 w 161015"/>
                <a:gd name="connsiteY81" fmla="*/ 140970 h 181451"/>
                <a:gd name="connsiteX82" fmla="*/ 22903 w 161015"/>
                <a:gd name="connsiteY82" fmla="*/ 146685 h 181451"/>
                <a:gd name="connsiteX83" fmla="*/ 20046 w 161015"/>
                <a:gd name="connsiteY83" fmla="*/ 143828 h 181451"/>
                <a:gd name="connsiteX84" fmla="*/ 16236 w 161015"/>
                <a:gd name="connsiteY84" fmla="*/ 140970 h 181451"/>
                <a:gd name="connsiteX85" fmla="*/ 18141 w 161015"/>
                <a:gd name="connsiteY85" fmla="*/ 137160 h 181451"/>
                <a:gd name="connsiteX86" fmla="*/ 19093 w 161015"/>
                <a:gd name="connsiteY86" fmla="*/ 136207 h 181451"/>
                <a:gd name="connsiteX87" fmla="*/ 15283 w 161015"/>
                <a:gd name="connsiteY87" fmla="*/ 136207 h 181451"/>
                <a:gd name="connsiteX88" fmla="*/ 16236 w 161015"/>
                <a:gd name="connsiteY88" fmla="*/ 140970 h 181451"/>
                <a:gd name="connsiteX89" fmla="*/ 17188 w 161015"/>
                <a:gd name="connsiteY89" fmla="*/ 146685 h 181451"/>
                <a:gd name="connsiteX90" fmla="*/ 22903 w 161015"/>
                <a:gd name="connsiteY90" fmla="*/ 146685 h 181451"/>
                <a:gd name="connsiteX91" fmla="*/ 26713 w 161015"/>
                <a:gd name="connsiteY91" fmla="*/ 149543 h 181451"/>
                <a:gd name="connsiteX92" fmla="*/ 30523 w 161015"/>
                <a:gd name="connsiteY92" fmla="*/ 148590 h 181451"/>
                <a:gd name="connsiteX93" fmla="*/ 26713 w 161015"/>
                <a:gd name="connsiteY93" fmla="*/ 144780 h 181451"/>
                <a:gd name="connsiteX94" fmla="*/ 18141 w 161015"/>
                <a:gd name="connsiteY94" fmla="*/ 152400 h 181451"/>
                <a:gd name="connsiteX95" fmla="*/ 15283 w 161015"/>
                <a:gd name="connsiteY95" fmla="*/ 149543 h 181451"/>
                <a:gd name="connsiteX96" fmla="*/ 14331 w 161015"/>
                <a:gd name="connsiteY96" fmla="*/ 154305 h 181451"/>
                <a:gd name="connsiteX97" fmla="*/ 15283 w 161015"/>
                <a:gd name="connsiteY97" fmla="*/ 155257 h 181451"/>
                <a:gd name="connsiteX98" fmla="*/ 18141 w 161015"/>
                <a:gd name="connsiteY98" fmla="*/ 152400 h 181451"/>
                <a:gd name="connsiteX99" fmla="*/ 19093 w 161015"/>
                <a:gd name="connsiteY99" fmla="*/ 118110 h 181451"/>
                <a:gd name="connsiteX100" fmla="*/ 19093 w 161015"/>
                <a:gd name="connsiteY100" fmla="*/ 119063 h 181451"/>
                <a:gd name="connsiteX101" fmla="*/ 19093 w 161015"/>
                <a:gd name="connsiteY101" fmla="*/ 120968 h 181451"/>
                <a:gd name="connsiteX102" fmla="*/ 21951 w 161015"/>
                <a:gd name="connsiteY102" fmla="*/ 119063 h 181451"/>
                <a:gd name="connsiteX103" fmla="*/ 22903 w 161015"/>
                <a:gd name="connsiteY103" fmla="*/ 116205 h 181451"/>
                <a:gd name="connsiteX104" fmla="*/ 19093 w 161015"/>
                <a:gd name="connsiteY104" fmla="*/ 112395 h 181451"/>
                <a:gd name="connsiteX105" fmla="*/ 19093 w 161015"/>
                <a:gd name="connsiteY105" fmla="*/ 118110 h 181451"/>
                <a:gd name="connsiteX106" fmla="*/ 24808 w 161015"/>
                <a:gd name="connsiteY106" fmla="*/ 155257 h 181451"/>
                <a:gd name="connsiteX107" fmla="*/ 24808 w 161015"/>
                <a:gd name="connsiteY107" fmla="*/ 155257 h 181451"/>
                <a:gd name="connsiteX108" fmla="*/ 24808 w 161015"/>
                <a:gd name="connsiteY108" fmla="*/ 155257 h 181451"/>
                <a:gd name="connsiteX109" fmla="*/ 22903 w 161015"/>
                <a:gd name="connsiteY109" fmla="*/ 152400 h 181451"/>
                <a:gd name="connsiteX110" fmla="*/ 19093 w 161015"/>
                <a:gd name="connsiteY110" fmla="*/ 154305 h 181451"/>
                <a:gd name="connsiteX111" fmla="*/ 20046 w 161015"/>
                <a:gd name="connsiteY111" fmla="*/ 158115 h 181451"/>
                <a:gd name="connsiteX112" fmla="*/ 23856 w 161015"/>
                <a:gd name="connsiteY112" fmla="*/ 159068 h 181451"/>
                <a:gd name="connsiteX113" fmla="*/ 23856 w 161015"/>
                <a:gd name="connsiteY113" fmla="*/ 159068 h 181451"/>
                <a:gd name="connsiteX114" fmla="*/ 23856 w 161015"/>
                <a:gd name="connsiteY114" fmla="*/ 158115 h 181451"/>
                <a:gd name="connsiteX115" fmla="*/ 24808 w 161015"/>
                <a:gd name="connsiteY115" fmla="*/ 155257 h 181451"/>
                <a:gd name="connsiteX116" fmla="*/ 21951 w 161015"/>
                <a:gd name="connsiteY116" fmla="*/ 40005 h 181451"/>
                <a:gd name="connsiteX117" fmla="*/ 21951 w 161015"/>
                <a:gd name="connsiteY117" fmla="*/ 40005 h 181451"/>
                <a:gd name="connsiteX118" fmla="*/ 20046 w 161015"/>
                <a:gd name="connsiteY118" fmla="*/ 40957 h 181451"/>
                <a:gd name="connsiteX119" fmla="*/ 20998 w 161015"/>
                <a:gd name="connsiteY119" fmla="*/ 41910 h 181451"/>
                <a:gd name="connsiteX120" fmla="*/ 21951 w 161015"/>
                <a:gd name="connsiteY120" fmla="*/ 40005 h 181451"/>
                <a:gd name="connsiteX121" fmla="*/ 24808 w 161015"/>
                <a:gd name="connsiteY121" fmla="*/ 120015 h 181451"/>
                <a:gd name="connsiteX122" fmla="*/ 20998 w 161015"/>
                <a:gd name="connsiteY122" fmla="*/ 122872 h 181451"/>
                <a:gd name="connsiteX123" fmla="*/ 23856 w 161015"/>
                <a:gd name="connsiteY123" fmla="*/ 123825 h 181451"/>
                <a:gd name="connsiteX124" fmla="*/ 26713 w 161015"/>
                <a:gd name="connsiteY124" fmla="*/ 120968 h 181451"/>
                <a:gd name="connsiteX125" fmla="*/ 24808 w 161015"/>
                <a:gd name="connsiteY125" fmla="*/ 120015 h 181451"/>
                <a:gd name="connsiteX126" fmla="*/ 20998 w 161015"/>
                <a:gd name="connsiteY126" fmla="*/ 112395 h 181451"/>
                <a:gd name="connsiteX127" fmla="*/ 20998 w 161015"/>
                <a:gd name="connsiteY127" fmla="*/ 112395 h 181451"/>
                <a:gd name="connsiteX128" fmla="*/ 20998 w 161015"/>
                <a:gd name="connsiteY128" fmla="*/ 112395 h 181451"/>
                <a:gd name="connsiteX129" fmla="*/ 20998 w 161015"/>
                <a:gd name="connsiteY129" fmla="*/ 112395 h 181451"/>
                <a:gd name="connsiteX130" fmla="*/ 20998 w 161015"/>
                <a:gd name="connsiteY130" fmla="*/ 112395 h 181451"/>
                <a:gd name="connsiteX131" fmla="*/ 24808 w 161015"/>
                <a:gd name="connsiteY131" fmla="*/ 138113 h 181451"/>
                <a:gd name="connsiteX132" fmla="*/ 24808 w 161015"/>
                <a:gd name="connsiteY132" fmla="*/ 138113 h 181451"/>
                <a:gd name="connsiteX133" fmla="*/ 21951 w 161015"/>
                <a:gd name="connsiteY133" fmla="*/ 138113 h 181451"/>
                <a:gd name="connsiteX134" fmla="*/ 22903 w 161015"/>
                <a:gd name="connsiteY134" fmla="*/ 137160 h 181451"/>
                <a:gd name="connsiteX135" fmla="*/ 24808 w 161015"/>
                <a:gd name="connsiteY135" fmla="*/ 138113 h 181451"/>
                <a:gd name="connsiteX136" fmla="*/ 21951 w 161015"/>
                <a:gd name="connsiteY136" fmla="*/ 128588 h 181451"/>
                <a:gd name="connsiteX137" fmla="*/ 21951 w 161015"/>
                <a:gd name="connsiteY137" fmla="*/ 128588 h 181451"/>
                <a:gd name="connsiteX138" fmla="*/ 26713 w 161015"/>
                <a:gd name="connsiteY138" fmla="*/ 131445 h 181451"/>
                <a:gd name="connsiteX139" fmla="*/ 21951 w 161015"/>
                <a:gd name="connsiteY139" fmla="*/ 128588 h 181451"/>
                <a:gd name="connsiteX140" fmla="*/ 24808 w 161015"/>
                <a:gd name="connsiteY140" fmla="*/ 161925 h 181451"/>
                <a:gd name="connsiteX141" fmla="*/ 23856 w 161015"/>
                <a:gd name="connsiteY141" fmla="*/ 161925 h 181451"/>
                <a:gd name="connsiteX142" fmla="*/ 22903 w 161015"/>
                <a:gd name="connsiteY142" fmla="*/ 162878 h 181451"/>
                <a:gd name="connsiteX143" fmla="*/ 23856 w 161015"/>
                <a:gd name="connsiteY143" fmla="*/ 163830 h 181451"/>
                <a:gd name="connsiteX144" fmla="*/ 24808 w 161015"/>
                <a:gd name="connsiteY144" fmla="*/ 161925 h 181451"/>
                <a:gd name="connsiteX145" fmla="*/ 23856 w 161015"/>
                <a:gd name="connsiteY145" fmla="*/ 33338 h 181451"/>
                <a:gd name="connsiteX146" fmla="*/ 22903 w 161015"/>
                <a:gd name="connsiteY146" fmla="*/ 32385 h 181451"/>
                <a:gd name="connsiteX147" fmla="*/ 21951 w 161015"/>
                <a:gd name="connsiteY147" fmla="*/ 33338 h 181451"/>
                <a:gd name="connsiteX148" fmla="*/ 23856 w 161015"/>
                <a:gd name="connsiteY148" fmla="*/ 33338 h 181451"/>
                <a:gd name="connsiteX149" fmla="*/ 23856 w 161015"/>
                <a:gd name="connsiteY149" fmla="*/ 33338 h 181451"/>
                <a:gd name="connsiteX150" fmla="*/ 24808 w 161015"/>
                <a:gd name="connsiteY150" fmla="*/ 155257 h 181451"/>
                <a:gd name="connsiteX151" fmla="*/ 24808 w 161015"/>
                <a:gd name="connsiteY151" fmla="*/ 158115 h 181451"/>
                <a:gd name="connsiteX152" fmla="*/ 24808 w 161015"/>
                <a:gd name="connsiteY152" fmla="*/ 158115 h 181451"/>
                <a:gd name="connsiteX153" fmla="*/ 24808 w 161015"/>
                <a:gd name="connsiteY153" fmla="*/ 155257 h 181451"/>
                <a:gd name="connsiteX154" fmla="*/ 24808 w 161015"/>
                <a:gd name="connsiteY154" fmla="*/ 155257 h 181451"/>
                <a:gd name="connsiteX155" fmla="*/ 23856 w 161015"/>
                <a:gd name="connsiteY155" fmla="*/ 108585 h 181451"/>
                <a:gd name="connsiteX156" fmla="*/ 25761 w 161015"/>
                <a:gd name="connsiteY156" fmla="*/ 110490 h 181451"/>
                <a:gd name="connsiteX157" fmla="*/ 26713 w 161015"/>
                <a:gd name="connsiteY157" fmla="*/ 107632 h 181451"/>
                <a:gd name="connsiteX158" fmla="*/ 26713 w 161015"/>
                <a:gd name="connsiteY158" fmla="*/ 105728 h 181451"/>
                <a:gd name="connsiteX159" fmla="*/ 23856 w 161015"/>
                <a:gd name="connsiteY159" fmla="*/ 108585 h 181451"/>
                <a:gd name="connsiteX160" fmla="*/ 25761 w 161015"/>
                <a:gd name="connsiteY160" fmla="*/ 98107 h 181451"/>
                <a:gd name="connsiteX161" fmla="*/ 25761 w 161015"/>
                <a:gd name="connsiteY161" fmla="*/ 98107 h 181451"/>
                <a:gd name="connsiteX162" fmla="*/ 25761 w 161015"/>
                <a:gd name="connsiteY162" fmla="*/ 98107 h 181451"/>
                <a:gd name="connsiteX163" fmla="*/ 25761 w 161015"/>
                <a:gd name="connsiteY163" fmla="*/ 98107 h 181451"/>
                <a:gd name="connsiteX164" fmla="*/ 25761 w 161015"/>
                <a:gd name="connsiteY164" fmla="*/ 98107 h 181451"/>
                <a:gd name="connsiteX165" fmla="*/ 30523 w 161015"/>
                <a:gd name="connsiteY165" fmla="*/ 52388 h 181451"/>
                <a:gd name="connsiteX166" fmla="*/ 28618 w 161015"/>
                <a:gd name="connsiteY166" fmla="*/ 51435 h 181451"/>
                <a:gd name="connsiteX167" fmla="*/ 29571 w 161015"/>
                <a:gd name="connsiteY167" fmla="*/ 49530 h 181451"/>
                <a:gd name="connsiteX168" fmla="*/ 29571 w 161015"/>
                <a:gd name="connsiteY168" fmla="*/ 48578 h 181451"/>
                <a:gd name="connsiteX169" fmla="*/ 28618 w 161015"/>
                <a:gd name="connsiteY169" fmla="*/ 49530 h 181451"/>
                <a:gd name="connsiteX170" fmla="*/ 27666 w 161015"/>
                <a:gd name="connsiteY170" fmla="*/ 51435 h 181451"/>
                <a:gd name="connsiteX171" fmla="*/ 29571 w 161015"/>
                <a:gd name="connsiteY171" fmla="*/ 54293 h 181451"/>
                <a:gd name="connsiteX172" fmla="*/ 30523 w 161015"/>
                <a:gd name="connsiteY172" fmla="*/ 52388 h 181451"/>
                <a:gd name="connsiteX173" fmla="*/ 27666 w 161015"/>
                <a:gd name="connsiteY173" fmla="*/ 114300 h 181451"/>
                <a:gd name="connsiteX174" fmla="*/ 28618 w 161015"/>
                <a:gd name="connsiteY174" fmla="*/ 115253 h 181451"/>
                <a:gd name="connsiteX175" fmla="*/ 29571 w 161015"/>
                <a:gd name="connsiteY175" fmla="*/ 114300 h 181451"/>
                <a:gd name="connsiteX176" fmla="*/ 27666 w 161015"/>
                <a:gd name="connsiteY176" fmla="*/ 114300 h 181451"/>
                <a:gd name="connsiteX177" fmla="*/ 27666 w 161015"/>
                <a:gd name="connsiteY177" fmla="*/ 114300 h 181451"/>
                <a:gd name="connsiteX178" fmla="*/ 34333 w 161015"/>
                <a:gd name="connsiteY178" fmla="*/ 43815 h 181451"/>
                <a:gd name="connsiteX179" fmla="*/ 32428 w 161015"/>
                <a:gd name="connsiteY179" fmla="*/ 41910 h 181451"/>
                <a:gd name="connsiteX180" fmla="*/ 29571 w 161015"/>
                <a:gd name="connsiteY180" fmla="*/ 40957 h 181451"/>
                <a:gd name="connsiteX181" fmla="*/ 28618 w 161015"/>
                <a:gd name="connsiteY181" fmla="*/ 38100 h 181451"/>
                <a:gd name="connsiteX182" fmla="*/ 27666 w 161015"/>
                <a:gd name="connsiteY182" fmla="*/ 40957 h 181451"/>
                <a:gd name="connsiteX183" fmla="*/ 30523 w 161015"/>
                <a:gd name="connsiteY183" fmla="*/ 43815 h 181451"/>
                <a:gd name="connsiteX184" fmla="*/ 31476 w 161015"/>
                <a:gd name="connsiteY184" fmla="*/ 43815 h 181451"/>
                <a:gd name="connsiteX185" fmla="*/ 34333 w 161015"/>
                <a:gd name="connsiteY185" fmla="*/ 43815 h 181451"/>
                <a:gd name="connsiteX186" fmla="*/ 42906 w 161015"/>
                <a:gd name="connsiteY186" fmla="*/ 148590 h 181451"/>
                <a:gd name="connsiteX187" fmla="*/ 41001 w 161015"/>
                <a:gd name="connsiteY187" fmla="*/ 150495 h 181451"/>
                <a:gd name="connsiteX188" fmla="*/ 39096 w 161015"/>
                <a:gd name="connsiteY188" fmla="*/ 153353 h 181451"/>
                <a:gd name="connsiteX189" fmla="*/ 35286 w 161015"/>
                <a:gd name="connsiteY189" fmla="*/ 156210 h 181451"/>
                <a:gd name="connsiteX190" fmla="*/ 31476 w 161015"/>
                <a:gd name="connsiteY190" fmla="*/ 156210 h 181451"/>
                <a:gd name="connsiteX191" fmla="*/ 30523 w 161015"/>
                <a:gd name="connsiteY191" fmla="*/ 154305 h 181451"/>
                <a:gd name="connsiteX192" fmla="*/ 31476 w 161015"/>
                <a:gd name="connsiteY192" fmla="*/ 150495 h 181451"/>
                <a:gd name="connsiteX193" fmla="*/ 29571 w 161015"/>
                <a:gd name="connsiteY193" fmla="*/ 149543 h 181451"/>
                <a:gd name="connsiteX194" fmla="*/ 28618 w 161015"/>
                <a:gd name="connsiteY194" fmla="*/ 151447 h 181451"/>
                <a:gd name="connsiteX195" fmla="*/ 28618 w 161015"/>
                <a:gd name="connsiteY195" fmla="*/ 161925 h 181451"/>
                <a:gd name="connsiteX196" fmla="*/ 28618 w 161015"/>
                <a:gd name="connsiteY196" fmla="*/ 163830 h 181451"/>
                <a:gd name="connsiteX197" fmla="*/ 29571 w 161015"/>
                <a:gd name="connsiteY197" fmla="*/ 162878 h 181451"/>
                <a:gd name="connsiteX198" fmla="*/ 31476 w 161015"/>
                <a:gd name="connsiteY198" fmla="*/ 160020 h 181451"/>
                <a:gd name="connsiteX199" fmla="*/ 35286 w 161015"/>
                <a:gd name="connsiteY199" fmla="*/ 156210 h 181451"/>
                <a:gd name="connsiteX200" fmla="*/ 36238 w 161015"/>
                <a:gd name="connsiteY200" fmla="*/ 156210 h 181451"/>
                <a:gd name="connsiteX201" fmla="*/ 38143 w 161015"/>
                <a:gd name="connsiteY201" fmla="*/ 159068 h 181451"/>
                <a:gd name="connsiteX202" fmla="*/ 40048 w 161015"/>
                <a:gd name="connsiteY202" fmla="*/ 160972 h 181451"/>
                <a:gd name="connsiteX203" fmla="*/ 41001 w 161015"/>
                <a:gd name="connsiteY203" fmla="*/ 162878 h 181451"/>
                <a:gd name="connsiteX204" fmla="*/ 41953 w 161015"/>
                <a:gd name="connsiteY204" fmla="*/ 160972 h 181451"/>
                <a:gd name="connsiteX205" fmla="*/ 39096 w 161015"/>
                <a:gd name="connsiteY205" fmla="*/ 157163 h 181451"/>
                <a:gd name="connsiteX206" fmla="*/ 36238 w 161015"/>
                <a:gd name="connsiteY206" fmla="*/ 156210 h 181451"/>
                <a:gd name="connsiteX207" fmla="*/ 38143 w 161015"/>
                <a:gd name="connsiteY207" fmla="*/ 155257 h 181451"/>
                <a:gd name="connsiteX208" fmla="*/ 43858 w 161015"/>
                <a:gd name="connsiteY208" fmla="*/ 150495 h 181451"/>
                <a:gd name="connsiteX209" fmla="*/ 42906 w 161015"/>
                <a:gd name="connsiteY209" fmla="*/ 148590 h 181451"/>
                <a:gd name="connsiteX210" fmla="*/ 28618 w 161015"/>
                <a:gd name="connsiteY210" fmla="*/ 118110 h 181451"/>
                <a:gd name="connsiteX211" fmla="*/ 28618 w 161015"/>
                <a:gd name="connsiteY211" fmla="*/ 118110 h 181451"/>
                <a:gd name="connsiteX212" fmla="*/ 29571 w 161015"/>
                <a:gd name="connsiteY212" fmla="*/ 118110 h 181451"/>
                <a:gd name="connsiteX213" fmla="*/ 28618 w 161015"/>
                <a:gd name="connsiteY213" fmla="*/ 118110 h 181451"/>
                <a:gd name="connsiteX214" fmla="*/ 28618 w 161015"/>
                <a:gd name="connsiteY214" fmla="*/ 118110 h 181451"/>
                <a:gd name="connsiteX215" fmla="*/ 30523 w 161015"/>
                <a:gd name="connsiteY215" fmla="*/ 141922 h 181451"/>
                <a:gd name="connsiteX216" fmla="*/ 32428 w 161015"/>
                <a:gd name="connsiteY216" fmla="*/ 143828 h 181451"/>
                <a:gd name="connsiteX217" fmla="*/ 33381 w 161015"/>
                <a:gd name="connsiteY217" fmla="*/ 141922 h 181451"/>
                <a:gd name="connsiteX218" fmla="*/ 32428 w 161015"/>
                <a:gd name="connsiteY218" fmla="*/ 140970 h 181451"/>
                <a:gd name="connsiteX219" fmla="*/ 30523 w 161015"/>
                <a:gd name="connsiteY219" fmla="*/ 141922 h 181451"/>
                <a:gd name="connsiteX220" fmla="*/ 33381 w 161015"/>
                <a:gd name="connsiteY220" fmla="*/ 134303 h 181451"/>
                <a:gd name="connsiteX221" fmla="*/ 33381 w 161015"/>
                <a:gd name="connsiteY221" fmla="*/ 137160 h 181451"/>
                <a:gd name="connsiteX222" fmla="*/ 30523 w 161015"/>
                <a:gd name="connsiteY222" fmla="*/ 136207 h 181451"/>
                <a:gd name="connsiteX223" fmla="*/ 33381 w 161015"/>
                <a:gd name="connsiteY223" fmla="*/ 134303 h 181451"/>
                <a:gd name="connsiteX224" fmla="*/ 33381 w 161015"/>
                <a:gd name="connsiteY224" fmla="*/ 113347 h 181451"/>
                <a:gd name="connsiteX225" fmla="*/ 34333 w 161015"/>
                <a:gd name="connsiteY225" fmla="*/ 113347 h 181451"/>
                <a:gd name="connsiteX226" fmla="*/ 35286 w 161015"/>
                <a:gd name="connsiteY226" fmla="*/ 112395 h 181451"/>
                <a:gd name="connsiteX227" fmla="*/ 34333 w 161015"/>
                <a:gd name="connsiteY227" fmla="*/ 111443 h 181451"/>
                <a:gd name="connsiteX228" fmla="*/ 32428 w 161015"/>
                <a:gd name="connsiteY228" fmla="*/ 111443 h 181451"/>
                <a:gd name="connsiteX229" fmla="*/ 30523 w 161015"/>
                <a:gd name="connsiteY229" fmla="*/ 110490 h 181451"/>
                <a:gd name="connsiteX230" fmla="*/ 33381 w 161015"/>
                <a:gd name="connsiteY230" fmla="*/ 113347 h 181451"/>
                <a:gd name="connsiteX231" fmla="*/ 32428 w 161015"/>
                <a:gd name="connsiteY231" fmla="*/ 57150 h 181451"/>
                <a:gd name="connsiteX232" fmla="*/ 32428 w 161015"/>
                <a:gd name="connsiteY232" fmla="*/ 57150 h 181451"/>
                <a:gd name="connsiteX233" fmla="*/ 32428 w 161015"/>
                <a:gd name="connsiteY233" fmla="*/ 57150 h 181451"/>
                <a:gd name="connsiteX234" fmla="*/ 32428 w 161015"/>
                <a:gd name="connsiteY234" fmla="*/ 57150 h 181451"/>
                <a:gd name="connsiteX235" fmla="*/ 32428 w 161015"/>
                <a:gd name="connsiteY235" fmla="*/ 57150 h 181451"/>
                <a:gd name="connsiteX236" fmla="*/ 33381 w 161015"/>
                <a:gd name="connsiteY236" fmla="*/ 150495 h 181451"/>
                <a:gd name="connsiteX237" fmla="*/ 36238 w 161015"/>
                <a:gd name="connsiteY237" fmla="*/ 149543 h 181451"/>
                <a:gd name="connsiteX238" fmla="*/ 38143 w 161015"/>
                <a:gd name="connsiteY238" fmla="*/ 147638 h 181451"/>
                <a:gd name="connsiteX239" fmla="*/ 37191 w 161015"/>
                <a:gd name="connsiteY239" fmla="*/ 147638 h 181451"/>
                <a:gd name="connsiteX240" fmla="*/ 36238 w 161015"/>
                <a:gd name="connsiteY240" fmla="*/ 149543 h 181451"/>
                <a:gd name="connsiteX241" fmla="*/ 34333 w 161015"/>
                <a:gd name="connsiteY241" fmla="*/ 147638 h 181451"/>
                <a:gd name="connsiteX242" fmla="*/ 33381 w 161015"/>
                <a:gd name="connsiteY242" fmla="*/ 147638 h 181451"/>
                <a:gd name="connsiteX243" fmla="*/ 33381 w 161015"/>
                <a:gd name="connsiteY243" fmla="*/ 150495 h 181451"/>
                <a:gd name="connsiteX244" fmla="*/ 33381 w 161015"/>
                <a:gd name="connsiteY244" fmla="*/ 174307 h 181451"/>
                <a:gd name="connsiteX245" fmla="*/ 33381 w 161015"/>
                <a:gd name="connsiteY245" fmla="*/ 174307 h 181451"/>
                <a:gd name="connsiteX246" fmla="*/ 33381 w 161015"/>
                <a:gd name="connsiteY246" fmla="*/ 174307 h 181451"/>
                <a:gd name="connsiteX247" fmla="*/ 33381 w 161015"/>
                <a:gd name="connsiteY247" fmla="*/ 174307 h 181451"/>
                <a:gd name="connsiteX248" fmla="*/ 33381 w 161015"/>
                <a:gd name="connsiteY248" fmla="*/ 174307 h 181451"/>
                <a:gd name="connsiteX249" fmla="*/ 34333 w 161015"/>
                <a:gd name="connsiteY249" fmla="*/ 166688 h 181451"/>
                <a:gd name="connsiteX250" fmla="*/ 34333 w 161015"/>
                <a:gd name="connsiteY250" fmla="*/ 166688 h 181451"/>
                <a:gd name="connsiteX251" fmla="*/ 34333 w 161015"/>
                <a:gd name="connsiteY251" fmla="*/ 166688 h 181451"/>
                <a:gd name="connsiteX252" fmla="*/ 34333 w 161015"/>
                <a:gd name="connsiteY252" fmla="*/ 166688 h 181451"/>
                <a:gd name="connsiteX253" fmla="*/ 34333 w 161015"/>
                <a:gd name="connsiteY253" fmla="*/ 166688 h 181451"/>
                <a:gd name="connsiteX254" fmla="*/ 34333 w 161015"/>
                <a:gd name="connsiteY254" fmla="*/ 107632 h 181451"/>
                <a:gd name="connsiteX255" fmla="*/ 34333 w 161015"/>
                <a:gd name="connsiteY255" fmla="*/ 107632 h 181451"/>
                <a:gd name="connsiteX256" fmla="*/ 36238 w 161015"/>
                <a:gd name="connsiteY256" fmla="*/ 107632 h 181451"/>
                <a:gd name="connsiteX257" fmla="*/ 34333 w 161015"/>
                <a:gd name="connsiteY257" fmla="*/ 107632 h 181451"/>
                <a:gd name="connsiteX258" fmla="*/ 34333 w 161015"/>
                <a:gd name="connsiteY258" fmla="*/ 107632 h 181451"/>
                <a:gd name="connsiteX259" fmla="*/ 35286 w 161015"/>
                <a:gd name="connsiteY259" fmla="*/ 39053 h 181451"/>
                <a:gd name="connsiteX260" fmla="*/ 35286 w 161015"/>
                <a:gd name="connsiteY260" fmla="*/ 39053 h 181451"/>
                <a:gd name="connsiteX261" fmla="*/ 35286 w 161015"/>
                <a:gd name="connsiteY261" fmla="*/ 40957 h 181451"/>
                <a:gd name="connsiteX262" fmla="*/ 36238 w 161015"/>
                <a:gd name="connsiteY262" fmla="*/ 40005 h 181451"/>
                <a:gd name="connsiteX263" fmla="*/ 35286 w 161015"/>
                <a:gd name="connsiteY263" fmla="*/ 39053 h 181451"/>
                <a:gd name="connsiteX264" fmla="*/ 36238 w 161015"/>
                <a:gd name="connsiteY264" fmla="*/ 51435 h 181451"/>
                <a:gd name="connsiteX265" fmla="*/ 35286 w 161015"/>
                <a:gd name="connsiteY265" fmla="*/ 54293 h 181451"/>
                <a:gd name="connsiteX266" fmla="*/ 39096 w 161015"/>
                <a:gd name="connsiteY266" fmla="*/ 53340 h 181451"/>
                <a:gd name="connsiteX267" fmla="*/ 40048 w 161015"/>
                <a:gd name="connsiteY267" fmla="*/ 53340 h 181451"/>
                <a:gd name="connsiteX268" fmla="*/ 41001 w 161015"/>
                <a:gd name="connsiteY268" fmla="*/ 52388 h 181451"/>
                <a:gd name="connsiteX269" fmla="*/ 41001 w 161015"/>
                <a:gd name="connsiteY269" fmla="*/ 52388 h 181451"/>
                <a:gd name="connsiteX270" fmla="*/ 39096 w 161015"/>
                <a:gd name="connsiteY270" fmla="*/ 53340 h 181451"/>
                <a:gd name="connsiteX271" fmla="*/ 39096 w 161015"/>
                <a:gd name="connsiteY271" fmla="*/ 54293 h 181451"/>
                <a:gd name="connsiteX272" fmla="*/ 38143 w 161015"/>
                <a:gd name="connsiteY272" fmla="*/ 53340 h 181451"/>
                <a:gd name="connsiteX273" fmla="*/ 36238 w 161015"/>
                <a:gd name="connsiteY273" fmla="*/ 51435 h 181451"/>
                <a:gd name="connsiteX274" fmla="*/ 38143 w 161015"/>
                <a:gd name="connsiteY274" fmla="*/ 128588 h 181451"/>
                <a:gd name="connsiteX275" fmla="*/ 35286 w 161015"/>
                <a:gd name="connsiteY275" fmla="*/ 128588 h 181451"/>
                <a:gd name="connsiteX276" fmla="*/ 34333 w 161015"/>
                <a:gd name="connsiteY276" fmla="*/ 129540 h 181451"/>
                <a:gd name="connsiteX277" fmla="*/ 37191 w 161015"/>
                <a:gd name="connsiteY277" fmla="*/ 131445 h 181451"/>
                <a:gd name="connsiteX278" fmla="*/ 38143 w 161015"/>
                <a:gd name="connsiteY278" fmla="*/ 128588 h 181451"/>
                <a:gd name="connsiteX279" fmla="*/ 40048 w 161015"/>
                <a:gd name="connsiteY279" fmla="*/ 127635 h 181451"/>
                <a:gd name="connsiteX280" fmla="*/ 40048 w 161015"/>
                <a:gd name="connsiteY280" fmla="*/ 126682 h 181451"/>
                <a:gd name="connsiteX281" fmla="*/ 38143 w 161015"/>
                <a:gd name="connsiteY281" fmla="*/ 128588 h 181451"/>
                <a:gd name="connsiteX282" fmla="*/ 37191 w 161015"/>
                <a:gd name="connsiteY282" fmla="*/ 163830 h 181451"/>
                <a:gd name="connsiteX283" fmla="*/ 36238 w 161015"/>
                <a:gd name="connsiteY283" fmla="*/ 162878 h 181451"/>
                <a:gd name="connsiteX284" fmla="*/ 35286 w 161015"/>
                <a:gd name="connsiteY284" fmla="*/ 164782 h 181451"/>
                <a:gd name="connsiteX285" fmla="*/ 37191 w 161015"/>
                <a:gd name="connsiteY285" fmla="*/ 165735 h 181451"/>
                <a:gd name="connsiteX286" fmla="*/ 37191 w 161015"/>
                <a:gd name="connsiteY286" fmla="*/ 163830 h 181451"/>
                <a:gd name="connsiteX287" fmla="*/ 37191 w 161015"/>
                <a:gd name="connsiteY287" fmla="*/ 138113 h 181451"/>
                <a:gd name="connsiteX288" fmla="*/ 37191 w 161015"/>
                <a:gd name="connsiteY288" fmla="*/ 138113 h 181451"/>
                <a:gd name="connsiteX289" fmla="*/ 38143 w 161015"/>
                <a:gd name="connsiteY289" fmla="*/ 139065 h 181451"/>
                <a:gd name="connsiteX290" fmla="*/ 37191 w 161015"/>
                <a:gd name="connsiteY290" fmla="*/ 138113 h 181451"/>
                <a:gd name="connsiteX291" fmla="*/ 37191 w 161015"/>
                <a:gd name="connsiteY291" fmla="*/ 138113 h 181451"/>
                <a:gd name="connsiteX292" fmla="*/ 39096 w 161015"/>
                <a:gd name="connsiteY292" fmla="*/ 59055 h 181451"/>
                <a:gd name="connsiteX293" fmla="*/ 39096 w 161015"/>
                <a:gd name="connsiteY293" fmla="*/ 59055 h 181451"/>
                <a:gd name="connsiteX294" fmla="*/ 37191 w 161015"/>
                <a:gd name="connsiteY294" fmla="*/ 59055 h 181451"/>
                <a:gd name="connsiteX295" fmla="*/ 39096 w 161015"/>
                <a:gd name="connsiteY295" fmla="*/ 59055 h 181451"/>
                <a:gd name="connsiteX296" fmla="*/ 39096 w 161015"/>
                <a:gd name="connsiteY296" fmla="*/ 59055 h 181451"/>
                <a:gd name="connsiteX297" fmla="*/ 39096 w 161015"/>
                <a:gd name="connsiteY297" fmla="*/ 42863 h 181451"/>
                <a:gd name="connsiteX298" fmla="*/ 41001 w 161015"/>
                <a:gd name="connsiteY298" fmla="*/ 43815 h 181451"/>
                <a:gd name="connsiteX299" fmla="*/ 43858 w 161015"/>
                <a:gd name="connsiteY299" fmla="*/ 42863 h 181451"/>
                <a:gd name="connsiteX300" fmla="*/ 39096 w 161015"/>
                <a:gd name="connsiteY300" fmla="*/ 42863 h 181451"/>
                <a:gd name="connsiteX301" fmla="*/ 39096 w 161015"/>
                <a:gd name="connsiteY301" fmla="*/ 42863 h 181451"/>
                <a:gd name="connsiteX302" fmla="*/ 43858 w 161015"/>
                <a:gd name="connsiteY302" fmla="*/ 39053 h 181451"/>
                <a:gd name="connsiteX303" fmla="*/ 43858 w 161015"/>
                <a:gd name="connsiteY303" fmla="*/ 39053 h 181451"/>
                <a:gd name="connsiteX304" fmla="*/ 45763 w 161015"/>
                <a:gd name="connsiteY304" fmla="*/ 39053 h 181451"/>
                <a:gd name="connsiteX305" fmla="*/ 45763 w 161015"/>
                <a:gd name="connsiteY305" fmla="*/ 38100 h 181451"/>
                <a:gd name="connsiteX306" fmla="*/ 43858 w 161015"/>
                <a:gd name="connsiteY306" fmla="*/ 39053 h 181451"/>
                <a:gd name="connsiteX307" fmla="*/ 44811 w 161015"/>
                <a:gd name="connsiteY307" fmla="*/ 53340 h 181451"/>
                <a:gd name="connsiteX308" fmla="*/ 43858 w 161015"/>
                <a:gd name="connsiteY308" fmla="*/ 55245 h 181451"/>
                <a:gd name="connsiteX309" fmla="*/ 43858 w 161015"/>
                <a:gd name="connsiteY309" fmla="*/ 56197 h 181451"/>
                <a:gd name="connsiteX310" fmla="*/ 44811 w 161015"/>
                <a:gd name="connsiteY310" fmla="*/ 53340 h 181451"/>
                <a:gd name="connsiteX311" fmla="*/ 44811 w 161015"/>
                <a:gd name="connsiteY311" fmla="*/ 53340 h 181451"/>
                <a:gd name="connsiteX312" fmla="*/ 82911 w 161015"/>
                <a:gd name="connsiteY312" fmla="*/ 148590 h 181451"/>
                <a:gd name="connsiteX313" fmla="*/ 81958 w 161015"/>
                <a:gd name="connsiteY313" fmla="*/ 133350 h 181451"/>
                <a:gd name="connsiteX314" fmla="*/ 81958 w 161015"/>
                <a:gd name="connsiteY314" fmla="*/ 113347 h 181451"/>
                <a:gd name="connsiteX315" fmla="*/ 81958 w 161015"/>
                <a:gd name="connsiteY315" fmla="*/ 97155 h 181451"/>
                <a:gd name="connsiteX316" fmla="*/ 81958 w 161015"/>
                <a:gd name="connsiteY316" fmla="*/ 81915 h 181451"/>
                <a:gd name="connsiteX317" fmla="*/ 79101 w 161015"/>
                <a:gd name="connsiteY317" fmla="*/ 80963 h 181451"/>
                <a:gd name="connsiteX318" fmla="*/ 61003 w 161015"/>
                <a:gd name="connsiteY318" fmla="*/ 93345 h 181451"/>
                <a:gd name="connsiteX319" fmla="*/ 45763 w 161015"/>
                <a:gd name="connsiteY319" fmla="*/ 116205 h 181451"/>
                <a:gd name="connsiteX320" fmla="*/ 47668 w 161015"/>
                <a:gd name="connsiteY320" fmla="*/ 151447 h 181451"/>
                <a:gd name="connsiteX321" fmla="*/ 65766 w 161015"/>
                <a:gd name="connsiteY321" fmla="*/ 164782 h 181451"/>
                <a:gd name="connsiteX322" fmla="*/ 82911 w 161015"/>
                <a:gd name="connsiteY322" fmla="*/ 148590 h 181451"/>
                <a:gd name="connsiteX323" fmla="*/ 47668 w 161015"/>
                <a:gd name="connsiteY323" fmla="*/ 56197 h 181451"/>
                <a:gd name="connsiteX324" fmla="*/ 47668 w 161015"/>
                <a:gd name="connsiteY324" fmla="*/ 56197 h 181451"/>
                <a:gd name="connsiteX325" fmla="*/ 47668 w 161015"/>
                <a:gd name="connsiteY325" fmla="*/ 56197 h 181451"/>
                <a:gd name="connsiteX326" fmla="*/ 47668 w 161015"/>
                <a:gd name="connsiteY326" fmla="*/ 56197 h 181451"/>
                <a:gd name="connsiteX327" fmla="*/ 47668 w 161015"/>
                <a:gd name="connsiteY327" fmla="*/ 56197 h 181451"/>
                <a:gd name="connsiteX328" fmla="*/ 89578 w 161015"/>
                <a:gd name="connsiteY328" fmla="*/ 75247 h 181451"/>
                <a:gd name="connsiteX329" fmla="*/ 88626 w 161015"/>
                <a:gd name="connsiteY329" fmla="*/ 76200 h 181451"/>
                <a:gd name="connsiteX330" fmla="*/ 89578 w 161015"/>
                <a:gd name="connsiteY330" fmla="*/ 77153 h 181451"/>
                <a:gd name="connsiteX331" fmla="*/ 89578 w 161015"/>
                <a:gd name="connsiteY331" fmla="*/ 75247 h 181451"/>
                <a:gd name="connsiteX332" fmla="*/ 89578 w 161015"/>
                <a:gd name="connsiteY332" fmla="*/ 75247 h 181451"/>
                <a:gd name="connsiteX333" fmla="*/ 89578 w 161015"/>
                <a:gd name="connsiteY333" fmla="*/ 30480 h 181451"/>
                <a:gd name="connsiteX334" fmla="*/ 89578 w 161015"/>
                <a:gd name="connsiteY334" fmla="*/ 30480 h 181451"/>
                <a:gd name="connsiteX335" fmla="*/ 89578 w 161015"/>
                <a:gd name="connsiteY335" fmla="*/ 30480 h 181451"/>
                <a:gd name="connsiteX336" fmla="*/ 89578 w 161015"/>
                <a:gd name="connsiteY336" fmla="*/ 30480 h 181451"/>
                <a:gd name="connsiteX337" fmla="*/ 89578 w 161015"/>
                <a:gd name="connsiteY337" fmla="*/ 30480 h 181451"/>
                <a:gd name="connsiteX338" fmla="*/ 91483 w 161015"/>
                <a:gd name="connsiteY338" fmla="*/ 69532 h 181451"/>
                <a:gd name="connsiteX339" fmla="*/ 93388 w 161015"/>
                <a:gd name="connsiteY339" fmla="*/ 67628 h 181451"/>
                <a:gd name="connsiteX340" fmla="*/ 90531 w 161015"/>
                <a:gd name="connsiteY340" fmla="*/ 65722 h 181451"/>
                <a:gd name="connsiteX341" fmla="*/ 88626 w 161015"/>
                <a:gd name="connsiteY341" fmla="*/ 66675 h 181451"/>
                <a:gd name="connsiteX342" fmla="*/ 91483 w 161015"/>
                <a:gd name="connsiteY342" fmla="*/ 69532 h 181451"/>
                <a:gd name="connsiteX343" fmla="*/ 99103 w 161015"/>
                <a:gd name="connsiteY343" fmla="*/ 91440 h 181451"/>
                <a:gd name="connsiteX344" fmla="*/ 100056 w 161015"/>
                <a:gd name="connsiteY344" fmla="*/ 94297 h 181451"/>
                <a:gd name="connsiteX345" fmla="*/ 101008 w 161015"/>
                <a:gd name="connsiteY345" fmla="*/ 96203 h 181451"/>
                <a:gd name="connsiteX346" fmla="*/ 101008 w 161015"/>
                <a:gd name="connsiteY346" fmla="*/ 95250 h 181451"/>
                <a:gd name="connsiteX347" fmla="*/ 98151 w 161015"/>
                <a:gd name="connsiteY347" fmla="*/ 85725 h 181451"/>
                <a:gd name="connsiteX348" fmla="*/ 96246 w 161015"/>
                <a:gd name="connsiteY348" fmla="*/ 83820 h 181451"/>
                <a:gd name="connsiteX349" fmla="*/ 93388 w 161015"/>
                <a:gd name="connsiteY349" fmla="*/ 79057 h 181451"/>
                <a:gd name="connsiteX350" fmla="*/ 91483 w 161015"/>
                <a:gd name="connsiteY350" fmla="*/ 83820 h 181451"/>
                <a:gd name="connsiteX351" fmla="*/ 93388 w 161015"/>
                <a:gd name="connsiteY351" fmla="*/ 88582 h 181451"/>
                <a:gd name="connsiteX352" fmla="*/ 95293 w 161015"/>
                <a:gd name="connsiteY352" fmla="*/ 85725 h 181451"/>
                <a:gd name="connsiteX353" fmla="*/ 96246 w 161015"/>
                <a:gd name="connsiteY353" fmla="*/ 86678 h 181451"/>
                <a:gd name="connsiteX354" fmla="*/ 93388 w 161015"/>
                <a:gd name="connsiteY354" fmla="*/ 88582 h 181451"/>
                <a:gd name="connsiteX355" fmla="*/ 93388 w 161015"/>
                <a:gd name="connsiteY355" fmla="*/ 88582 h 181451"/>
                <a:gd name="connsiteX356" fmla="*/ 93388 w 161015"/>
                <a:gd name="connsiteY356" fmla="*/ 88582 h 181451"/>
                <a:gd name="connsiteX357" fmla="*/ 95293 w 161015"/>
                <a:gd name="connsiteY357" fmla="*/ 89535 h 181451"/>
                <a:gd name="connsiteX358" fmla="*/ 99103 w 161015"/>
                <a:gd name="connsiteY358" fmla="*/ 91440 h 181451"/>
                <a:gd name="connsiteX359" fmla="*/ 91483 w 161015"/>
                <a:gd name="connsiteY359" fmla="*/ 52388 h 181451"/>
                <a:gd name="connsiteX360" fmla="*/ 91483 w 161015"/>
                <a:gd name="connsiteY360" fmla="*/ 53340 h 181451"/>
                <a:gd name="connsiteX361" fmla="*/ 92436 w 161015"/>
                <a:gd name="connsiteY361" fmla="*/ 52388 h 181451"/>
                <a:gd name="connsiteX362" fmla="*/ 91483 w 161015"/>
                <a:gd name="connsiteY362" fmla="*/ 52388 h 181451"/>
                <a:gd name="connsiteX363" fmla="*/ 91483 w 161015"/>
                <a:gd name="connsiteY363" fmla="*/ 52388 h 181451"/>
                <a:gd name="connsiteX364" fmla="*/ 92436 w 161015"/>
                <a:gd name="connsiteY364" fmla="*/ 61913 h 181451"/>
                <a:gd name="connsiteX365" fmla="*/ 92436 w 161015"/>
                <a:gd name="connsiteY365" fmla="*/ 61913 h 181451"/>
                <a:gd name="connsiteX366" fmla="*/ 93388 w 161015"/>
                <a:gd name="connsiteY366" fmla="*/ 62865 h 181451"/>
                <a:gd name="connsiteX367" fmla="*/ 92436 w 161015"/>
                <a:gd name="connsiteY367" fmla="*/ 61913 h 181451"/>
                <a:gd name="connsiteX368" fmla="*/ 92436 w 161015"/>
                <a:gd name="connsiteY368" fmla="*/ 61913 h 181451"/>
                <a:gd name="connsiteX369" fmla="*/ 92436 w 161015"/>
                <a:gd name="connsiteY369" fmla="*/ 26670 h 181451"/>
                <a:gd name="connsiteX370" fmla="*/ 92436 w 161015"/>
                <a:gd name="connsiteY370" fmla="*/ 26670 h 181451"/>
                <a:gd name="connsiteX371" fmla="*/ 92436 w 161015"/>
                <a:gd name="connsiteY371" fmla="*/ 26670 h 181451"/>
                <a:gd name="connsiteX372" fmla="*/ 92436 w 161015"/>
                <a:gd name="connsiteY372" fmla="*/ 26670 h 181451"/>
                <a:gd name="connsiteX373" fmla="*/ 92436 w 161015"/>
                <a:gd name="connsiteY373" fmla="*/ 26670 h 181451"/>
                <a:gd name="connsiteX374" fmla="*/ 95293 w 161015"/>
                <a:gd name="connsiteY374" fmla="*/ 60007 h 181451"/>
                <a:gd name="connsiteX375" fmla="*/ 96246 w 161015"/>
                <a:gd name="connsiteY375" fmla="*/ 59055 h 181451"/>
                <a:gd name="connsiteX376" fmla="*/ 94341 w 161015"/>
                <a:gd name="connsiteY376" fmla="*/ 56197 h 181451"/>
                <a:gd name="connsiteX377" fmla="*/ 93388 w 161015"/>
                <a:gd name="connsiteY377" fmla="*/ 57150 h 181451"/>
                <a:gd name="connsiteX378" fmla="*/ 95293 w 161015"/>
                <a:gd name="connsiteY378" fmla="*/ 60007 h 181451"/>
                <a:gd name="connsiteX379" fmla="*/ 94341 w 161015"/>
                <a:gd name="connsiteY379" fmla="*/ 49530 h 181451"/>
                <a:gd name="connsiteX380" fmla="*/ 95293 w 161015"/>
                <a:gd name="connsiteY380" fmla="*/ 48578 h 181451"/>
                <a:gd name="connsiteX381" fmla="*/ 92436 w 161015"/>
                <a:gd name="connsiteY381" fmla="*/ 45720 h 181451"/>
                <a:gd name="connsiteX382" fmla="*/ 92436 w 161015"/>
                <a:gd name="connsiteY382" fmla="*/ 46672 h 181451"/>
                <a:gd name="connsiteX383" fmla="*/ 94341 w 161015"/>
                <a:gd name="connsiteY383" fmla="*/ 49530 h 181451"/>
                <a:gd name="connsiteX384" fmla="*/ 96246 w 161015"/>
                <a:gd name="connsiteY384" fmla="*/ 96203 h 181451"/>
                <a:gd name="connsiteX385" fmla="*/ 93388 w 161015"/>
                <a:gd name="connsiteY385" fmla="*/ 95250 h 181451"/>
                <a:gd name="connsiteX386" fmla="*/ 92436 w 161015"/>
                <a:gd name="connsiteY386" fmla="*/ 96203 h 181451"/>
                <a:gd name="connsiteX387" fmla="*/ 93388 w 161015"/>
                <a:gd name="connsiteY387" fmla="*/ 97155 h 181451"/>
                <a:gd name="connsiteX388" fmla="*/ 95293 w 161015"/>
                <a:gd name="connsiteY388" fmla="*/ 98107 h 181451"/>
                <a:gd name="connsiteX389" fmla="*/ 98151 w 161015"/>
                <a:gd name="connsiteY389" fmla="*/ 100013 h 181451"/>
                <a:gd name="connsiteX390" fmla="*/ 96246 w 161015"/>
                <a:gd name="connsiteY390" fmla="*/ 96203 h 181451"/>
                <a:gd name="connsiteX391" fmla="*/ 94341 w 161015"/>
                <a:gd name="connsiteY391" fmla="*/ 34290 h 181451"/>
                <a:gd name="connsiteX392" fmla="*/ 92436 w 161015"/>
                <a:gd name="connsiteY392" fmla="*/ 36195 h 181451"/>
                <a:gd name="connsiteX393" fmla="*/ 95293 w 161015"/>
                <a:gd name="connsiteY393" fmla="*/ 38100 h 181451"/>
                <a:gd name="connsiteX394" fmla="*/ 98151 w 161015"/>
                <a:gd name="connsiteY394" fmla="*/ 33338 h 181451"/>
                <a:gd name="connsiteX395" fmla="*/ 97198 w 161015"/>
                <a:gd name="connsiteY395" fmla="*/ 31432 h 181451"/>
                <a:gd name="connsiteX396" fmla="*/ 96246 w 161015"/>
                <a:gd name="connsiteY396" fmla="*/ 33338 h 181451"/>
                <a:gd name="connsiteX397" fmla="*/ 94341 w 161015"/>
                <a:gd name="connsiteY397" fmla="*/ 34290 h 181451"/>
                <a:gd name="connsiteX398" fmla="*/ 95293 w 161015"/>
                <a:gd name="connsiteY398" fmla="*/ 153353 h 181451"/>
                <a:gd name="connsiteX399" fmla="*/ 95293 w 161015"/>
                <a:gd name="connsiteY399" fmla="*/ 153353 h 181451"/>
                <a:gd name="connsiteX400" fmla="*/ 93388 w 161015"/>
                <a:gd name="connsiteY400" fmla="*/ 152400 h 181451"/>
                <a:gd name="connsiteX401" fmla="*/ 94341 w 161015"/>
                <a:gd name="connsiteY401" fmla="*/ 153353 h 181451"/>
                <a:gd name="connsiteX402" fmla="*/ 95293 w 161015"/>
                <a:gd name="connsiteY402" fmla="*/ 153353 h 181451"/>
                <a:gd name="connsiteX403" fmla="*/ 97198 w 161015"/>
                <a:gd name="connsiteY403" fmla="*/ 75247 h 181451"/>
                <a:gd name="connsiteX404" fmla="*/ 97198 w 161015"/>
                <a:gd name="connsiteY404" fmla="*/ 73343 h 181451"/>
                <a:gd name="connsiteX405" fmla="*/ 95293 w 161015"/>
                <a:gd name="connsiteY405" fmla="*/ 74295 h 181451"/>
                <a:gd name="connsiteX406" fmla="*/ 94341 w 161015"/>
                <a:gd name="connsiteY406" fmla="*/ 79057 h 181451"/>
                <a:gd name="connsiteX407" fmla="*/ 97198 w 161015"/>
                <a:gd name="connsiteY407" fmla="*/ 75247 h 181451"/>
                <a:gd name="connsiteX408" fmla="*/ 96246 w 161015"/>
                <a:gd name="connsiteY408" fmla="*/ 139065 h 181451"/>
                <a:gd name="connsiteX409" fmla="*/ 96246 w 161015"/>
                <a:gd name="connsiteY409" fmla="*/ 139065 h 181451"/>
                <a:gd name="connsiteX410" fmla="*/ 95293 w 161015"/>
                <a:gd name="connsiteY410" fmla="*/ 140970 h 181451"/>
                <a:gd name="connsiteX411" fmla="*/ 96246 w 161015"/>
                <a:gd name="connsiteY411" fmla="*/ 139065 h 181451"/>
                <a:gd name="connsiteX412" fmla="*/ 96246 w 161015"/>
                <a:gd name="connsiteY412" fmla="*/ 139065 h 181451"/>
                <a:gd name="connsiteX413" fmla="*/ 95293 w 161015"/>
                <a:gd name="connsiteY413" fmla="*/ 62865 h 181451"/>
                <a:gd name="connsiteX414" fmla="*/ 95293 w 161015"/>
                <a:gd name="connsiteY414" fmla="*/ 62865 h 181451"/>
                <a:gd name="connsiteX415" fmla="*/ 96246 w 161015"/>
                <a:gd name="connsiteY415" fmla="*/ 62865 h 181451"/>
                <a:gd name="connsiteX416" fmla="*/ 96246 w 161015"/>
                <a:gd name="connsiteY416" fmla="*/ 61913 h 181451"/>
                <a:gd name="connsiteX417" fmla="*/ 95293 w 161015"/>
                <a:gd name="connsiteY417" fmla="*/ 62865 h 181451"/>
                <a:gd name="connsiteX418" fmla="*/ 95293 w 161015"/>
                <a:gd name="connsiteY418" fmla="*/ 8572 h 181451"/>
                <a:gd name="connsiteX419" fmla="*/ 95293 w 161015"/>
                <a:gd name="connsiteY419" fmla="*/ 8572 h 181451"/>
                <a:gd name="connsiteX420" fmla="*/ 95293 w 161015"/>
                <a:gd name="connsiteY420" fmla="*/ 8572 h 181451"/>
                <a:gd name="connsiteX421" fmla="*/ 95293 w 161015"/>
                <a:gd name="connsiteY421" fmla="*/ 8572 h 181451"/>
                <a:gd name="connsiteX422" fmla="*/ 95293 w 161015"/>
                <a:gd name="connsiteY422" fmla="*/ 8572 h 181451"/>
                <a:gd name="connsiteX423" fmla="*/ 100056 w 161015"/>
                <a:gd name="connsiteY423" fmla="*/ 55245 h 181451"/>
                <a:gd name="connsiteX424" fmla="*/ 101961 w 161015"/>
                <a:gd name="connsiteY424" fmla="*/ 57150 h 181451"/>
                <a:gd name="connsiteX425" fmla="*/ 104818 w 161015"/>
                <a:gd name="connsiteY425" fmla="*/ 54293 h 181451"/>
                <a:gd name="connsiteX426" fmla="*/ 103866 w 161015"/>
                <a:gd name="connsiteY426" fmla="*/ 53340 h 181451"/>
                <a:gd name="connsiteX427" fmla="*/ 98151 w 161015"/>
                <a:gd name="connsiteY427" fmla="*/ 51435 h 181451"/>
                <a:gd name="connsiteX428" fmla="*/ 96246 w 161015"/>
                <a:gd name="connsiteY428" fmla="*/ 51435 h 181451"/>
                <a:gd name="connsiteX429" fmla="*/ 94341 w 161015"/>
                <a:gd name="connsiteY429" fmla="*/ 53340 h 181451"/>
                <a:gd name="connsiteX430" fmla="*/ 96246 w 161015"/>
                <a:gd name="connsiteY430" fmla="*/ 54293 h 181451"/>
                <a:gd name="connsiteX431" fmla="*/ 100056 w 161015"/>
                <a:gd name="connsiteY431" fmla="*/ 55245 h 181451"/>
                <a:gd name="connsiteX432" fmla="*/ 101961 w 161015"/>
                <a:gd name="connsiteY432" fmla="*/ 39053 h 181451"/>
                <a:gd name="connsiteX433" fmla="*/ 97198 w 161015"/>
                <a:gd name="connsiteY433" fmla="*/ 41910 h 181451"/>
                <a:gd name="connsiteX434" fmla="*/ 98151 w 161015"/>
                <a:gd name="connsiteY434" fmla="*/ 42863 h 181451"/>
                <a:gd name="connsiteX435" fmla="*/ 102913 w 161015"/>
                <a:gd name="connsiteY435" fmla="*/ 40005 h 181451"/>
                <a:gd name="connsiteX436" fmla="*/ 101961 w 161015"/>
                <a:gd name="connsiteY436" fmla="*/ 39053 h 181451"/>
                <a:gd name="connsiteX437" fmla="*/ 99103 w 161015"/>
                <a:gd name="connsiteY437" fmla="*/ 120015 h 181451"/>
                <a:gd name="connsiteX438" fmla="*/ 100056 w 161015"/>
                <a:gd name="connsiteY438" fmla="*/ 120968 h 181451"/>
                <a:gd name="connsiteX439" fmla="*/ 100056 w 161015"/>
                <a:gd name="connsiteY439" fmla="*/ 119063 h 181451"/>
                <a:gd name="connsiteX440" fmla="*/ 101008 w 161015"/>
                <a:gd name="connsiteY440" fmla="*/ 117157 h 181451"/>
                <a:gd name="connsiteX441" fmla="*/ 99103 w 161015"/>
                <a:gd name="connsiteY441" fmla="*/ 118110 h 181451"/>
                <a:gd name="connsiteX442" fmla="*/ 99103 w 161015"/>
                <a:gd name="connsiteY442" fmla="*/ 120015 h 181451"/>
                <a:gd name="connsiteX443" fmla="*/ 99103 w 161015"/>
                <a:gd name="connsiteY443" fmla="*/ 63818 h 181451"/>
                <a:gd name="connsiteX444" fmla="*/ 99103 w 161015"/>
                <a:gd name="connsiteY444" fmla="*/ 63818 h 181451"/>
                <a:gd name="connsiteX445" fmla="*/ 101008 w 161015"/>
                <a:gd name="connsiteY445" fmla="*/ 63818 h 181451"/>
                <a:gd name="connsiteX446" fmla="*/ 99103 w 161015"/>
                <a:gd name="connsiteY446" fmla="*/ 63818 h 181451"/>
                <a:gd name="connsiteX447" fmla="*/ 99103 w 161015"/>
                <a:gd name="connsiteY447" fmla="*/ 63818 h 181451"/>
                <a:gd name="connsiteX448" fmla="*/ 100056 w 161015"/>
                <a:gd name="connsiteY448" fmla="*/ 139065 h 181451"/>
                <a:gd name="connsiteX449" fmla="*/ 101008 w 161015"/>
                <a:gd name="connsiteY449" fmla="*/ 137160 h 181451"/>
                <a:gd name="connsiteX450" fmla="*/ 101008 w 161015"/>
                <a:gd name="connsiteY450" fmla="*/ 136207 h 181451"/>
                <a:gd name="connsiteX451" fmla="*/ 100056 w 161015"/>
                <a:gd name="connsiteY451" fmla="*/ 136207 h 181451"/>
                <a:gd name="connsiteX452" fmla="*/ 100056 w 161015"/>
                <a:gd name="connsiteY452" fmla="*/ 139065 h 181451"/>
                <a:gd name="connsiteX453" fmla="*/ 100056 w 161015"/>
                <a:gd name="connsiteY453" fmla="*/ 139065 h 181451"/>
                <a:gd name="connsiteX454" fmla="*/ 100056 w 161015"/>
                <a:gd name="connsiteY454" fmla="*/ 25718 h 181451"/>
                <a:gd name="connsiteX455" fmla="*/ 100056 w 161015"/>
                <a:gd name="connsiteY455" fmla="*/ 26670 h 181451"/>
                <a:gd name="connsiteX456" fmla="*/ 101961 w 161015"/>
                <a:gd name="connsiteY456" fmla="*/ 23813 h 181451"/>
                <a:gd name="connsiteX457" fmla="*/ 101008 w 161015"/>
                <a:gd name="connsiteY457" fmla="*/ 21907 h 181451"/>
                <a:gd name="connsiteX458" fmla="*/ 100056 w 161015"/>
                <a:gd name="connsiteY458" fmla="*/ 25718 h 181451"/>
                <a:gd name="connsiteX459" fmla="*/ 99103 w 161015"/>
                <a:gd name="connsiteY459" fmla="*/ 67628 h 181451"/>
                <a:gd name="connsiteX460" fmla="*/ 99103 w 161015"/>
                <a:gd name="connsiteY460" fmla="*/ 67628 h 181451"/>
                <a:gd name="connsiteX461" fmla="*/ 102913 w 161015"/>
                <a:gd name="connsiteY461" fmla="*/ 67628 h 181451"/>
                <a:gd name="connsiteX462" fmla="*/ 104818 w 161015"/>
                <a:gd name="connsiteY462" fmla="*/ 65722 h 181451"/>
                <a:gd name="connsiteX463" fmla="*/ 104818 w 161015"/>
                <a:gd name="connsiteY463" fmla="*/ 64770 h 181451"/>
                <a:gd name="connsiteX464" fmla="*/ 99103 w 161015"/>
                <a:gd name="connsiteY464" fmla="*/ 67628 h 181451"/>
                <a:gd name="connsiteX465" fmla="*/ 101008 w 161015"/>
                <a:gd name="connsiteY465" fmla="*/ 45720 h 181451"/>
                <a:gd name="connsiteX466" fmla="*/ 101008 w 161015"/>
                <a:gd name="connsiteY466" fmla="*/ 45720 h 181451"/>
                <a:gd name="connsiteX467" fmla="*/ 101008 w 161015"/>
                <a:gd name="connsiteY467" fmla="*/ 46672 h 181451"/>
                <a:gd name="connsiteX468" fmla="*/ 101008 w 161015"/>
                <a:gd name="connsiteY468" fmla="*/ 45720 h 181451"/>
                <a:gd name="connsiteX469" fmla="*/ 101008 w 161015"/>
                <a:gd name="connsiteY469" fmla="*/ 45720 h 181451"/>
                <a:gd name="connsiteX470" fmla="*/ 115296 w 161015"/>
                <a:gd name="connsiteY470" fmla="*/ 159068 h 181451"/>
                <a:gd name="connsiteX471" fmla="*/ 112438 w 161015"/>
                <a:gd name="connsiteY471" fmla="*/ 159068 h 181451"/>
                <a:gd name="connsiteX472" fmla="*/ 109581 w 161015"/>
                <a:gd name="connsiteY472" fmla="*/ 160020 h 181451"/>
                <a:gd name="connsiteX473" fmla="*/ 101008 w 161015"/>
                <a:gd name="connsiteY473" fmla="*/ 162878 h 181451"/>
                <a:gd name="connsiteX474" fmla="*/ 100056 w 161015"/>
                <a:gd name="connsiteY474" fmla="*/ 163830 h 181451"/>
                <a:gd name="connsiteX475" fmla="*/ 101008 w 161015"/>
                <a:gd name="connsiteY475" fmla="*/ 164782 h 181451"/>
                <a:gd name="connsiteX476" fmla="*/ 102913 w 161015"/>
                <a:gd name="connsiteY476" fmla="*/ 165735 h 181451"/>
                <a:gd name="connsiteX477" fmla="*/ 114343 w 161015"/>
                <a:gd name="connsiteY477" fmla="*/ 162878 h 181451"/>
                <a:gd name="connsiteX478" fmla="*/ 115296 w 161015"/>
                <a:gd name="connsiteY478" fmla="*/ 159068 h 181451"/>
                <a:gd name="connsiteX479" fmla="*/ 112438 w 161015"/>
                <a:gd name="connsiteY479" fmla="*/ 145732 h 181451"/>
                <a:gd name="connsiteX480" fmla="*/ 113391 w 161015"/>
                <a:gd name="connsiteY480" fmla="*/ 144780 h 181451"/>
                <a:gd name="connsiteX481" fmla="*/ 115296 w 161015"/>
                <a:gd name="connsiteY481" fmla="*/ 143828 h 181451"/>
                <a:gd name="connsiteX482" fmla="*/ 114343 w 161015"/>
                <a:gd name="connsiteY482" fmla="*/ 142875 h 181451"/>
                <a:gd name="connsiteX483" fmla="*/ 113391 w 161015"/>
                <a:gd name="connsiteY483" fmla="*/ 144780 h 181451"/>
                <a:gd name="connsiteX484" fmla="*/ 109581 w 161015"/>
                <a:gd name="connsiteY484" fmla="*/ 143828 h 181451"/>
                <a:gd name="connsiteX485" fmla="*/ 102913 w 161015"/>
                <a:gd name="connsiteY485" fmla="*/ 143828 h 181451"/>
                <a:gd name="connsiteX486" fmla="*/ 100056 w 161015"/>
                <a:gd name="connsiteY486" fmla="*/ 143828 h 181451"/>
                <a:gd name="connsiteX487" fmla="*/ 100056 w 161015"/>
                <a:gd name="connsiteY487" fmla="*/ 145732 h 181451"/>
                <a:gd name="connsiteX488" fmla="*/ 102913 w 161015"/>
                <a:gd name="connsiteY488" fmla="*/ 146685 h 181451"/>
                <a:gd name="connsiteX489" fmla="*/ 112438 w 161015"/>
                <a:gd name="connsiteY489" fmla="*/ 145732 h 181451"/>
                <a:gd name="connsiteX490" fmla="*/ 101961 w 161015"/>
                <a:gd name="connsiteY490" fmla="*/ 84772 h 181451"/>
                <a:gd name="connsiteX491" fmla="*/ 103866 w 161015"/>
                <a:gd name="connsiteY491" fmla="*/ 88582 h 181451"/>
                <a:gd name="connsiteX492" fmla="*/ 104818 w 161015"/>
                <a:gd name="connsiteY492" fmla="*/ 92393 h 181451"/>
                <a:gd name="connsiteX493" fmla="*/ 105771 w 161015"/>
                <a:gd name="connsiteY493" fmla="*/ 93345 h 181451"/>
                <a:gd name="connsiteX494" fmla="*/ 108628 w 161015"/>
                <a:gd name="connsiteY494" fmla="*/ 90488 h 181451"/>
                <a:gd name="connsiteX495" fmla="*/ 106723 w 161015"/>
                <a:gd name="connsiteY495" fmla="*/ 87630 h 181451"/>
                <a:gd name="connsiteX496" fmla="*/ 105771 w 161015"/>
                <a:gd name="connsiteY496" fmla="*/ 85725 h 181451"/>
                <a:gd name="connsiteX497" fmla="*/ 105771 w 161015"/>
                <a:gd name="connsiteY497" fmla="*/ 81915 h 181451"/>
                <a:gd name="connsiteX498" fmla="*/ 105771 w 161015"/>
                <a:gd name="connsiteY498" fmla="*/ 80010 h 181451"/>
                <a:gd name="connsiteX499" fmla="*/ 104818 w 161015"/>
                <a:gd name="connsiteY499" fmla="*/ 78105 h 181451"/>
                <a:gd name="connsiteX500" fmla="*/ 102913 w 161015"/>
                <a:gd name="connsiteY500" fmla="*/ 79057 h 181451"/>
                <a:gd name="connsiteX501" fmla="*/ 101008 w 161015"/>
                <a:gd name="connsiteY501" fmla="*/ 80963 h 181451"/>
                <a:gd name="connsiteX502" fmla="*/ 101008 w 161015"/>
                <a:gd name="connsiteY502" fmla="*/ 81915 h 181451"/>
                <a:gd name="connsiteX503" fmla="*/ 101961 w 161015"/>
                <a:gd name="connsiteY503" fmla="*/ 84772 h 181451"/>
                <a:gd name="connsiteX504" fmla="*/ 101961 w 161015"/>
                <a:gd name="connsiteY504" fmla="*/ 157163 h 181451"/>
                <a:gd name="connsiteX505" fmla="*/ 103866 w 161015"/>
                <a:gd name="connsiteY505" fmla="*/ 154305 h 181451"/>
                <a:gd name="connsiteX506" fmla="*/ 104818 w 161015"/>
                <a:gd name="connsiteY506" fmla="*/ 151447 h 181451"/>
                <a:gd name="connsiteX507" fmla="*/ 102913 w 161015"/>
                <a:gd name="connsiteY507" fmla="*/ 150495 h 181451"/>
                <a:gd name="connsiteX508" fmla="*/ 101961 w 161015"/>
                <a:gd name="connsiteY508" fmla="*/ 157163 h 181451"/>
                <a:gd name="connsiteX509" fmla="*/ 102913 w 161015"/>
                <a:gd name="connsiteY509" fmla="*/ 160020 h 181451"/>
                <a:gd name="connsiteX510" fmla="*/ 105771 w 161015"/>
                <a:gd name="connsiteY510" fmla="*/ 158115 h 181451"/>
                <a:gd name="connsiteX511" fmla="*/ 101961 w 161015"/>
                <a:gd name="connsiteY511" fmla="*/ 157163 h 181451"/>
                <a:gd name="connsiteX512" fmla="*/ 101961 w 161015"/>
                <a:gd name="connsiteY512" fmla="*/ 157163 h 181451"/>
                <a:gd name="connsiteX513" fmla="*/ 101008 w 161015"/>
                <a:gd name="connsiteY513" fmla="*/ 136207 h 181451"/>
                <a:gd name="connsiteX514" fmla="*/ 101008 w 161015"/>
                <a:gd name="connsiteY514" fmla="*/ 136207 h 181451"/>
                <a:gd name="connsiteX515" fmla="*/ 101961 w 161015"/>
                <a:gd name="connsiteY515" fmla="*/ 134303 h 181451"/>
                <a:gd name="connsiteX516" fmla="*/ 101961 w 161015"/>
                <a:gd name="connsiteY516" fmla="*/ 134303 h 181451"/>
                <a:gd name="connsiteX517" fmla="*/ 101008 w 161015"/>
                <a:gd name="connsiteY517" fmla="*/ 136207 h 181451"/>
                <a:gd name="connsiteX518" fmla="*/ 101008 w 161015"/>
                <a:gd name="connsiteY518" fmla="*/ 100013 h 181451"/>
                <a:gd name="connsiteX519" fmla="*/ 101008 w 161015"/>
                <a:gd name="connsiteY519" fmla="*/ 100013 h 181451"/>
                <a:gd name="connsiteX520" fmla="*/ 101008 w 161015"/>
                <a:gd name="connsiteY520" fmla="*/ 101918 h 181451"/>
                <a:gd name="connsiteX521" fmla="*/ 101008 w 161015"/>
                <a:gd name="connsiteY521" fmla="*/ 100013 h 181451"/>
                <a:gd name="connsiteX522" fmla="*/ 101008 w 161015"/>
                <a:gd name="connsiteY522" fmla="*/ 100013 h 181451"/>
                <a:gd name="connsiteX523" fmla="*/ 101008 w 161015"/>
                <a:gd name="connsiteY523" fmla="*/ 29528 h 181451"/>
                <a:gd name="connsiteX524" fmla="*/ 102913 w 161015"/>
                <a:gd name="connsiteY524" fmla="*/ 29528 h 181451"/>
                <a:gd name="connsiteX525" fmla="*/ 105771 w 161015"/>
                <a:gd name="connsiteY525" fmla="*/ 31432 h 181451"/>
                <a:gd name="connsiteX526" fmla="*/ 106723 w 161015"/>
                <a:gd name="connsiteY526" fmla="*/ 31432 h 181451"/>
                <a:gd name="connsiteX527" fmla="*/ 103866 w 161015"/>
                <a:gd name="connsiteY527" fmla="*/ 26670 h 181451"/>
                <a:gd name="connsiteX528" fmla="*/ 101961 w 161015"/>
                <a:gd name="connsiteY528" fmla="*/ 27622 h 181451"/>
                <a:gd name="connsiteX529" fmla="*/ 101008 w 161015"/>
                <a:gd name="connsiteY529" fmla="*/ 29528 h 181451"/>
                <a:gd name="connsiteX530" fmla="*/ 104818 w 161015"/>
                <a:gd name="connsiteY530" fmla="*/ 71438 h 181451"/>
                <a:gd name="connsiteX531" fmla="*/ 101961 w 161015"/>
                <a:gd name="connsiteY531" fmla="*/ 75247 h 181451"/>
                <a:gd name="connsiteX532" fmla="*/ 102913 w 161015"/>
                <a:gd name="connsiteY532" fmla="*/ 76200 h 181451"/>
                <a:gd name="connsiteX533" fmla="*/ 106723 w 161015"/>
                <a:gd name="connsiteY533" fmla="*/ 73343 h 181451"/>
                <a:gd name="connsiteX534" fmla="*/ 104818 w 161015"/>
                <a:gd name="connsiteY534" fmla="*/ 71438 h 181451"/>
                <a:gd name="connsiteX535" fmla="*/ 102913 w 161015"/>
                <a:gd name="connsiteY535" fmla="*/ 36195 h 181451"/>
                <a:gd name="connsiteX536" fmla="*/ 102913 w 161015"/>
                <a:gd name="connsiteY536" fmla="*/ 36195 h 181451"/>
                <a:gd name="connsiteX537" fmla="*/ 102913 w 161015"/>
                <a:gd name="connsiteY537" fmla="*/ 35243 h 181451"/>
                <a:gd name="connsiteX538" fmla="*/ 102913 w 161015"/>
                <a:gd name="connsiteY538" fmla="*/ 36195 h 181451"/>
                <a:gd name="connsiteX539" fmla="*/ 102913 w 161015"/>
                <a:gd name="connsiteY539" fmla="*/ 36195 h 181451"/>
                <a:gd name="connsiteX540" fmla="*/ 103866 w 161015"/>
                <a:gd name="connsiteY540" fmla="*/ 107632 h 181451"/>
                <a:gd name="connsiteX541" fmla="*/ 103866 w 161015"/>
                <a:gd name="connsiteY541" fmla="*/ 107632 h 181451"/>
                <a:gd name="connsiteX542" fmla="*/ 103866 w 161015"/>
                <a:gd name="connsiteY542" fmla="*/ 107632 h 181451"/>
                <a:gd name="connsiteX543" fmla="*/ 103866 w 161015"/>
                <a:gd name="connsiteY543" fmla="*/ 107632 h 181451"/>
                <a:gd name="connsiteX544" fmla="*/ 103866 w 161015"/>
                <a:gd name="connsiteY544" fmla="*/ 107632 h 181451"/>
                <a:gd name="connsiteX545" fmla="*/ 103866 w 161015"/>
                <a:gd name="connsiteY545" fmla="*/ 134303 h 181451"/>
                <a:gd name="connsiteX546" fmla="*/ 106723 w 161015"/>
                <a:gd name="connsiteY546" fmla="*/ 136207 h 181451"/>
                <a:gd name="connsiteX547" fmla="*/ 108628 w 161015"/>
                <a:gd name="connsiteY547" fmla="*/ 134303 h 181451"/>
                <a:gd name="connsiteX548" fmla="*/ 105771 w 161015"/>
                <a:gd name="connsiteY548" fmla="*/ 133350 h 181451"/>
                <a:gd name="connsiteX549" fmla="*/ 103866 w 161015"/>
                <a:gd name="connsiteY549" fmla="*/ 134303 h 181451"/>
                <a:gd name="connsiteX550" fmla="*/ 105771 w 161015"/>
                <a:gd name="connsiteY550" fmla="*/ 38100 h 181451"/>
                <a:gd name="connsiteX551" fmla="*/ 105771 w 161015"/>
                <a:gd name="connsiteY551" fmla="*/ 38100 h 181451"/>
                <a:gd name="connsiteX552" fmla="*/ 105771 w 161015"/>
                <a:gd name="connsiteY552" fmla="*/ 38100 h 181451"/>
                <a:gd name="connsiteX553" fmla="*/ 105771 w 161015"/>
                <a:gd name="connsiteY553" fmla="*/ 38100 h 181451"/>
                <a:gd name="connsiteX554" fmla="*/ 105771 w 161015"/>
                <a:gd name="connsiteY554" fmla="*/ 38100 h 181451"/>
                <a:gd name="connsiteX555" fmla="*/ 108628 w 161015"/>
                <a:gd name="connsiteY555" fmla="*/ 45720 h 181451"/>
                <a:gd name="connsiteX556" fmla="*/ 107676 w 161015"/>
                <a:gd name="connsiteY556" fmla="*/ 44768 h 181451"/>
                <a:gd name="connsiteX557" fmla="*/ 105771 w 161015"/>
                <a:gd name="connsiteY557" fmla="*/ 47625 h 181451"/>
                <a:gd name="connsiteX558" fmla="*/ 106723 w 161015"/>
                <a:gd name="connsiteY558" fmla="*/ 48578 h 181451"/>
                <a:gd name="connsiteX559" fmla="*/ 108628 w 161015"/>
                <a:gd name="connsiteY559" fmla="*/ 45720 h 181451"/>
                <a:gd name="connsiteX560" fmla="*/ 108628 w 161015"/>
                <a:gd name="connsiteY560" fmla="*/ 98107 h 181451"/>
                <a:gd name="connsiteX561" fmla="*/ 108628 w 161015"/>
                <a:gd name="connsiteY561" fmla="*/ 98107 h 181451"/>
                <a:gd name="connsiteX562" fmla="*/ 106723 w 161015"/>
                <a:gd name="connsiteY562" fmla="*/ 98107 h 181451"/>
                <a:gd name="connsiteX563" fmla="*/ 107676 w 161015"/>
                <a:gd name="connsiteY563" fmla="*/ 99060 h 181451"/>
                <a:gd name="connsiteX564" fmla="*/ 108628 w 161015"/>
                <a:gd name="connsiteY564" fmla="*/ 98107 h 181451"/>
                <a:gd name="connsiteX565" fmla="*/ 106723 w 161015"/>
                <a:gd name="connsiteY565" fmla="*/ 41910 h 181451"/>
                <a:gd name="connsiteX566" fmla="*/ 106723 w 161015"/>
                <a:gd name="connsiteY566" fmla="*/ 41910 h 181451"/>
                <a:gd name="connsiteX567" fmla="*/ 107676 w 161015"/>
                <a:gd name="connsiteY567" fmla="*/ 40957 h 181451"/>
                <a:gd name="connsiteX568" fmla="*/ 106723 w 161015"/>
                <a:gd name="connsiteY568" fmla="*/ 41910 h 181451"/>
                <a:gd name="connsiteX569" fmla="*/ 106723 w 161015"/>
                <a:gd name="connsiteY569" fmla="*/ 41910 h 181451"/>
                <a:gd name="connsiteX570" fmla="*/ 110533 w 161015"/>
                <a:gd name="connsiteY570" fmla="*/ 151447 h 181451"/>
                <a:gd name="connsiteX571" fmla="*/ 107676 w 161015"/>
                <a:gd name="connsiteY571" fmla="*/ 154305 h 181451"/>
                <a:gd name="connsiteX572" fmla="*/ 108628 w 161015"/>
                <a:gd name="connsiteY572" fmla="*/ 154305 h 181451"/>
                <a:gd name="connsiteX573" fmla="*/ 110533 w 161015"/>
                <a:gd name="connsiteY573" fmla="*/ 151447 h 181451"/>
                <a:gd name="connsiteX574" fmla="*/ 110533 w 161015"/>
                <a:gd name="connsiteY574" fmla="*/ 151447 h 181451"/>
                <a:gd name="connsiteX575" fmla="*/ 108628 w 161015"/>
                <a:gd name="connsiteY575" fmla="*/ 57150 h 181451"/>
                <a:gd name="connsiteX576" fmla="*/ 108628 w 161015"/>
                <a:gd name="connsiteY576" fmla="*/ 57150 h 181451"/>
                <a:gd name="connsiteX577" fmla="*/ 108628 w 161015"/>
                <a:gd name="connsiteY577" fmla="*/ 58103 h 181451"/>
                <a:gd name="connsiteX578" fmla="*/ 108628 w 161015"/>
                <a:gd name="connsiteY578" fmla="*/ 57150 h 181451"/>
                <a:gd name="connsiteX579" fmla="*/ 108628 w 161015"/>
                <a:gd name="connsiteY579" fmla="*/ 57150 h 181451"/>
                <a:gd name="connsiteX580" fmla="*/ 107676 w 161015"/>
                <a:gd name="connsiteY580" fmla="*/ 103822 h 181451"/>
                <a:gd name="connsiteX581" fmla="*/ 107676 w 161015"/>
                <a:gd name="connsiteY581" fmla="*/ 103822 h 181451"/>
                <a:gd name="connsiteX582" fmla="*/ 108628 w 161015"/>
                <a:gd name="connsiteY582" fmla="*/ 103822 h 181451"/>
                <a:gd name="connsiteX583" fmla="*/ 107676 w 161015"/>
                <a:gd name="connsiteY583" fmla="*/ 103822 h 181451"/>
                <a:gd name="connsiteX584" fmla="*/ 107676 w 161015"/>
                <a:gd name="connsiteY584" fmla="*/ 103822 h 181451"/>
                <a:gd name="connsiteX585" fmla="*/ 108628 w 161015"/>
                <a:gd name="connsiteY585" fmla="*/ 94297 h 181451"/>
                <a:gd name="connsiteX586" fmla="*/ 108628 w 161015"/>
                <a:gd name="connsiteY586" fmla="*/ 94297 h 181451"/>
                <a:gd name="connsiteX587" fmla="*/ 108628 w 161015"/>
                <a:gd name="connsiteY587" fmla="*/ 93345 h 181451"/>
                <a:gd name="connsiteX588" fmla="*/ 108628 w 161015"/>
                <a:gd name="connsiteY588" fmla="*/ 94297 h 181451"/>
                <a:gd name="connsiteX589" fmla="*/ 108628 w 161015"/>
                <a:gd name="connsiteY589" fmla="*/ 94297 h 181451"/>
                <a:gd name="connsiteX590" fmla="*/ 108628 w 161015"/>
                <a:gd name="connsiteY590" fmla="*/ 18097 h 181451"/>
                <a:gd name="connsiteX591" fmla="*/ 108628 w 161015"/>
                <a:gd name="connsiteY591" fmla="*/ 18097 h 181451"/>
                <a:gd name="connsiteX592" fmla="*/ 109581 w 161015"/>
                <a:gd name="connsiteY592" fmla="*/ 18097 h 181451"/>
                <a:gd name="connsiteX593" fmla="*/ 108628 w 161015"/>
                <a:gd name="connsiteY593" fmla="*/ 18097 h 181451"/>
                <a:gd name="connsiteX594" fmla="*/ 108628 w 161015"/>
                <a:gd name="connsiteY594" fmla="*/ 18097 h 181451"/>
                <a:gd name="connsiteX595" fmla="*/ 109581 w 161015"/>
                <a:gd name="connsiteY595" fmla="*/ 22860 h 181451"/>
                <a:gd name="connsiteX596" fmla="*/ 109581 w 161015"/>
                <a:gd name="connsiteY596" fmla="*/ 22860 h 181451"/>
                <a:gd name="connsiteX597" fmla="*/ 109581 w 161015"/>
                <a:gd name="connsiteY597" fmla="*/ 22860 h 181451"/>
                <a:gd name="connsiteX598" fmla="*/ 109581 w 161015"/>
                <a:gd name="connsiteY598" fmla="*/ 22860 h 181451"/>
                <a:gd name="connsiteX599" fmla="*/ 109581 w 161015"/>
                <a:gd name="connsiteY599" fmla="*/ 22860 h 181451"/>
                <a:gd name="connsiteX600" fmla="*/ 110533 w 161015"/>
                <a:gd name="connsiteY600" fmla="*/ 33338 h 181451"/>
                <a:gd name="connsiteX601" fmla="*/ 109581 w 161015"/>
                <a:gd name="connsiteY601" fmla="*/ 34290 h 181451"/>
                <a:gd name="connsiteX602" fmla="*/ 110533 w 161015"/>
                <a:gd name="connsiteY602" fmla="*/ 35243 h 181451"/>
                <a:gd name="connsiteX603" fmla="*/ 110533 w 161015"/>
                <a:gd name="connsiteY603" fmla="*/ 33338 h 181451"/>
                <a:gd name="connsiteX604" fmla="*/ 110533 w 161015"/>
                <a:gd name="connsiteY604" fmla="*/ 33338 h 181451"/>
                <a:gd name="connsiteX605" fmla="*/ 111486 w 161015"/>
                <a:gd name="connsiteY605" fmla="*/ 167640 h 181451"/>
                <a:gd name="connsiteX606" fmla="*/ 111486 w 161015"/>
                <a:gd name="connsiteY606" fmla="*/ 167640 h 181451"/>
                <a:gd name="connsiteX607" fmla="*/ 109581 w 161015"/>
                <a:gd name="connsiteY607" fmla="*/ 167640 h 181451"/>
                <a:gd name="connsiteX608" fmla="*/ 111486 w 161015"/>
                <a:gd name="connsiteY608" fmla="*/ 167640 h 181451"/>
                <a:gd name="connsiteX609" fmla="*/ 111486 w 161015"/>
                <a:gd name="connsiteY609" fmla="*/ 167640 h 181451"/>
                <a:gd name="connsiteX610" fmla="*/ 111486 w 161015"/>
                <a:gd name="connsiteY610" fmla="*/ 138113 h 181451"/>
                <a:gd name="connsiteX611" fmla="*/ 111486 w 161015"/>
                <a:gd name="connsiteY611" fmla="*/ 140018 h 181451"/>
                <a:gd name="connsiteX612" fmla="*/ 114343 w 161015"/>
                <a:gd name="connsiteY612" fmla="*/ 140018 h 181451"/>
                <a:gd name="connsiteX613" fmla="*/ 116248 w 161015"/>
                <a:gd name="connsiteY613" fmla="*/ 138113 h 181451"/>
                <a:gd name="connsiteX614" fmla="*/ 113391 w 161015"/>
                <a:gd name="connsiteY614" fmla="*/ 133350 h 181451"/>
                <a:gd name="connsiteX615" fmla="*/ 111486 w 161015"/>
                <a:gd name="connsiteY615" fmla="*/ 138113 h 181451"/>
                <a:gd name="connsiteX616" fmla="*/ 110533 w 161015"/>
                <a:gd name="connsiteY616" fmla="*/ 80963 h 181451"/>
                <a:gd name="connsiteX617" fmla="*/ 110533 w 161015"/>
                <a:gd name="connsiteY617" fmla="*/ 80963 h 181451"/>
                <a:gd name="connsiteX618" fmla="*/ 110533 w 161015"/>
                <a:gd name="connsiteY618" fmla="*/ 81915 h 181451"/>
                <a:gd name="connsiteX619" fmla="*/ 110533 w 161015"/>
                <a:gd name="connsiteY619" fmla="*/ 80963 h 181451"/>
                <a:gd name="connsiteX620" fmla="*/ 110533 w 161015"/>
                <a:gd name="connsiteY620" fmla="*/ 80963 h 181451"/>
                <a:gd name="connsiteX621" fmla="*/ 110533 w 161015"/>
                <a:gd name="connsiteY621" fmla="*/ 47625 h 181451"/>
                <a:gd name="connsiteX622" fmla="*/ 111486 w 161015"/>
                <a:gd name="connsiteY622" fmla="*/ 48578 h 181451"/>
                <a:gd name="connsiteX623" fmla="*/ 114343 w 161015"/>
                <a:gd name="connsiteY623" fmla="*/ 48578 h 181451"/>
                <a:gd name="connsiteX624" fmla="*/ 117201 w 161015"/>
                <a:gd name="connsiteY624" fmla="*/ 45720 h 181451"/>
                <a:gd name="connsiteX625" fmla="*/ 118153 w 161015"/>
                <a:gd name="connsiteY625" fmla="*/ 44768 h 181451"/>
                <a:gd name="connsiteX626" fmla="*/ 118153 w 161015"/>
                <a:gd name="connsiteY626" fmla="*/ 43815 h 181451"/>
                <a:gd name="connsiteX627" fmla="*/ 110533 w 161015"/>
                <a:gd name="connsiteY627" fmla="*/ 47625 h 181451"/>
                <a:gd name="connsiteX628" fmla="*/ 113391 w 161015"/>
                <a:gd name="connsiteY628" fmla="*/ 73343 h 181451"/>
                <a:gd name="connsiteX629" fmla="*/ 111486 w 161015"/>
                <a:gd name="connsiteY629" fmla="*/ 77153 h 181451"/>
                <a:gd name="connsiteX630" fmla="*/ 112438 w 161015"/>
                <a:gd name="connsiteY630" fmla="*/ 78105 h 181451"/>
                <a:gd name="connsiteX631" fmla="*/ 115296 w 161015"/>
                <a:gd name="connsiteY631" fmla="*/ 75247 h 181451"/>
                <a:gd name="connsiteX632" fmla="*/ 113391 w 161015"/>
                <a:gd name="connsiteY632" fmla="*/ 73343 h 181451"/>
                <a:gd name="connsiteX633" fmla="*/ 113391 w 161015"/>
                <a:gd name="connsiteY633" fmla="*/ 72390 h 181451"/>
                <a:gd name="connsiteX634" fmla="*/ 112438 w 161015"/>
                <a:gd name="connsiteY634" fmla="*/ 71438 h 181451"/>
                <a:gd name="connsiteX635" fmla="*/ 113391 w 161015"/>
                <a:gd name="connsiteY635" fmla="*/ 73343 h 181451"/>
                <a:gd name="connsiteX636" fmla="*/ 113391 w 161015"/>
                <a:gd name="connsiteY636" fmla="*/ 73343 h 181451"/>
                <a:gd name="connsiteX637" fmla="*/ 112438 w 161015"/>
                <a:gd name="connsiteY637" fmla="*/ 105728 h 181451"/>
                <a:gd name="connsiteX638" fmla="*/ 111486 w 161015"/>
                <a:gd name="connsiteY638" fmla="*/ 104775 h 181451"/>
                <a:gd name="connsiteX639" fmla="*/ 110533 w 161015"/>
                <a:gd name="connsiteY639" fmla="*/ 105728 h 181451"/>
                <a:gd name="connsiteX640" fmla="*/ 112438 w 161015"/>
                <a:gd name="connsiteY640" fmla="*/ 105728 h 181451"/>
                <a:gd name="connsiteX641" fmla="*/ 112438 w 161015"/>
                <a:gd name="connsiteY641" fmla="*/ 105728 h 181451"/>
                <a:gd name="connsiteX642" fmla="*/ 113391 w 161015"/>
                <a:gd name="connsiteY642" fmla="*/ 130493 h 181451"/>
                <a:gd name="connsiteX643" fmla="*/ 113391 w 161015"/>
                <a:gd name="connsiteY643" fmla="*/ 130493 h 181451"/>
                <a:gd name="connsiteX644" fmla="*/ 112438 w 161015"/>
                <a:gd name="connsiteY644" fmla="*/ 133350 h 181451"/>
                <a:gd name="connsiteX645" fmla="*/ 113391 w 161015"/>
                <a:gd name="connsiteY645" fmla="*/ 130493 h 181451"/>
                <a:gd name="connsiteX646" fmla="*/ 113391 w 161015"/>
                <a:gd name="connsiteY646" fmla="*/ 100013 h 181451"/>
                <a:gd name="connsiteX647" fmla="*/ 113391 w 161015"/>
                <a:gd name="connsiteY647" fmla="*/ 100013 h 181451"/>
                <a:gd name="connsiteX648" fmla="*/ 113391 w 161015"/>
                <a:gd name="connsiteY648" fmla="*/ 100013 h 181451"/>
                <a:gd name="connsiteX649" fmla="*/ 113391 w 161015"/>
                <a:gd name="connsiteY649" fmla="*/ 100013 h 181451"/>
                <a:gd name="connsiteX650" fmla="*/ 113391 w 161015"/>
                <a:gd name="connsiteY650" fmla="*/ 100013 h 181451"/>
                <a:gd name="connsiteX651" fmla="*/ 115296 w 161015"/>
                <a:gd name="connsiteY651" fmla="*/ 59055 h 181451"/>
                <a:gd name="connsiteX652" fmla="*/ 115296 w 161015"/>
                <a:gd name="connsiteY652" fmla="*/ 59055 h 181451"/>
                <a:gd name="connsiteX653" fmla="*/ 113391 w 161015"/>
                <a:gd name="connsiteY653" fmla="*/ 55245 h 181451"/>
                <a:gd name="connsiteX654" fmla="*/ 112438 w 161015"/>
                <a:gd name="connsiteY654" fmla="*/ 55245 h 181451"/>
                <a:gd name="connsiteX655" fmla="*/ 115296 w 161015"/>
                <a:gd name="connsiteY655" fmla="*/ 59055 h 181451"/>
                <a:gd name="connsiteX656" fmla="*/ 113391 w 161015"/>
                <a:gd name="connsiteY656" fmla="*/ 40957 h 181451"/>
                <a:gd name="connsiteX657" fmla="*/ 114343 w 161015"/>
                <a:gd name="connsiteY657" fmla="*/ 40957 h 181451"/>
                <a:gd name="connsiteX658" fmla="*/ 114343 w 161015"/>
                <a:gd name="connsiteY658" fmla="*/ 40005 h 181451"/>
                <a:gd name="connsiteX659" fmla="*/ 113391 w 161015"/>
                <a:gd name="connsiteY659" fmla="*/ 40957 h 181451"/>
                <a:gd name="connsiteX660" fmla="*/ 113391 w 161015"/>
                <a:gd name="connsiteY660" fmla="*/ 40957 h 181451"/>
                <a:gd name="connsiteX661" fmla="*/ 115296 w 161015"/>
                <a:gd name="connsiteY661" fmla="*/ 122872 h 181451"/>
                <a:gd name="connsiteX662" fmla="*/ 113391 w 161015"/>
                <a:gd name="connsiteY662" fmla="*/ 120968 h 181451"/>
                <a:gd name="connsiteX663" fmla="*/ 112438 w 161015"/>
                <a:gd name="connsiteY663" fmla="*/ 121920 h 181451"/>
                <a:gd name="connsiteX664" fmla="*/ 115296 w 161015"/>
                <a:gd name="connsiteY664" fmla="*/ 122872 h 181451"/>
                <a:gd name="connsiteX665" fmla="*/ 115296 w 161015"/>
                <a:gd name="connsiteY665" fmla="*/ 122872 h 181451"/>
                <a:gd name="connsiteX666" fmla="*/ 113391 w 161015"/>
                <a:gd name="connsiteY666" fmla="*/ 64770 h 181451"/>
                <a:gd name="connsiteX667" fmla="*/ 113391 w 161015"/>
                <a:gd name="connsiteY667" fmla="*/ 64770 h 181451"/>
                <a:gd name="connsiteX668" fmla="*/ 114343 w 161015"/>
                <a:gd name="connsiteY668" fmla="*/ 65722 h 181451"/>
                <a:gd name="connsiteX669" fmla="*/ 115296 w 161015"/>
                <a:gd name="connsiteY669" fmla="*/ 64770 h 181451"/>
                <a:gd name="connsiteX670" fmla="*/ 113391 w 161015"/>
                <a:gd name="connsiteY670" fmla="*/ 64770 h 181451"/>
                <a:gd name="connsiteX671" fmla="*/ 114343 w 161015"/>
                <a:gd name="connsiteY671" fmla="*/ 149543 h 181451"/>
                <a:gd name="connsiteX672" fmla="*/ 114343 w 161015"/>
                <a:gd name="connsiteY672" fmla="*/ 149543 h 181451"/>
                <a:gd name="connsiteX673" fmla="*/ 115296 w 161015"/>
                <a:gd name="connsiteY673" fmla="*/ 149543 h 181451"/>
                <a:gd name="connsiteX674" fmla="*/ 114343 w 161015"/>
                <a:gd name="connsiteY674" fmla="*/ 149543 h 181451"/>
                <a:gd name="connsiteX675" fmla="*/ 114343 w 161015"/>
                <a:gd name="connsiteY675" fmla="*/ 149543 h 181451"/>
                <a:gd name="connsiteX676" fmla="*/ 116248 w 161015"/>
                <a:gd name="connsiteY676" fmla="*/ 161925 h 181451"/>
                <a:gd name="connsiteX677" fmla="*/ 114343 w 161015"/>
                <a:gd name="connsiteY677" fmla="*/ 163830 h 181451"/>
                <a:gd name="connsiteX678" fmla="*/ 114343 w 161015"/>
                <a:gd name="connsiteY678" fmla="*/ 164782 h 181451"/>
                <a:gd name="connsiteX679" fmla="*/ 116248 w 161015"/>
                <a:gd name="connsiteY679" fmla="*/ 161925 h 181451"/>
                <a:gd name="connsiteX680" fmla="*/ 116248 w 161015"/>
                <a:gd name="connsiteY680" fmla="*/ 161925 h 181451"/>
                <a:gd name="connsiteX681" fmla="*/ 116248 w 161015"/>
                <a:gd name="connsiteY681" fmla="*/ 90488 h 181451"/>
                <a:gd name="connsiteX682" fmla="*/ 118153 w 161015"/>
                <a:gd name="connsiteY682" fmla="*/ 88582 h 181451"/>
                <a:gd name="connsiteX683" fmla="*/ 117201 w 161015"/>
                <a:gd name="connsiteY683" fmla="*/ 87630 h 181451"/>
                <a:gd name="connsiteX684" fmla="*/ 116248 w 161015"/>
                <a:gd name="connsiteY684" fmla="*/ 90488 h 181451"/>
                <a:gd name="connsiteX685" fmla="*/ 116248 w 161015"/>
                <a:gd name="connsiteY685" fmla="*/ 90488 h 181451"/>
                <a:gd name="connsiteX686" fmla="*/ 117201 w 161015"/>
                <a:gd name="connsiteY686" fmla="*/ 83820 h 181451"/>
                <a:gd name="connsiteX687" fmla="*/ 117201 w 161015"/>
                <a:gd name="connsiteY687" fmla="*/ 83820 h 181451"/>
                <a:gd name="connsiteX688" fmla="*/ 117201 w 161015"/>
                <a:gd name="connsiteY688" fmla="*/ 82868 h 181451"/>
                <a:gd name="connsiteX689" fmla="*/ 117201 w 161015"/>
                <a:gd name="connsiteY689" fmla="*/ 83820 h 181451"/>
                <a:gd name="connsiteX690" fmla="*/ 117201 w 161015"/>
                <a:gd name="connsiteY690" fmla="*/ 83820 h 181451"/>
                <a:gd name="connsiteX691" fmla="*/ 120058 w 161015"/>
                <a:gd name="connsiteY691" fmla="*/ 154305 h 181451"/>
                <a:gd name="connsiteX692" fmla="*/ 118153 w 161015"/>
                <a:gd name="connsiteY692" fmla="*/ 153353 h 181451"/>
                <a:gd name="connsiteX693" fmla="*/ 118153 w 161015"/>
                <a:gd name="connsiteY693" fmla="*/ 154305 h 181451"/>
                <a:gd name="connsiteX694" fmla="*/ 119106 w 161015"/>
                <a:gd name="connsiteY694" fmla="*/ 156210 h 181451"/>
                <a:gd name="connsiteX695" fmla="*/ 120058 w 161015"/>
                <a:gd name="connsiteY695" fmla="*/ 154305 h 181451"/>
                <a:gd name="connsiteX696" fmla="*/ 120058 w 161015"/>
                <a:gd name="connsiteY696" fmla="*/ 146685 h 181451"/>
                <a:gd name="connsiteX697" fmla="*/ 118153 w 161015"/>
                <a:gd name="connsiteY697" fmla="*/ 148590 h 181451"/>
                <a:gd name="connsiteX698" fmla="*/ 119106 w 161015"/>
                <a:gd name="connsiteY698" fmla="*/ 150495 h 181451"/>
                <a:gd name="connsiteX699" fmla="*/ 120058 w 161015"/>
                <a:gd name="connsiteY699" fmla="*/ 149543 h 181451"/>
                <a:gd name="connsiteX700" fmla="*/ 120058 w 161015"/>
                <a:gd name="connsiteY700" fmla="*/ 146685 h 181451"/>
                <a:gd name="connsiteX701" fmla="*/ 119106 w 161015"/>
                <a:gd name="connsiteY701" fmla="*/ 125730 h 181451"/>
                <a:gd name="connsiteX702" fmla="*/ 119106 w 161015"/>
                <a:gd name="connsiteY702" fmla="*/ 125730 h 181451"/>
                <a:gd name="connsiteX703" fmla="*/ 119106 w 161015"/>
                <a:gd name="connsiteY703" fmla="*/ 125730 h 181451"/>
                <a:gd name="connsiteX704" fmla="*/ 119106 w 161015"/>
                <a:gd name="connsiteY704" fmla="*/ 125730 h 181451"/>
                <a:gd name="connsiteX705" fmla="*/ 119106 w 161015"/>
                <a:gd name="connsiteY705" fmla="*/ 125730 h 181451"/>
                <a:gd name="connsiteX706" fmla="*/ 121011 w 161015"/>
                <a:gd name="connsiteY706" fmla="*/ 133350 h 181451"/>
                <a:gd name="connsiteX707" fmla="*/ 121011 w 161015"/>
                <a:gd name="connsiteY707" fmla="*/ 133350 h 181451"/>
                <a:gd name="connsiteX708" fmla="*/ 119106 w 161015"/>
                <a:gd name="connsiteY708" fmla="*/ 134303 h 181451"/>
                <a:gd name="connsiteX709" fmla="*/ 121011 w 161015"/>
                <a:gd name="connsiteY709" fmla="*/ 133350 h 181451"/>
                <a:gd name="connsiteX710" fmla="*/ 121011 w 161015"/>
                <a:gd name="connsiteY710" fmla="*/ 133350 h 181451"/>
                <a:gd name="connsiteX711" fmla="*/ 122916 w 161015"/>
                <a:gd name="connsiteY711" fmla="*/ 52388 h 181451"/>
                <a:gd name="connsiteX712" fmla="*/ 121963 w 161015"/>
                <a:gd name="connsiteY712" fmla="*/ 51435 h 181451"/>
                <a:gd name="connsiteX713" fmla="*/ 121011 w 161015"/>
                <a:gd name="connsiteY713" fmla="*/ 52388 h 181451"/>
                <a:gd name="connsiteX714" fmla="*/ 122916 w 161015"/>
                <a:gd name="connsiteY714" fmla="*/ 52388 h 181451"/>
                <a:gd name="connsiteX715" fmla="*/ 122916 w 161015"/>
                <a:gd name="connsiteY715" fmla="*/ 52388 h 1814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</a:cxnLst>
              <a:rect l="l" t="t" r="r" b="b"/>
              <a:pathLst>
                <a:path w="161015" h="181451">
                  <a:moveTo>
                    <a:pt x="161016" y="119063"/>
                  </a:moveTo>
                  <a:cubicBezTo>
                    <a:pt x="160063" y="130493"/>
                    <a:pt x="161016" y="140970"/>
                    <a:pt x="157206" y="152400"/>
                  </a:cubicBezTo>
                  <a:cubicBezTo>
                    <a:pt x="154348" y="160972"/>
                    <a:pt x="150538" y="168593"/>
                    <a:pt x="141966" y="174307"/>
                  </a:cubicBezTo>
                  <a:cubicBezTo>
                    <a:pt x="126726" y="184785"/>
                    <a:pt x="107676" y="182880"/>
                    <a:pt x="94341" y="173355"/>
                  </a:cubicBezTo>
                  <a:cubicBezTo>
                    <a:pt x="92436" y="171450"/>
                    <a:pt x="90531" y="169545"/>
                    <a:pt x="89578" y="167640"/>
                  </a:cubicBezTo>
                  <a:cubicBezTo>
                    <a:pt x="85768" y="163830"/>
                    <a:pt x="85768" y="163830"/>
                    <a:pt x="81958" y="166688"/>
                  </a:cubicBezTo>
                  <a:cubicBezTo>
                    <a:pt x="74338" y="173355"/>
                    <a:pt x="65766" y="178118"/>
                    <a:pt x="56241" y="180022"/>
                  </a:cubicBezTo>
                  <a:cubicBezTo>
                    <a:pt x="47668" y="181928"/>
                    <a:pt x="38143" y="181928"/>
                    <a:pt x="29571" y="180022"/>
                  </a:cubicBezTo>
                  <a:cubicBezTo>
                    <a:pt x="17188" y="176213"/>
                    <a:pt x="7663" y="168593"/>
                    <a:pt x="2901" y="156210"/>
                  </a:cubicBezTo>
                  <a:cubicBezTo>
                    <a:pt x="-1862" y="143828"/>
                    <a:pt x="43" y="133350"/>
                    <a:pt x="2901" y="121920"/>
                  </a:cubicBezTo>
                  <a:cubicBezTo>
                    <a:pt x="3853" y="117157"/>
                    <a:pt x="6711" y="112395"/>
                    <a:pt x="10521" y="108585"/>
                  </a:cubicBezTo>
                  <a:cubicBezTo>
                    <a:pt x="20998" y="96203"/>
                    <a:pt x="33381" y="89535"/>
                    <a:pt x="48621" y="84772"/>
                  </a:cubicBezTo>
                  <a:cubicBezTo>
                    <a:pt x="56241" y="81915"/>
                    <a:pt x="62908" y="79057"/>
                    <a:pt x="69576" y="75247"/>
                  </a:cubicBezTo>
                  <a:cubicBezTo>
                    <a:pt x="77196" y="70485"/>
                    <a:pt x="81006" y="63818"/>
                    <a:pt x="81958" y="56197"/>
                  </a:cubicBezTo>
                  <a:cubicBezTo>
                    <a:pt x="83863" y="44768"/>
                    <a:pt x="82911" y="34290"/>
                    <a:pt x="81006" y="22860"/>
                  </a:cubicBezTo>
                  <a:cubicBezTo>
                    <a:pt x="79101" y="15240"/>
                    <a:pt x="73386" y="9525"/>
                    <a:pt x="64813" y="8572"/>
                  </a:cubicBezTo>
                  <a:cubicBezTo>
                    <a:pt x="54336" y="7620"/>
                    <a:pt x="46716" y="10478"/>
                    <a:pt x="39096" y="17145"/>
                  </a:cubicBezTo>
                  <a:cubicBezTo>
                    <a:pt x="36238" y="20003"/>
                    <a:pt x="35286" y="22860"/>
                    <a:pt x="36238" y="26670"/>
                  </a:cubicBezTo>
                  <a:cubicBezTo>
                    <a:pt x="37191" y="29528"/>
                    <a:pt x="38143" y="30480"/>
                    <a:pt x="41001" y="30480"/>
                  </a:cubicBezTo>
                  <a:cubicBezTo>
                    <a:pt x="51478" y="29528"/>
                    <a:pt x="58146" y="36195"/>
                    <a:pt x="59098" y="46672"/>
                  </a:cubicBezTo>
                  <a:cubicBezTo>
                    <a:pt x="60051" y="64770"/>
                    <a:pt x="43858" y="78105"/>
                    <a:pt x="26713" y="71438"/>
                  </a:cubicBezTo>
                  <a:cubicBezTo>
                    <a:pt x="18141" y="67628"/>
                    <a:pt x="11473" y="60960"/>
                    <a:pt x="10521" y="51435"/>
                  </a:cubicBezTo>
                  <a:cubicBezTo>
                    <a:pt x="8616" y="40005"/>
                    <a:pt x="11473" y="29528"/>
                    <a:pt x="19093" y="20003"/>
                  </a:cubicBezTo>
                  <a:cubicBezTo>
                    <a:pt x="28618" y="7620"/>
                    <a:pt x="40048" y="2857"/>
                    <a:pt x="55288" y="953"/>
                  </a:cubicBezTo>
                  <a:cubicBezTo>
                    <a:pt x="69576" y="-953"/>
                    <a:pt x="83863" y="0"/>
                    <a:pt x="97198" y="3810"/>
                  </a:cubicBezTo>
                  <a:cubicBezTo>
                    <a:pt x="110533" y="7620"/>
                    <a:pt x="120058" y="16193"/>
                    <a:pt x="126726" y="26670"/>
                  </a:cubicBezTo>
                  <a:cubicBezTo>
                    <a:pt x="132441" y="35243"/>
                    <a:pt x="132441" y="44768"/>
                    <a:pt x="132441" y="55245"/>
                  </a:cubicBezTo>
                  <a:cubicBezTo>
                    <a:pt x="132441" y="58103"/>
                    <a:pt x="131488" y="60960"/>
                    <a:pt x="131488" y="63818"/>
                  </a:cubicBezTo>
                  <a:cubicBezTo>
                    <a:pt x="131488" y="69532"/>
                    <a:pt x="131488" y="76200"/>
                    <a:pt x="130536" y="81915"/>
                  </a:cubicBezTo>
                  <a:cubicBezTo>
                    <a:pt x="130536" y="85725"/>
                    <a:pt x="131488" y="89535"/>
                    <a:pt x="131488" y="93345"/>
                  </a:cubicBezTo>
                  <a:cubicBezTo>
                    <a:pt x="131488" y="108585"/>
                    <a:pt x="131488" y="124778"/>
                    <a:pt x="131488" y="140018"/>
                  </a:cubicBezTo>
                  <a:cubicBezTo>
                    <a:pt x="131488" y="143828"/>
                    <a:pt x="132441" y="148590"/>
                    <a:pt x="132441" y="152400"/>
                  </a:cubicBezTo>
                  <a:cubicBezTo>
                    <a:pt x="132441" y="154305"/>
                    <a:pt x="133393" y="156210"/>
                    <a:pt x="134346" y="157163"/>
                  </a:cubicBezTo>
                  <a:cubicBezTo>
                    <a:pt x="137203" y="161925"/>
                    <a:pt x="141013" y="161925"/>
                    <a:pt x="144823" y="158115"/>
                  </a:cubicBezTo>
                  <a:cubicBezTo>
                    <a:pt x="149586" y="152400"/>
                    <a:pt x="150538" y="145732"/>
                    <a:pt x="151491" y="139065"/>
                  </a:cubicBezTo>
                  <a:cubicBezTo>
                    <a:pt x="151491" y="133350"/>
                    <a:pt x="151491" y="126682"/>
                    <a:pt x="152443" y="121920"/>
                  </a:cubicBezTo>
                  <a:cubicBezTo>
                    <a:pt x="152443" y="118110"/>
                    <a:pt x="154348" y="116205"/>
                    <a:pt x="158158" y="116205"/>
                  </a:cubicBezTo>
                  <a:cubicBezTo>
                    <a:pt x="160063" y="115253"/>
                    <a:pt x="161016" y="116205"/>
                    <a:pt x="161016" y="119063"/>
                  </a:cubicBezTo>
                  <a:close/>
                  <a:moveTo>
                    <a:pt x="10521" y="145732"/>
                  </a:moveTo>
                  <a:cubicBezTo>
                    <a:pt x="9568" y="145732"/>
                    <a:pt x="8616" y="145732"/>
                    <a:pt x="7663" y="146685"/>
                  </a:cubicBezTo>
                  <a:cubicBezTo>
                    <a:pt x="7663" y="147638"/>
                    <a:pt x="7663" y="148590"/>
                    <a:pt x="8616" y="148590"/>
                  </a:cubicBezTo>
                  <a:cubicBezTo>
                    <a:pt x="10521" y="149543"/>
                    <a:pt x="9568" y="146685"/>
                    <a:pt x="10521" y="145732"/>
                  </a:cubicBezTo>
                  <a:cubicBezTo>
                    <a:pt x="11473" y="145732"/>
                    <a:pt x="11473" y="145732"/>
                    <a:pt x="10521" y="145732"/>
                  </a:cubicBezTo>
                  <a:close/>
                  <a:moveTo>
                    <a:pt x="26713" y="144780"/>
                  </a:moveTo>
                  <a:cubicBezTo>
                    <a:pt x="25761" y="143828"/>
                    <a:pt x="23856" y="141922"/>
                    <a:pt x="24808" y="140970"/>
                  </a:cubicBezTo>
                  <a:cubicBezTo>
                    <a:pt x="25761" y="140018"/>
                    <a:pt x="28618" y="140970"/>
                    <a:pt x="28618" y="140018"/>
                  </a:cubicBezTo>
                  <a:cubicBezTo>
                    <a:pt x="28618" y="140018"/>
                    <a:pt x="28618" y="139065"/>
                    <a:pt x="28618" y="139065"/>
                  </a:cubicBezTo>
                  <a:cubicBezTo>
                    <a:pt x="28618" y="137160"/>
                    <a:pt x="25761" y="136207"/>
                    <a:pt x="26713" y="134303"/>
                  </a:cubicBezTo>
                  <a:cubicBezTo>
                    <a:pt x="26713" y="134303"/>
                    <a:pt x="30523" y="135255"/>
                    <a:pt x="31476" y="135255"/>
                  </a:cubicBezTo>
                  <a:lnTo>
                    <a:pt x="31476" y="138113"/>
                  </a:lnTo>
                  <a:cubicBezTo>
                    <a:pt x="32428" y="138113"/>
                    <a:pt x="33381" y="138113"/>
                    <a:pt x="34333" y="137160"/>
                  </a:cubicBezTo>
                  <a:cubicBezTo>
                    <a:pt x="35286" y="137160"/>
                    <a:pt x="36238" y="136207"/>
                    <a:pt x="36238" y="135255"/>
                  </a:cubicBezTo>
                  <a:cubicBezTo>
                    <a:pt x="36238" y="134303"/>
                    <a:pt x="35286" y="134303"/>
                    <a:pt x="34333" y="134303"/>
                  </a:cubicBezTo>
                  <a:cubicBezTo>
                    <a:pt x="34333" y="133350"/>
                    <a:pt x="34333" y="132397"/>
                    <a:pt x="33381" y="132397"/>
                  </a:cubicBezTo>
                  <a:lnTo>
                    <a:pt x="29571" y="131445"/>
                  </a:lnTo>
                  <a:cubicBezTo>
                    <a:pt x="28618" y="129540"/>
                    <a:pt x="26713" y="128588"/>
                    <a:pt x="25761" y="127635"/>
                  </a:cubicBezTo>
                  <a:cubicBezTo>
                    <a:pt x="28618" y="125730"/>
                    <a:pt x="30523" y="128588"/>
                    <a:pt x="32428" y="128588"/>
                  </a:cubicBezTo>
                  <a:cubicBezTo>
                    <a:pt x="34333" y="127635"/>
                    <a:pt x="36238" y="125730"/>
                    <a:pt x="38143" y="124778"/>
                  </a:cubicBezTo>
                  <a:lnTo>
                    <a:pt x="39096" y="124778"/>
                  </a:lnTo>
                  <a:cubicBezTo>
                    <a:pt x="40048" y="124778"/>
                    <a:pt x="40048" y="123825"/>
                    <a:pt x="40048" y="123825"/>
                  </a:cubicBezTo>
                  <a:cubicBezTo>
                    <a:pt x="37191" y="122872"/>
                    <a:pt x="39096" y="120968"/>
                    <a:pt x="39096" y="119063"/>
                  </a:cubicBezTo>
                  <a:cubicBezTo>
                    <a:pt x="39096" y="118110"/>
                    <a:pt x="38143" y="117157"/>
                    <a:pt x="37191" y="117157"/>
                  </a:cubicBezTo>
                  <a:cubicBezTo>
                    <a:pt x="35286" y="117157"/>
                    <a:pt x="36238" y="118110"/>
                    <a:pt x="36238" y="119063"/>
                  </a:cubicBezTo>
                  <a:cubicBezTo>
                    <a:pt x="36238" y="120015"/>
                    <a:pt x="36238" y="120015"/>
                    <a:pt x="35286" y="120015"/>
                  </a:cubicBezTo>
                  <a:cubicBezTo>
                    <a:pt x="32428" y="120015"/>
                    <a:pt x="31476" y="121920"/>
                    <a:pt x="33381" y="123825"/>
                  </a:cubicBezTo>
                  <a:cubicBezTo>
                    <a:pt x="34333" y="125730"/>
                    <a:pt x="33381" y="125730"/>
                    <a:pt x="32428" y="125730"/>
                  </a:cubicBezTo>
                  <a:cubicBezTo>
                    <a:pt x="30523" y="124778"/>
                    <a:pt x="28618" y="124778"/>
                    <a:pt x="27666" y="127635"/>
                  </a:cubicBezTo>
                  <a:cubicBezTo>
                    <a:pt x="26713" y="126682"/>
                    <a:pt x="25761" y="124778"/>
                    <a:pt x="23856" y="125730"/>
                  </a:cubicBezTo>
                  <a:cubicBezTo>
                    <a:pt x="22903" y="126682"/>
                    <a:pt x="24808" y="127635"/>
                    <a:pt x="24808" y="128588"/>
                  </a:cubicBezTo>
                  <a:cubicBezTo>
                    <a:pt x="24808" y="128588"/>
                    <a:pt x="24808" y="128588"/>
                    <a:pt x="24808" y="128588"/>
                  </a:cubicBezTo>
                  <a:cubicBezTo>
                    <a:pt x="23856" y="128588"/>
                    <a:pt x="22903" y="129540"/>
                    <a:pt x="21951" y="130493"/>
                  </a:cubicBezTo>
                  <a:cubicBezTo>
                    <a:pt x="20998" y="129540"/>
                    <a:pt x="20046" y="129540"/>
                    <a:pt x="18141" y="129540"/>
                  </a:cubicBezTo>
                  <a:cubicBezTo>
                    <a:pt x="19093" y="127635"/>
                    <a:pt x="20998" y="125730"/>
                    <a:pt x="19093" y="123825"/>
                  </a:cubicBezTo>
                  <a:cubicBezTo>
                    <a:pt x="18141" y="121920"/>
                    <a:pt x="16236" y="123825"/>
                    <a:pt x="15283" y="123825"/>
                  </a:cubicBezTo>
                  <a:cubicBezTo>
                    <a:pt x="14331" y="123825"/>
                    <a:pt x="13378" y="123825"/>
                    <a:pt x="12426" y="124778"/>
                  </a:cubicBezTo>
                  <a:cubicBezTo>
                    <a:pt x="12426" y="126682"/>
                    <a:pt x="13378" y="126682"/>
                    <a:pt x="15283" y="126682"/>
                  </a:cubicBezTo>
                  <a:cubicBezTo>
                    <a:pt x="17188" y="126682"/>
                    <a:pt x="17188" y="126682"/>
                    <a:pt x="16236" y="128588"/>
                  </a:cubicBezTo>
                  <a:cubicBezTo>
                    <a:pt x="15283" y="129540"/>
                    <a:pt x="14331" y="129540"/>
                    <a:pt x="15283" y="131445"/>
                  </a:cubicBezTo>
                  <a:cubicBezTo>
                    <a:pt x="16236" y="132397"/>
                    <a:pt x="17188" y="131445"/>
                    <a:pt x="18141" y="131445"/>
                  </a:cubicBezTo>
                  <a:cubicBezTo>
                    <a:pt x="18141" y="133350"/>
                    <a:pt x="19093" y="135255"/>
                    <a:pt x="19093" y="136207"/>
                  </a:cubicBezTo>
                  <a:lnTo>
                    <a:pt x="21951" y="134303"/>
                  </a:lnTo>
                  <a:cubicBezTo>
                    <a:pt x="22903" y="137160"/>
                    <a:pt x="20998" y="139065"/>
                    <a:pt x="20998" y="140970"/>
                  </a:cubicBezTo>
                  <a:cubicBezTo>
                    <a:pt x="23856" y="141922"/>
                    <a:pt x="22903" y="144780"/>
                    <a:pt x="22903" y="146685"/>
                  </a:cubicBezTo>
                  <a:cubicBezTo>
                    <a:pt x="21951" y="145732"/>
                    <a:pt x="20046" y="145732"/>
                    <a:pt x="20046" y="143828"/>
                  </a:cubicBezTo>
                  <a:cubicBezTo>
                    <a:pt x="19093" y="141922"/>
                    <a:pt x="18141" y="140970"/>
                    <a:pt x="16236" y="140970"/>
                  </a:cubicBezTo>
                  <a:cubicBezTo>
                    <a:pt x="16236" y="139065"/>
                    <a:pt x="15283" y="137160"/>
                    <a:pt x="18141" y="137160"/>
                  </a:cubicBezTo>
                  <a:cubicBezTo>
                    <a:pt x="19093" y="137160"/>
                    <a:pt x="19093" y="136207"/>
                    <a:pt x="19093" y="136207"/>
                  </a:cubicBezTo>
                  <a:cubicBezTo>
                    <a:pt x="18141" y="135255"/>
                    <a:pt x="16236" y="134303"/>
                    <a:pt x="15283" y="136207"/>
                  </a:cubicBezTo>
                  <a:cubicBezTo>
                    <a:pt x="14331" y="138113"/>
                    <a:pt x="14331" y="140018"/>
                    <a:pt x="16236" y="140970"/>
                  </a:cubicBezTo>
                  <a:cubicBezTo>
                    <a:pt x="16236" y="142875"/>
                    <a:pt x="14331" y="144780"/>
                    <a:pt x="17188" y="146685"/>
                  </a:cubicBezTo>
                  <a:cubicBezTo>
                    <a:pt x="19093" y="148590"/>
                    <a:pt x="20998" y="147638"/>
                    <a:pt x="22903" y="146685"/>
                  </a:cubicBezTo>
                  <a:cubicBezTo>
                    <a:pt x="24808" y="146685"/>
                    <a:pt x="25761" y="147638"/>
                    <a:pt x="26713" y="149543"/>
                  </a:cubicBezTo>
                  <a:cubicBezTo>
                    <a:pt x="28618" y="150495"/>
                    <a:pt x="29571" y="149543"/>
                    <a:pt x="30523" y="148590"/>
                  </a:cubicBezTo>
                  <a:cubicBezTo>
                    <a:pt x="29571" y="146685"/>
                    <a:pt x="27666" y="145732"/>
                    <a:pt x="26713" y="144780"/>
                  </a:cubicBezTo>
                  <a:close/>
                  <a:moveTo>
                    <a:pt x="18141" y="152400"/>
                  </a:moveTo>
                  <a:cubicBezTo>
                    <a:pt x="17188" y="151447"/>
                    <a:pt x="16236" y="149543"/>
                    <a:pt x="15283" y="149543"/>
                  </a:cubicBezTo>
                  <a:cubicBezTo>
                    <a:pt x="14331" y="150495"/>
                    <a:pt x="16236" y="152400"/>
                    <a:pt x="14331" y="154305"/>
                  </a:cubicBezTo>
                  <a:cubicBezTo>
                    <a:pt x="14331" y="154305"/>
                    <a:pt x="14331" y="155257"/>
                    <a:pt x="15283" y="155257"/>
                  </a:cubicBezTo>
                  <a:cubicBezTo>
                    <a:pt x="16236" y="154305"/>
                    <a:pt x="18141" y="154305"/>
                    <a:pt x="18141" y="152400"/>
                  </a:cubicBezTo>
                  <a:close/>
                  <a:moveTo>
                    <a:pt x="19093" y="118110"/>
                  </a:moveTo>
                  <a:cubicBezTo>
                    <a:pt x="19093" y="118110"/>
                    <a:pt x="19093" y="119063"/>
                    <a:pt x="19093" y="119063"/>
                  </a:cubicBezTo>
                  <a:cubicBezTo>
                    <a:pt x="19093" y="120015"/>
                    <a:pt x="18141" y="120968"/>
                    <a:pt x="19093" y="120968"/>
                  </a:cubicBezTo>
                  <a:cubicBezTo>
                    <a:pt x="20046" y="120968"/>
                    <a:pt x="20998" y="120015"/>
                    <a:pt x="21951" y="119063"/>
                  </a:cubicBezTo>
                  <a:cubicBezTo>
                    <a:pt x="22903" y="118110"/>
                    <a:pt x="23856" y="117157"/>
                    <a:pt x="22903" y="116205"/>
                  </a:cubicBezTo>
                  <a:cubicBezTo>
                    <a:pt x="21951" y="115253"/>
                    <a:pt x="20046" y="114300"/>
                    <a:pt x="19093" y="112395"/>
                  </a:cubicBezTo>
                  <a:cubicBezTo>
                    <a:pt x="18141" y="115253"/>
                    <a:pt x="19093" y="116205"/>
                    <a:pt x="19093" y="118110"/>
                  </a:cubicBezTo>
                  <a:close/>
                  <a:moveTo>
                    <a:pt x="24808" y="155257"/>
                  </a:moveTo>
                  <a:lnTo>
                    <a:pt x="24808" y="155257"/>
                  </a:lnTo>
                  <a:lnTo>
                    <a:pt x="24808" y="155257"/>
                  </a:lnTo>
                  <a:cubicBezTo>
                    <a:pt x="23856" y="153353"/>
                    <a:pt x="24808" y="151447"/>
                    <a:pt x="22903" y="152400"/>
                  </a:cubicBezTo>
                  <a:cubicBezTo>
                    <a:pt x="21951" y="152400"/>
                    <a:pt x="20046" y="152400"/>
                    <a:pt x="19093" y="154305"/>
                  </a:cubicBezTo>
                  <a:cubicBezTo>
                    <a:pt x="19093" y="155257"/>
                    <a:pt x="18141" y="157163"/>
                    <a:pt x="20046" y="158115"/>
                  </a:cubicBezTo>
                  <a:cubicBezTo>
                    <a:pt x="20998" y="159068"/>
                    <a:pt x="22903" y="159068"/>
                    <a:pt x="23856" y="159068"/>
                  </a:cubicBezTo>
                  <a:lnTo>
                    <a:pt x="23856" y="159068"/>
                  </a:lnTo>
                  <a:lnTo>
                    <a:pt x="23856" y="158115"/>
                  </a:lnTo>
                  <a:cubicBezTo>
                    <a:pt x="26713" y="157163"/>
                    <a:pt x="25761" y="156210"/>
                    <a:pt x="24808" y="155257"/>
                  </a:cubicBezTo>
                  <a:close/>
                  <a:moveTo>
                    <a:pt x="21951" y="40005"/>
                  </a:moveTo>
                  <a:cubicBezTo>
                    <a:pt x="21951" y="39053"/>
                    <a:pt x="21951" y="39053"/>
                    <a:pt x="21951" y="40005"/>
                  </a:cubicBezTo>
                  <a:cubicBezTo>
                    <a:pt x="20046" y="39053"/>
                    <a:pt x="20046" y="40005"/>
                    <a:pt x="20046" y="40957"/>
                  </a:cubicBezTo>
                  <a:cubicBezTo>
                    <a:pt x="20046" y="41910"/>
                    <a:pt x="20046" y="41910"/>
                    <a:pt x="20998" y="41910"/>
                  </a:cubicBezTo>
                  <a:cubicBezTo>
                    <a:pt x="21951" y="40957"/>
                    <a:pt x="21951" y="40957"/>
                    <a:pt x="21951" y="40005"/>
                  </a:cubicBezTo>
                  <a:close/>
                  <a:moveTo>
                    <a:pt x="24808" y="120015"/>
                  </a:moveTo>
                  <a:cubicBezTo>
                    <a:pt x="22903" y="120015"/>
                    <a:pt x="21951" y="120968"/>
                    <a:pt x="20998" y="122872"/>
                  </a:cubicBezTo>
                  <a:cubicBezTo>
                    <a:pt x="20998" y="123825"/>
                    <a:pt x="21951" y="123825"/>
                    <a:pt x="23856" y="123825"/>
                  </a:cubicBezTo>
                  <a:cubicBezTo>
                    <a:pt x="25761" y="124778"/>
                    <a:pt x="25761" y="122872"/>
                    <a:pt x="26713" y="120968"/>
                  </a:cubicBezTo>
                  <a:cubicBezTo>
                    <a:pt x="26713" y="120015"/>
                    <a:pt x="25761" y="120015"/>
                    <a:pt x="24808" y="120015"/>
                  </a:cubicBezTo>
                  <a:close/>
                  <a:moveTo>
                    <a:pt x="20998" y="112395"/>
                  </a:moveTo>
                  <a:cubicBezTo>
                    <a:pt x="20998" y="113347"/>
                    <a:pt x="21951" y="113347"/>
                    <a:pt x="20998" y="112395"/>
                  </a:cubicBezTo>
                  <a:cubicBezTo>
                    <a:pt x="21951" y="113347"/>
                    <a:pt x="21951" y="113347"/>
                    <a:pt x="20998" y="112395"/>
                  </a:cubicBezTo>
                  <a:cubicBezTo>
                    <a:pt x="21951" y="112395"/>
                    <a:pt x="21951" y="112395"/>
                    <a:pt x="20998" y="112395"/>
                  </a:cubicBezTo>
                  <a:cubicBezTo>
                    <a:pt x="21951" y="111443"/>
                    <a:pt x="20998" y="112395"/>
                    <a:pt x="20998" y="112395"/>
                  </a:cubicBezTo>
                  <a:close/>
                  <a:moveTo>
                    <a:pt x="24808" y="138113"/>
                  </a:moveTo>
                  <a:cubicBezTo>
                    <a:pt x="24808" y="138113"/>
                    <a:pt x="23856" y="138113"/>
                    <a:pt x="24808" y="138113"/>
                  </a:cubicBezTo>
                  <a:cubicBezTo>
                    <a:pt x="22903" y="139065"/>
                    <a:pt x="22903" y="139065"/>
                    <a:pt x="21951" y="138113"/>
                  </a:cubicBezTo>
                  <a:cubicBezTo>
                    <a:pt x="21951" y="137160"/>
                    <a:pt x="21951" y="137160"/>
                    <a:pt x="22903" y="137160"/>
                  </a:cubicBezTo>
                  <a:cubicBezTo>
                    <a:pt x="23856" y="136207"/>
                    <a:pt x="24808" y="137160"/>
                    <a:pt x="24808" y="138113"/>
                  </a:cubicBezTo>
                  <a:close/>
                  <a:moveTo>
                    <a:pt x="21951" y="128588"/>
                  </a:moveTo>
                  <a:lnTo>
                    <a:pt x="21951" y="128588"/>
                  </a:lnTo>
                  <a:cubicBezTo>
                    <a:pt x="23856" y="128588"/>
                    <a:pt x="25761" y="129540"/>
                    <a:pt x="26713" y="131445"/>
                  </a:cubicBezTo>
                  <a:cubicBezTo>
                    <a:pt x="23856" y="133350"/>
                    <a:pt x="23856" y="130493"/>
                    <a:pt x="21951" y="128588"/>
                  </a:cubicBezTo>
                  <a:close/>
                  <a:moveTo>
                    <a:pt x="24808" y="161925"/>
                  </a:moveTo>
                  <a:cubicBezTo>
                    <a:pt x="24808" y="161925"/>
                    <a:pt x="23856" y="161925"/>
                    <a:pt x="23856" y="161925"/>
                  </a:cubicBezTo>
                  <a:cubicBezTo>
                    <a:pt x="22903" y="161925"/>
                    <a:pt x="22903" y="162878"/>
                    <a:pt x="22903" y="162878"/>
                  </a:cubicBezTo>
                  <a:cubicBezTo>
                    <a:pt x="22903" y="163830"/>
                    <a:pt x="23856" y="163830"/>
                    <a:pt x="23856" y="163830"/>
                  </a:cubicBezTo>
                  <a:cubicBezTo>
                    <a:pt x="23856" y="162878"/>
                    <a:pt x="24808" y="162878"/>
                    <a:pt x="24808" y="161925"/>
                  </a:cubicBezTo>
                  <a:close/>
                  <a:moveTo>
                    <a:pt x="23856" y="33338"/>
                  </a:moveTo>
                  <a:cubicBezTo>
                    <a:pt x="23856" y="32385"/>
                    <a:pt x="23856" y="32385"/>
                    <a:pt x="22903" y="32385"/>
                  </a:cubicBezTo>
                  <a:cubicBezTo>
                    <a:pt x="21951" y="32385"/>
                    <a:pt x="21951" y="33338"/>
                    <a:pt x="21951" y="33338"/>
                  </a:cubicBezTo>
                  <a:cubicBezTo>
                    <a:pt x="22903" y="33338"/>
                    <a:pt x="22903" y="34290"/>
                    <a:pt x="23856" y="33338"/>
                  </a:cubicBezTo>
                  <a:cubicBezTo>
                    <a:pt x="23856" y="34290"/>
                    <a:pt x="23856" y="34290"/>
                    <a:pt x="23856" y="33338"/>
                  </a:cubicBezTo>
                  <a:close/>
                  <a:moveTo>
                    <a:pt x="24808" y="155257"/>
                  </a:moveTo>
                  <a:lnTo>
                    <a:pt x="24808" y="158115"/>
                  </a:lnTo>
                  <a:cubicBezTo>
                    <a:pt x="24808" y="158115"/>
                    <a:pt x="24808" y="158115"/>
                    <a:pt x="24808" y="158115"/>
                  </a:cubicBezTo>
                  <a:cubicBezTo>
                    <a:pt x="22903" y="157163"/>
                    <a:pt x="22903" y="155257"/>
                    <a:pt x="24808" y="155257"/>
                  </a:cubicBezTo>
                  <a:cubicBezTo>
                    <a:pt x="24808" y="154305"/>
                    <a:pt x="24808" y="154305"/>
                    <a:pt x="24808" y="155257"/>
                  </a:cubicBezTo>
                  <a:close/>
                  <a:moveTo>
                    <a:pt x="23856" y="108585"/>
                  </a:moveTo>
                  <a:cubicBezTo>
                    <a:pt x="23856" y="109538"/>
                    <a:pt x="24808" y="110490"/>
                    <a:pt x="25761" y="110490"/>
                  </a:cubicBezTo>
                  <a:cubicBezTo>
                    <a:pt x="26713" y="110490"/>
                    <a:pt x="25761" y="108585"/>
                    <a:pt x="26713" y="107632"/>
                  </a:cubicBezTo>
                  <a:cubicBezTo>
                    <a:pt x="26713" y="106680"/>
                    <a:pt x="26713" y="105728"/>
                    <a:pt x="26713" y="105728"/>
                  </a:cubicBezTo>
                  <a:cubicBezTo>
                    <a:pt x="23856" y="105728"/>
                    <a:pt x="23856" y="107632"/>
                    <a:pt x="23856" y="108585"/>
                  </a:cubicBezTo>
                  <a:close/>
                  <a:moveTo>
                    <a:pt x="25761" y="98107"/>
                  </a:moveTo>
                  <a:lnTo>
                    <a:pt x="25761" y="98107"/>
                  </a:lnTo>
                  <a:cubicBezTo>
                    <a:pt x="26713" y="99060"/>
                    <a:pt x="26713" y="99060"/>
                    <a:pt x="25761" y="98107"/>
                  </a:cubicBezTo>
                  <a:cubicBezTo>
                    <a:pt x="26713" y="98107"/>
                    <a:pt x="26713" y="98107"/>
                    <a:pt x="25761" y="98107"/>
                  </a:cubicBezTo>
                  <a:cubicBezTo>
                    <a:pt x="26713" y="98107"/>
                    <a:pt x="25761" y="98107"/>
                    <a:pt x="25761" y="98107"/>
                  </a:cubicBezTo>
                  <a:close/>
                  <a:moveTo>
                    <a:pt x="30523" y="52388"/>
                  </a:moveTo>
                  <a:cubicBezTo>
                    <a:pt x="30523" y="51435"/>
                    <a:pt x="29571" y="51435"/>
                    <a:pt x="28618" y="51435"/>
                  </a:cubicBezTo>
                  <a:cubicBezTo>
                    <a:pt x="29571" y="50482"/>
                    <a:pt x="29571" y="50482"/>
                    <a:pt x="29571" y="49530"/>
                  </a:cubicBezTo>
                  <a:cubicBezTo>
                    <a:pt x="29571" y="49530"/>
                    <a:pt x="29571" y="48578"/>
                    <a:pt x="29571" y="48578"/>
                  </a:cubicBezTo>
                  <a:cubicBezTo>
                    <a:pt x="28618" y="48578"/>
                    <a:pt x="28618" y="49530"/>
                    <a:pt x="28618" y="49530"/>
                  </a:cubicBezTo>
                  <a:cubicBezTo>
                    <a:pt x="28618" y="49530"/>
                    <a:pt x="28618" y="50482"/>
                    <a:pt x="27666" y="51435"/>
                  </a:cubicBezTo>
                  <a:cubicBezTo>
                    <a:pt x="24808" y="54293"/>
                    <a:pt x="27666" y="54293"/>
                    <a:pt x="29571" y="54293"/>
                  </a:cubicBezTo>
                  <a:cubicBezTo>
                    <a:pt x="29571" y="53340"/>
                    <a:pt x="30523" y="53340"/>
                    <a:pt x="30523" y="52388"/>
                  </a:cubicBezTo>
                  <a:close/>
                  <a:moveTo>
                    <a:pt x="27666" y="114300"/>
                  </a:moveTo>
                  <a:cubicBezTo>
                    <a:pt x="27666" y="114300"/>
                    <a:pt x="27666" y="115253"/>
                    <a:pt x="28618" y="115253"/>
                  </a:cubicBezTo>
                  <a:cubicBezTo>
                    <a:pt x="29571" y="115253"/>
                    <a:pt x="29571" y="114300"/>
                    <a:pt x="29571" y="114300"/>
                  </a:cubicBezTo>
                  <a:cubicBezTo>
                    <a:pt x="29571" y="114300"/>
                    <a:pt x="28618" y="113347"/>
                    <a:pt x="27666" y="114300"/>
                  </a:cubicBezTo>
                  <a:cubicBezTo>
                    <a:pt x="27666" y="113347"/>
                    <a:pt x="27666" y="114300"/>
                    <a:pt x="27666" y="114300"/>
                  </a:cubicBezTo>
                  <a:close/>
                  <a:moveTo>
                    <a:pt x="34333" y="43815"/>
                  </a:moveTo>
                  <a:cubicBezTo>
                    <a:pt x="34333" y="43815"/>
                    <a:pt x="33381" y="42863"/>
                    <a:pt x="32428" y="41910"/>
                  </a:cubicBezTo>
                  <a:cubicBezTo>
                    <a:pt x="31476" y="40957"/>
                    <a:pt x="29571" y="42863"/>
                    <a:pt x="29571" y="40957"/>
                  </a:cubicBezTo>
                  <a:cubicBezTo>
                    <a:pt x="29571" y="39053"/>
                    <a:pt x="29571" y="38100"/>
                    <a:pt x="28618" y="38100"/>
                  </a:cubicBezTo>
                  <a:cubicBezTo>
                    <a:pt x="26713" y="38100"/>
                    <a:pt x="27666" y="39053"/>
                    <a:pt x="27666" y="40957"/>
                  </a:cubicBezTo>
                  <a:cubicBezTo>
                    <a:pt x="26713" y="43815"/>
                    <a:pt x="26713" y="43815"/>
                    <a:pt x="30523" y="43815"/>
                  </a:cubicBezTo>
                  <a:lnTo>
                    <a:pt x="31476" y="43815"/>
                  </a:lnTo>
                  <a:cubicBezTo>
                    <a:pt x="33381" y="43815"/>
                    <a:pt x="34333" y="44768"/>
                    <a:pt x="34333" y="43815"/>
                  </a:cubicBezTo>
                  <a:close/>
                  <a:moveTo>
                    <a:pt x="42906" y="148590"/>
                  </a:moveTo>
                  <a:cubicBezTo>
                    <a:pt x="41953" y="148590"/>
                    <a:pt x="41001" y="149543"/>
                    <a:pt x="41001" y="150495"/>
                  </a:cubicBezTo>
                  <a:cubicBezTo>
                    <a:pt x="41001" y="152400"/>
                    <a:pt x="41001" y="153353"/>
                    <a:pt x="39096" y="153353"/>
                  </a:cubicBezTo>
                  <a:cubicBezTo>
                    <a:pt x="36238" y="152400"/>
                    <a:pt x="36238" y="154305"/>
                    <a:pt x="35286" y="156210"/>
                  </a:cubicBezTo>
                  <a:cubicBezTo>
                    <a:pt x="34333" y="156210"/>
                    <a:pt x="32428" y="157163"/>
                    <a:pt x="31476" y="156210"/>
                  </a:cubicBezTo>
                  <a:cubicBezTo>
                    <a:pt x="30523" y="156210"/>
                    <a:pt x="29571" y="154305"/>
                    <a:pt x="30523" y="154305"/>
                  </a:cubicBezTo>
                  <a:cubicBezTo>
                    <a:pt x="34333" y="153353"/>
                    <a:pt x="31476" y="151447"/>
                    <a:pt x="31476" y="150495"/>
                  </a:cubicBezTo>
                  <a:cubicBezTo>
                    <a:pt x="31476" y="149543"/>
                    <a:pt x="30523" y="148590"/>
                    <a:pt x="29571" y="149543"/>
                  </a:cubicBezTo>
                  <a:cubicBezTo>
                    <a:pt x="28618" y="149543"/>
                    <a:pt x="28618" y="150495"/>
                    <a:pt x="28618" y="151447"/>
                  </a:cubicBezTo>
                  <a:lnTo>
                    <a:pt x="28618" y="161925"/>
                  </a:lnTo>
                  <a:cubicBezTo>
                    <a:pt x="28618" y="162878"/>
                    <a:pt x="27666" y="162878"/>
                    <a:pt x="28618" y="163830"/>
                  </a:cubicBezTo>
                  <a:cubicBezTo>
                    <a:pt x="29571" y="163830"/>
                    <a:pt x="29571" y="162878"/>
                    <a:pt x="29571" y="162878"/>
                  </a:cubicBezTo>
                  <a:cubicBezTo>
                    <a:pt x="30523" y="161925"/>
                    <a:pt x="30523" y="160020"/>
                    <a:pt x="31476" y="160020"/>
                  </a:cubicBezTo>
                  <a:cubicBezTo>
                    <a:pt x="35286" y="160972"/>
                    <a:pt x="34333" y="158115"/>
                    <a:pt x="35286" y="156210"/>
                  </a:cubicBezTo>
                  <a:lnTo>
                    <a:pt x="36238" y="156210"/>
                  </a:lnTo>
                  <a:cubicBezTo>
                    <a:pt x="36238" y="157163"/>
                    <a:pt x="36238" y="159068"/>
                    <a:pt x="38143" y="159068"/>
                  </a:cubicBezTo>
                  <a:cubicBezTo>
                    <a:pt x="40048" y="159068"/>
                    <a:pt x="40048" y="160020"/>
                    <a:pt x="40048" y="160972"/>
                  </a:cubicBezTo>
                  <a:cubicBezTo>
                    <a:pt x="40048" y="161925"/>
                    <a:pt x="40048" y="162878"/>
                    <a:pt x="41001" y="162878"/>
                  </a:cubicBezTo>
                  <a:cubicBezTo>
                    <a:pt x="41953" y="162878"/>
                    <a:pt x="41953" y="161925"/>
                    <a:pt x="41953" y="160972"/>
                  </a:cubicBezTo>
                  <a:cubicBezTo>
                    <a:pt x="41953" y="159068"/>
                    <a:pt x="41001" y="158115"/>
                    <a:pt x="39096" y="157163"/>
                  </a:cubicBezTo>
                  <a:lnTo>
                    <a:pt x="36238" y="156210"/>
                  </a:lnTo>
                  <a:cubicBezTo>
                    <a:pt x="36238" y="155257"/>
                    <a:pt x="37191" y="154305"/>
                    <a:pt x="38143" y="155257"/>
                  </a:cubicBezTo>
                  <a:cubicBezTo>
                    <a:pt x="41953" y="156210"/>
                    <a:pt x="42906" y="153353"/>
                    <a:pt x="43858" y="150495"/>
                  </a:cubicBezTo>
                  <a:cubicBezTo>
                    <a:pt x="43858" y="150495"/>
                    <a:pt x="44811" y="149543"/>
                    <a:pt x="42906" y="148590"/>
                  </a:cubicBezTo>
                  <a:close/>
                  <a:moveTo>
                    <a:pt x="28618" y="118110"/>
                  </a:moveTo>
                  <a:cubicBezTo>
                    <a:pt x="28618" y="118110"/>
                    <a:pt x="29571" y="118110"/>
                    <a:pt x="28618" y="118110"/>
                  </a:cubicBezTo>
                  <a:cubicBezTo>
                    <a:pt x="29571" y="119063"/>
                    <a:pt x="29571" y="118110"/>
                    <a:pt x="29571" y="118110"/>
                  </a:cubicBezTo>
                  <a:cubicBezTo>
                    <a:pt x="30523" y="117157"/>
                    <a:pt x="29571" y="117157"/>
                    <a:pt x="28618" y="118110"/>
                  </a:cubicBezTo>
                  <a:cubicBezTo>
                    <a:pt x="29571" y="117157"/>
                    <a:pt x="29571" y="117157"/>
                    <a:pt x="28618" y="118110"/>
                  </a:cubicBezTo>
                  <a:close/>
                  <a:moveTo>
                    <a:pt x="30523" y="141922"/>
                  </a:moveTo>
                  <a:cubicBezTo>
                    <a:pt x="30523" y="142875"/>
                    <a:pt x="31476" y="143828"/>
                    <a:pt x="32428" y="143828"/>
                  </a:cubicBezTo>
                  <a:cubicBezTo>
                    <a:pt x="34333" y="143828"/>
                    <a:pt x="33381" y="142875"/>
                    <a:pt x="33381" y="141922"/>
                  </a:cubicBezTo>
                  <a:cubicBezTo>
                    <a:pt x="33381" y="140970"/>
                    <a:pt x="33381" y="140018"/>
                    <a:pt x="32428" y="140970"/>
                  </a:cubicBezTo>
                  <a:cubicBezTo>
                    <a:pt x="30523" y="140018"/>
                    <a:pt x="30523" y="140970"/>
                    <a:pt x="30523" y="141922"/>
                  </a:cubicBezTo>
                  <a:close/>
                  <a:moveTo>
                    <a:pt x="33381" y="134303"/>
                  </a:moveTo>
                  <a:cubicBezTo>
                    <a:pt x="33381" y="135255"/>
                    <a:pt x="33381" y="136207"/>
                    <a:pt x="33381" y="137160"/>
                  </a:cubicBezTo>
                  <a:cubicBezTo>
                    <a:pt x="32428" y="137160"/>
                    <a:pt x="31476" y="136207"/>
                    <a:pt x="30523" y="136207"/>
                  </a:cubicBezTo>
                  <a:cubicBezTo>
                    <a:pt x="31476" y="135255"/>
                    <a:pt x="32428" y="134303"/>
                    <a:pt x="33381" y="134303"/>
                  </a:cubicBezTo>
                  <a:close/>
                  <a:moveTo>
                    <a:pt x="33381" y="113347"/>
                  </a:moveTo>
                  <a:cubicBezTo>
                    <a:pt x="33381" y="113347"/>
                    <a:pt x="34333" y="113347"/>
                    <a:pt x="34333" y="113347"/>
                  </a:cubicBezTo>
                  <a:cubicBezTo>
                    <a:pt x="35286" y="113347"/>
                    <a:pt x="35286" y="113347"/>
                    <a:pt x="35286" y="112395"/>
                  </a:cubicBezTo>
                  <a:cubicBezTo>
                    <a:pt x="35286" y="111443"/>
                    <a:pt x="34333" y="111443"/>
                    <a:pt x="34333" y="111443"/>
                  </a:cubicBezTo>
                  <a:lnTo>
                    <a:pt x="32428" y="111443"/>
                  </a:lnTo>
                  <a:cubicBezTo>
                    <a:pt x="31476" y="111443"/>
                    <a:pt x="30523" y="109538"/>
                    <a:pt x="30523" y="110490"/>
                  </a:cubicBezTo>
                  <a:cubicBezTo>
                    <a:pt x="31476" y="112395"/>
                    <a:pt x="32428" y="113347"/>
                    <a:pt x="33381" y="113347"/>
                  </a:cubicBezTo>
                  <a:close/>
                  <a:moveTo>
                    <a:pt x="32428" y="57150"/>
                  </a:moveTo>
                  <a:cubicBezTo>
                    <a:pt x="32428" y="57150"/>
                    <a:pt x="32428" y="56197"/>
                    <a:pt x="32428" y="57150"/>
                  </a:cubicBezTo>
                  <a:cubicBezTo>
                    <a:pt x="31476" y="56197"/>
                    <a:pt x="31476" y="57150"/>
                    <a:pt x="32428" y="57150"/>
                  </a:cubicBezTo>
                  <a:cubicBezTo>
                    <a:pt x="31476" y="57150"/>
                    <a:pt x="32428" y="57150"/>
                    <a:pt x="32428" y="57150"/>
                  </a:cubicBezTo>
                  <a:cubicBezTo>
                    <a:pt x="32428" y="57150"/>
                    <a:pt x="32428" y="57150"/>
                    <a:pt x="32428" y="57150"/>
                  </a:cubicBezTo>
                  <a:close/>
                  <a:moveTo>
                    <a:pt x="33381" y="150495"/>
                  </a:moveTo>
                  <a:cubicBezTo>
                    <a:pt x="34333" y="151447"/>
                    <a:pt x="35286" y="151447"/>
                    <a:pt x="36238" y="149543"/>
                  </a:cubicBezTo>
                  <a:cubicBezTo>
                    <a:pt x="37191" y="149543"/>
                    <a:pt x="38143" y="148590"/>
                    <a:pt x="38143" y="147638"/>
                  </a:cubicBezTo>
                  <a:cubicBezTo>
                    <a:pt x="38143" y="147638"/>
                    <a:pt x="37191" y="146685"/>
                    <a:pt x="37191" y="147638"/>
                  </a:cubicBezTo>
                  <a:cubicBezTo>
                    <a:pt x="36238" y="147638"/>
                    <a:pt x="36238" y="148590"/>
                    <a:pt x="36238" y="149543"/>
                  </a:cubicBezTo>
                  <a:cubicBezTo>
                    <a:pt x="35286" y="149543"/>
                    <a:pt x="34333" y="148590"/>
                    <a:pt x="34333" y="147638"/>
                  </a:cubicBezTo>
                  <a:cubicBezTo>
                    <a:pt x="34333" y="146685"/>
                    <a:pt x="33381" y="146685"/>
                    <a:pt x="33381" y="147638"/>
                  </a:cubicBezTo>
                  <a:cubicBezTo>
                    <a:pt x="31476" y="148590"/>
                    <a:pt x="32428" y="149543"/>
                    <a:pt x="33381" y="150495"/>
                  </a:cubicBezTo>
                  <a:close/>
                  <a:moveTo>
                    <a:pt x="33381" y="174307"/>
                  </a:moveTo>
                  <a:cubicBezTo>
                    <a:pt x="33381" y="174307"/>
                    <a:pt x="33381" y="173355"/>
                    <a:pt x="33381" y="174307"/>
                  </a:cubicBezTo>
                  <a:lnTo>
                    <a:pt x="33381" y="174307"/>
                  </a:lnTo>
                  <a:cubicBezTo>
                    <a:pt x="32428" y="175260"/>
                    <a:pt x="33381" y="175260"/>
                    <a:pt x="33381" y="174307"/>
                  </a:cubicBezTo>
                  <a:cubicBezTo>
                    <a:pt x="33381" y="175260"/>
                    <a:pt x="33381" y="174307"/>
                    <a:pt x="33381" y="174307"/>
                  </a:cubicBezTo>
                  <a:close/>
                  <a:moveTo>
                    <a:pt x="34333" y="166688"/>
                  </a:moveTo>
                  <a:lnTo>
                    <a:pt x="34333" y="166688"/>
                  </a:lnTo>
                  <a:cubicBezTo>
                    <a:pt x="33381" y="167640"/>
                    <a:pt x="33381" y="167640"/>
                    <a:pt x="34333" y="166688"/>
                  </a:cubicBezTo>
                  <a:lnTo>
                    <a:pt x="34333" y="166688"/>
                  </a:lnTo>
                  <a:cubicBezTo>
                    <a:pt x="34333" y="167640"/>
                    <a:pt x="34333" y="167640"/>
                    <a:pt x="34333" y="166688"/>
                  </a:cubicBezTo>
                  <a:close/>
                  <a:moveTo>
                    <a:pt x="34333" y="107632"/>
                  </a:moveTo>
                  <a:cubicBezTo>
                    <a:pt x="34333" y="107632"/>
                    <a:pt x="34333" y="108585"/>
                    <a:pt x="34333" y="107632"/>
                  </a:cubicBezTo>
                  <a:cubicBezTo>
                    <a:pt x="36238" y="108585"/>
                    <a:pt x="36238" y="108585"/>
                    <a:pt x="36238" y="107632"/>
                  </a:cubicBezTo>
                  <a:cubicBezTo>
                    <a:pt x="36238" y="106680"/>
                    <a:pt x="35286" y="106680"/>
                    <a:pt x="34333" y="107632"/>
                  </a:cubicBezTo>
                  <a:cubicBezTo>
                    <a:pt x="34333" y="106680"/>
                    <a:pt x="34333" y="106680"/>
                    <a:pt x="34333" y="107632"/>
                  </a:cubicBezTo>
                  <a:close/>
                  <a:moveTo>
                    <a:pt x="35286" y="39053"/>
                  </a:moveTo>
                  <a:cubicBezTo>
                    <a:pt x="34333" y="39053"/>
                    <a:pt x="34333" y="39053"/>
                    <a:pt x="35286" y="39053"/>
                  </a:cubicBezTo>
                  <a:lnTo>
                    <a:pt x="35286" y="40957"/>
                  </a:lnTo>
                  <a:cubicBezTo>
                    <a:pt x="35286" y="40957"/>
                    <a:pt x="36238" y="40957"/>
                    <a:pt x="36238" y="40005"/>
                  </a:cubicBezTo>
                  <a:cubicBezTo>
                    <a:pt x="36238" y="39053"/>
                    <a:pt x="36238" y="39053"/>
                    <a:pt x="35286" y="39053"/>
                  </a:cubicBezTo>
                  <a:close/>
                  <a:moveTo>
                    <a:pt x="36238" y="51435"/>
                  </a:moveTo>
                  <a:cubicBezTo>
                    <a:pt x="35286" y="52388"/>
                    <a:pt x="35286" y="54293"/>
                    <a:pt x="35286" y="54293"/>
                  </a:cubicBezTo>
                  <a:cubicBezTo>
                    <a:pt x="37191" y="56197"/>
                    <a:pt x="37191" y="54293"/>
                    <a:pt x="39096" y="53340"/>
                  </a:cubicBezTo>
                  <a:lnTo>
                    <a:pt x="40048" y="53340"/>
                  </a:lnTo>
                  <a:cubicBezTo>
                    <a:pt x="41001" y="53340"/>
                    <a:pt x="41001" y="52388"/>
                    <a:pt x="41001" y="52388"/>
                  </a:cubicBezTo>
                  <a:lnTo>
                    <a:pt x="41001" y="52388"/>
                  </a:lnTo>
                  <a:cubicBezTo>
                    <a:pt x="40048" y="52388"/>
                    <a:pt x="40048" y="52388"/>
                    <a:pt x="39096" y="53340"/>
                  </a:cubicBezTo>
                  <a:cubicBezTo>
                    <a:pt x="39096" y="53340"/>
                    <a:pt x="39096" y="54293"/>
                    <a:pt x="39096" y="54293"/>
                  </a:cubicBezTo>
                  <a:cubicBezTo>
                    <a:pt x="39096" y="54293"/>
                    <a:pt x="38143" y="54293"/>
                    <a:pt x="38143" y="53340"/>
                  </a:cubicBezTo>
                  <a:cubicBezTo>
                    <a:pt x="37191" y="52388"/>
                    <a:pt x="37191" y="51435"/>
                    <a:pt x="36238" y="51435"/>
                  </a:cubicBezTo>
                  <a:close/>
                  <a:moveTo>
                    <a:pt x="38143" y="128588"/>
                  </a:moveTo>
                  <a:lnTo>
                    <a:pt x="35286" y="128588"/>
                  </a:lnTo>
                  <a:cubicBezTo>
                    <a:pt x="35286" y="128588"/>
                    <a:pt x="34333" y="128588"/>
                    <a:pt x="34333" y="129540"/>
                  </a:cubicBezTo>
                  <a:cubicBezTo>
                    <a:pt x="35286" y="130493"/>
                    <a:pt x="36238" y="131445"/>
                    <a:pt x="37191" y="131445"/>
                  </a:cubicBezTo>
                  <a:lnTo>
                    <a:pt x="38143" y="128588"/>
                  </a:lnTo>
                  <a:cubicBezTo>
                    <a:pt x="39096" y="128588"/>
                    <a:pt x="39096" y="128588"/>
                    <a:pt x="40048" y="127635"/>
                  </a:cubicBezTo>
                  <a:cubicBezTo>
                    <a:pt x="40048" y="127635"/>
                    <a:pt x="40048" y="126682"/>
                    <a:pt x="40048" y="126682"/>
                  </a:cubicBezTo>
                  <a:cubicBezTo>
                    <a:pt x="39096" y="127635"/>
                    <a:pt x="39096" y="127635"/>
                    <a:pt x="38143" y="128588"/>
                  </a:cubicBezTo>
                  <a:close/>
                  <a:moveTo>
                    <a:pt x="37191" y="163830"/>
                  </a:moveTo>
                  <a:cubicBezTo>
                    <a:pt x="37191" y="163830"/>
                    <a:pt x="37191" y="162878"/>
                    <a:pt x="36238" y="162878"/>
                  </a:cubicBezTo>
                  <a:cubicBezTo>
                    <a:pt x="35286" y="162878"/>
                    <a:pt x="35286" y="163830"/>
                    <a:pt x="35286" y="164782"/>
                  </a:cubicBezTo>
                  <a:cubicBezTo>
                    <a:pt x="35286" y="165735"/>
                    <a:pt x="36238" y="166688"/>
                    <a:pt x="37191" y="165735"/>
                  </a:cubicBezTo>
                  <a:cubicBezTo>
                    <a:pt x="38143" y="165735"/>
                    <a:pt x="38143" y="164782"/>
                    <a:pt x="37191" y="163830"/>
                  </a:cubicBezTo>
                  <a:close/>
                  <a:moveTo>
                    <a:pt x="37191" y="138113"/>
                  </a:moveTo>
                  <a:lnTo>
                    <a:pt x="37191" y="138113"/>
                  </a:lnTo>
                  <a:cubicBezTo>
                    <a:pt x="37191" y="139065"/>
                    <a:pt x="37191" y="139065"/>
                    <a:pt x="38143" y="139065"/>
                  </a:cubicBezTo>
                  <a:cubicBezTo>
                    <a:pt x="38143" y="139065"/>
                    <a:pt x="38143" y="139065"/>
                    <a:pt x="37191" y="138113"/>
                  </a:cubicBezTo>
                  <a:cubicBezTo>
                    <a:pt x="38143" y="138113"/>
                    <a:pt x="38143" y="138113"/>
                    <a:pt x="37191" y="138113"/>
                  </a:cubicBezTo>
                  <a:close/>
                  <a:moveTo>
                    <a:pt x="39096" y="59055"/>
                  </a:moveTo>
                  <a:cubicBezTo>
                    <a:pt x="39096" y="58103"/>
                    <a:pt x="39096" y="58103"/>
                    <a:pt x="39096" y="59055"/>
                  </a:cubicBezTo>
                  <a:cubicBezTo>
                    <a:pt x="38143" y="59055"/>
                    <a:pt x="37191" y="59055"/>
                    <a:pt x="37191" y="59055"/>
                  </a:cubicBezTo>
                  <a:cubicBezTo>
                    <a:pt x="38143" y="59055"/>
                    <a:pt x="38143" y="59055"/>
                    <a:pt x="39096" y="59055"/>
                  </a:cubicBezTo>
                  <a:cubicBezTo>
                    <a:pt x="39096" y="60007"/>
                    <a:pt x="39096" y="59055"/>
                    <a:pt x="39096" y="59055"/>
                  </a:cubicBezTo>
                  <a:close/>
                  <a:moveTo>
                    <a:pt x="39096" y="42863"/>
                  </a:moveTo>
                  <a:cubicBezTo>
                    <a:pt x="39096" y="43815"/>
                    <a:pt x="40048" y="43815"/>
                    <a:pt x="41001" y="43815"/>
                  </a:cubicBezTo>
                  <a:cubicBezTo>
                    <a:pt x="41953" y="43815"/>
                    <a:pt x="43858" y="43815"/>
                    <a:pt x="43858" y="42863"/>
                  </a:cubicBezTo>
                  <a:cubicBezTo>
                    <a:pt x="42906" y="41910"/>
                    <a:pt x="41001" y="42863"/>
                    <a:pt x="39096" y="42863"/>
                  </a:cubicBezTo>
                  <a:cubicBezTo>
                    <a:pt x="39096" y="41910"/>
                    <a:pt x="39096" y="42863"/>
                    <a:pt x="39096" y="42863"/>
                  </a:cubicBezTo>
                  <a:close/>
                  <a:moveTo>
                    <a:pt x="43858" y="39053"/>
                  </a:moveTo>
                  <a:cubicBezTo>
                    <a:pt x="43858" y="39053"/>
                    <a:pt x="43858" y="40005"/>
                    <a:pt x="43858" y="39053"/>
                  </a:cubicBezTo>
                  <a:cubicBezTo>
                    <a:pt x="44811" y="40005"/>
                    <a:pt x="45763" y="40005"/>
                    <a:pt x="45763" y="39053"/>
                  </a:cubicBezTo>
                  <a:cubicBezTo>
                    <a:pt x="45763" y="39053"/>
                    <a:pt x="45763" y="38100"/>
                    <a:pt x="45763" y="38100"/>
                  </a:cubicBezTo>
                  <a:cubicBezTo>
                    <a:pt x="44811" y="39053"/>
                    <a:pt x="43858" y="39053"/>
                    <a:pt x="43858" y="39053"/>
                  </a:cubicBezTo>
                  <a:close/>
                  <a:moveTo>
                    <a:pt x="44811" y="53340"/>
                  </a:moveTo>
                  <a:cubicBezTo>
                    <a:pt x="43858" y="53340"/>
                    <a:pt x="44811" y="54293"/>
                    <a:pt x="43858" y="55245"/>
                  </a:cubicBezTo>
                  <a:cubicBezTo>
                    <a:pt x="43858" y="55245"/>
                    <a:pt x="43858" y="56197"/>
                    <a:pt x="43858" y="56197"/>
                  </a:cubicBezTo>
                  <a:cubicBezTo>
                    <a:pt x="44811" y="55245"/>
                    <a:pt x="44811" y="54293"/>
                    <a:pt x="44811" y="53340"/>
                  </a:cubicBezTo>
                  <a:cubicBezTo>
                    <a:pt x="45763" y="53340"/>
                    <a:pt x="44811" y="53340"/>
                    <a:pt x="44811" y="53340"/>
                  </a:cubicBezTo>
                  <a:close/>
                  <a:moveTo>
                    <a:pt x="82911" y="148590"/>
                  </a:moveTo>
                  <a:cubicBezTo>
                    <a:pt x="82911" y="143828"/>
                    <a:pt x="82911" y="139065"/>
                    <a:pt x="81958" y="133350"/>
                  </a:cubicBezTo>
                  <a:cubicBezTo>
                    <a:pt x="81006" y="126682"/>
                    <a:pt x="81958" y="120015"/>
                    <a:pt x="81958" y="113347"/>
                  </a:cubicBezTo>
                  <a:cubicBezTo>
                    <a:pt x="81958" y="107632"/>
                    <a:pt x="81958" y="100965"/>
                    <a:pt x="81958" y="97155"/>
                  </a:cubicBezTo>
                  <a:lnTo>
                    <a:pt x="81958" y="81915"/>
                  </a:lnTo>
                  <a:cubicBezTo>
                    <a:pt x="81958" y="79057"/>
                    <a:pt x="81006" y="79057"/>
                    <a:pt x="79101" y="80963"/>
                  </a:cubicBezTo>
                  <a:cubicBezTo>
                    <a:pt x="73386" y="85725"/>
                    <a:pt x="67671" y="88582"/>
                    <a:pt x="61003" y="93345"/>
                  </a:cubicBezTo>
                  <a:cubicBezTo>
                    <a:pt x="53383" y="99060"/>
                    <a:pt x="47668" y="106680"/>
                    <a:pt x="45763" y="116205"/>
                  </a:cubicBezTo>
                  <a:cubicBezTo>
                    <a:pt x="42906" y="128588"/>
                    <a:pt x="43858" y="140018"/>
                    <a:pt x="47668" y="151447"/>
                  </a:cubicBezTo>
                  <a:cubicBezTo>
                    <a:pt x="51478" y="162878"/>
                    <a:pt x="58146" y="165735"/>
                    <a:pt x="65766" y="164782"/>
                  </a:cubicBezTo>
                  <a:cubicBezTo>
                    <a:pt x="74338" y="162878"/>
                    <a:pt x="83863" y="154305"/>
                    <a:pt x="82911" y="148590"/>
                  </a:cubicBezTo>
                  <a:close/>
                  <a:moveTo>
                    <a:pt x="47668" y="56197"/>
                  </a:moveTo>
                  <a:lnTo>
                    <a:pt x="47668" y="56197"/>
                  </a:lnTo>
                  <a:cubicBezTo>
                    <a:pt x="48621" y="56197"/>
                    <a:pt x="48621" y="56197"/>
                    <a:pt x="47668" y="56197"/>
                  </a:cubicBezTo>
                  <a:cubicBezTo>
                    <a:pt x="48621" y="55245"/>
                    <a:pt x="47668" y="55245"/>
                    <a:pt x="47668" y="56197"/>
                  </a:cubicBezTo>
                  <a:cubicBezTo>
                    <a:pt x="47668" y="55245"/>
                    <a:pt x="47668" y="55245"/>
                    <a:pt x="47668" y="56197"/>
                  </a:cubicBezTo>
                  <a:close/>
                  <a:moveTo>
                    <a:pt x="89578" y="75247"/>
                  </a:moveTo>
                  <a:cubicBezTo>
                    <a:pt x="88626" y="75247"/>
                    <a:pt x="88626" y="75247"/>
                    <a:pt x="88626" y="76200"/>
                  </a:cubicBezTo>
                  <a:cubicBezTo>
                    <a:pt x="88626" y="77153"/>
                    <a:pt x="88626" y="77153"/>
                    <a:pt x="89578" y="77153"/>
                  </a:cubicBezTo>
                  <a:cubicBezTo>
                    <a:pt x="89578" y="77153"/>
                    <a:pt x="90531" y="77153"/>
                    <a:pt x="89578" y="75247"/>
                  </a:cubicBezTo>
                  <a:cubicBezTo>
                    <a:pt x="90531" y="75247"/>
                    <a:pt x="89578" y="75247"/>
                    <a:pt x="89578" y="75247"/>
                  </a:cubicBezTo>
                  <a:close/>
                  <a:moveTo>
                    <a:pt x="89578" y="30480"/>
                  </a:moveTo>
                  <a:cubicBezTo>
                    <a:pt x="89578" y="30480"/>
                    <a:pt x="89578" y="31432"/>
                    <a:pt x="89578" y="30480"/>
                  </a:cubicBezTo>
                  <a:cubicBezTo>
                    <a:pt x="90531" y="31432"/>
                    <a:pt x="90531" y="30480"/>
                    <a:pt x="89578" y="30480"/>
                  </a:cubicBezTo>
                  <a:cubicBezTo>
                    <a:pt x="90531" y="29528"/>
                    <a:pt x="89578" y="29528"/>
                    <a:pt x="89578" y="30480"/>
                  </a:cubicBezTo>
                  <a:cubicBezTo>
                    <a:pt x="89578" y="29528"/>
                    <a:pt x="88626" y="30480"/>
                    <a:pt x="89578" y="30480"/>
                  </a:cubicBezTo>
                  <a:close/>
                  <a:moveTo>
                    <a:pt x="91483" y="69532"/>
                  </a:moveTo>
                  <a:cubicBezTo>
                    <a:pt x="92436" y="69532"/>
                    <a:pt x="93388" y="68580"/>
                    <a:pt x="93388" y="67628"/>
                  </a:cubicBezTo>
                  <a:cubicBezTo>
                    <a:pt x="93388" y="65722"/>
                    <a:pt x="91483" y="66675"/>
                    <a:pt x="90531" y="65722"/>
                  </a:cubicBezTo>
                  <a:cubicBezTo>
                    <a:pt x="89578" y="65722"/>
                    <a:pt x="88626" y="65722"/>
                    <a:pt x="88626" y="66675"/>
                  </a:cubicBezTo>
                  <a:cubicBezTo>
                    <a:pt x="89578" y="67628"/>
                    <a:pt x="90531" y="68580"/>
                    <a:pt x="91483" y="69532"/>
                  </a:cubicBezTo>
                  <a:close/>
                  <a:moveTo>
                    <a:pt x="99103" y="91440"/>
                  </a:moveTo>
                  <a:cubicBezTo>
                    <a:pt x="99103" y="92393"/>
                    <a:pt x="100056" y="93345"/>
                    <a:pt x="100056" y="94297"/>
                  </a:cubicBezTo>
                  <a:cubicBezTo>
                    <a:pt x="100056" y="95250"/>
                    <a:pt x="100056" y="95250"/>
                    <a:pt x="101008" y="96203"/>
                  </a:cubicBezTo>
                  <a:cubicBezTo>
                    <a:pt x="101008" y="95250"/>
                    <a:pt x="101008" y="95250"/>
                    <a:pt x="101008" y="95250"/>
                  </a:cubicBezTo>
                  <a:cubicBezTo>
                    <a:pt x="101008" y="91440"/>
                    <a:pt x="99103" y="89535"/>
                    <a:pt x="98151" y="85725"/>
                  </a:cubicBezTo>
                  <a:cubicBezTo>
                    <a:pt x="98151" y="84772"/>
                    <a:pt x="97198" y="83820"/>
                    <a:pt x="96246" y="83820"/>
                  </a:cubicBezTo>
                  <a:cubicBezTo>
                    <a:pt x="92436" y="82868"/>
                    <a:pt x="92436" y="82868"/>
                    <a:pt x="93388" y="79057"/>
                  </a:cubicBezTo>
                  <a:cubicBezTo>
                    <a:pt x="91483" y="80010"/>
                    <a:pt x="89578" y="81915"/>
                    <a:pt x="91483" y="83820"/>
                  </a:cubicBezTo>
                  <a:cubicBezTo>
                    <a:pt x="92436" y="85725"/>
                    <a:pt x="92436" y="86678"/>
                    <a:pt x="93388" y="88582"/>
                  </a:cubicBezTo>
                  <a:cubicBezTo>
                    <a:pt x="93388" y="87630"/>
                    <a:pt x="93388" y="85725"/>
                    <a:pt x="95293" y="85725"/>
                  </a:cubicBezTo>
                  <a:cubicBezTo>
                    <a:pt x="96246" y="85725"/>
                    <a:pt x="96246" y="85725"/>
                    <a:pt x="96246" y="86678"/>
                  </a:cubicBezTo>
                  <a:cubicBezTo>
                    <a:pt x="96246" y="88582"/>
                    <a:pt x="94341" y="88582"/>
                    <a:pt x="93388" y="88582"/>
                  </a:cubicBezTo>
                  <a:lnTo>
                    <a:pt x="93388" y="88582"/>
                  </a:lnTo>
                  <a:lnTo>
                    <a:pt x="93388" y="88582"/>
                  </a:lnTo>
                  <a:cubicBezTo>
                    <a:pt x="93388" y="89535"/>
                    <a:pt x="94341" y="90488"/>
                    <a:pt x="95293" y="89535"/>
                  </a:cubicBezTo>
                  <a:cubicBezTo>
                    <a:pt x="98151" y="88582"/>
                    <a:pt x="99103" y="89535"/>
                    <a:pt x="99103" y="91440"/>
                  </a:cubicBezTo>
                  <a:close/>
                  <a:moveTo>
                    <a:pt x="91483" y="52388"/>
                  </a:moveTo>
                  <a:cubicBezTo>
                    <a:pt x="91483" y="52388"/>
                    <a:pt x="91483" y="53340"/>
                    <a:pt x="91483" y="53340"/>
                  </a:cubicBezTo>
                  <a:cubicBezTo>
                    <a:pt x="92436" y="53340"/>
                    <a:pt x="92436" y="53340"/>
                    <a:pt x="92436" y="52388"/>
                  </a:cubicBezTo>
                  <a:lnTo>
                    <a:pt x="91483" y="52388"/>
                  </a:lnTo>
                  <a:cubicBezTo>
                    <a:pt x="92436" y="52388"/>
                    <a:pt x="91483" y="52388"/>
                    <a:pt x="91483" y="52388"/>
                  </a:cubicBezTo>
                  <a:close/>
                  <a:moveTo>
                    <a:pt x="92436" y="61913"/>
                  </a:moveTo>
                  <a:cubicBezTo>
                    <a:pt x="92436" y="61913"/>
                    <a:pt x="91483" y="61913"/>
                    <a:pt x="92436" y="61913"/>
                  </a:cubicBezTo>
                  <a:lnTo>
                    <a:pt x="93388" y="62865"/>
                  </a:lnTo>
                  <a:cubicBezTo>
                    <a:pt x="92436" y="62865"/>
                    <a:pt x="93388" y="62865"/>
                    <a:pt x="92436" y="61913"/>
                  </a:cubicBezTo>
                  <a:cubicBezTo>
                    <a:pt x="93388" y="61913"/>
                    <a:pt x="92436" y="61913"/>
                    <a:pt x="92436" y="61913"/>
                  </a:cubicBezTo>
                  <a:close/>
                  <a:moveTo>
                    <a:pt x="92436" y="26670"/>
                  </a:moveTo>
                  <a:cubicBezTo>
                    <a:pt x="92436" y="27622"/>
                    <a:pt x="92436" y="27622"/>
                    <a:pt x="92436" y="26670"/>
                  </a:cubicBezTo>
                  <a:cubicBezTo>
                    <a:pt x="92436" y="26670"/>
                    <a:pt x="93388" y="26670"/>
                    <a:pt x="92436" y="26670"/>
                  </a:cubicBezTo>
                  <a:cubicBezTo>
                    <a:pt x="93388" y="26670"/>
                    <a:pt x="93388" y="25718"/>
                    <a:pt x="92436" y="26670"/>
                  </a:cubicBezTo>
                  <a:cubicBezTo>
                    <a:pt x="92436" y="26670"/>
                    <a:pt x="92436" y="26670"/>
                    <a:pt x="92436" y="26670"/>
                  </a:cubicBezTo>
                  <a:close/>
                  <a:moveTo>
                    <a:pt x="95293" y="60007"/>
                  </a:moveTo>
                  <a:cubicBezTo>
                    <a:pt x="95293" y="60007"/>
                    <a:pt x="96246" y="60007"/>
                    <a:pt x="96246" y="59055"/>
                  </a:cubicBezTo>
                  <a:cubicBezTo>
                    <a:pt x="94341" y="59055"/>
                    <a:pt x="96246" y="56197"/>
                    <a:pt x="94341" y="56197"/>
                  </a:cubicBezTo>
                  <a:cubicBezTo>
                    <a:pt x="93388" y="56197"/>
                    <a:pt x="93388" y="56197"/>
                    <a:pt x="93388" y="57150"/>
                  </a:cubicBezTo>
                  <a:cubicBezTo>
                    <a:pt x="92436" y="59055"/>
                    <a:pt x="93388" y="60007"/>
                    <a:pt x="95293" y="60007"/>
                  </a:cubicBezTo>
                  <a:close/>
                  <a:moveTo>
                    <a:pt x="94341" y="49530"/>
                  </a:moveTo>
                  <a:cubicBezTo>
                    <a:pt x="95293" y="49530"/>
                    <a:pt x="95293" y="49530"/>
                    <a:pt x="95293" y="48578"/>
                  </a:cubicBezTo>
                  <a:cubicBezTo>
                    <a:pt x="94341" y="47625"/>
                    <a:pt x="93388" y="46672"/>
                    <a:pt x="92436" y="45720"/>
                  </a:cubicBezTo>
                  <a:cubicBezTo>
                    <a:pt x="92436" y="45720"/>
                    <a:pt x="92436" y="46672"/>
                    <a:pt x="92436" y="46672"/>
                  </a:cubicBezTo>
                  <a:cubicBezTo>
                    <a:pt x="92436" y="47625"/>
                    <a:pt x="92436" y="49530"/>
                    <a:pt x="94341" y="49530"/>
                  </a:cubicBezTo>
                  <a:close/>
                  <a:moveTo>
                    <a:pt x="96246" y="96203"/>
                  </a:moveTo>
                  <a:cubicBezTo>
                    <a:pt x="96246" y="95250"/>
                    <a:pt x="94341" y="95250"/>
                    <a:pt x="93388" y="95250"/>
                  </a:cubicBezTo>
                  <a:cubicBezTo>
                    <a:pt x="92436" y="95250"/>
                    <a:pt x="92436" y="95250"/>
                    <a:pt x="92436" y="96203"/>
                  </a:cubicBezTo>
                  <a:cubicBezTo>
                    <a:pt x="92436" y="97155"/>
                    <a:pt x="92436" y="97155"/>
                    <a:pt x="93388" y="97155"/>
                  </a:cubicBezTo>
                  <a:cubicBezTo>
                    <a:pt x="94341" y="97155"/>
                    <a:pt x="94341" y="98107"/>
                    <a:pt x="95293" y="98107"/>
                  </a:cubicBezTo>
                  <a:cubicBezTo>
                    <a:pt x="96246" y="99060"/>
                    <a:pt x="97198" y="100013"/>
                    <a:pt x="98151" y="100013"/>
                  </a:cubicBezTo>
                  <a:cubicBezTo>
                    <a:pt x="98151" y="99060"/>
                    <a:pt x="97198" y="97155"/>
                    <a:pt x="96246" y="96203"/>
                  </a:cubicBezTo>
                  <a:close/>
                  <a:moveTo>
                    <a:pt x="94341" y="34290"/>
                  </a:moveTo>
                  <a:cubicBezTo>
                    <a:pt x="93388" y="34290"/>
                    <a:pt x="91483" y="34290"/>
                    <a:pt x="92436" y="36195"/>
                  </a:cubicBezTo>
                  <a:cubicBezTo>
                    <a:pt x="93388" y="37147"/>
                    <a:pt x="93388" y="38100"/>
                    <a:pt x="95293" y="38100"/>
                  </a:cubicBezTo>
                  <a:cubicBezTo>
                    <a:pt x="98151" y="38100"/>
                    <a:pt x="98151" y="35243"/>
                    <a:pt x="98151" y="33338"/>
                  </a:cubicBezTo>
                  <a:cubicBezTo>
                    <a:pt x="99103" y="32385"/>
                    <a:pt x="98151" y="31432"/>
                    <a:pt x="97198" y="31432"/>
                  </a:cubicBezTo>
                  <a:cubicBezTo>
                    <a:pt x="96246" y="31432"/>
                    <a:pt x="96246" y="32385"/>
                    <a:pt x="96246" y="33338"/>
                  </a:cubicBezTo>
                  <a:cubicBezTo>
                    <a:pt x="96246" y="33338"/>
                    <a:pt x="95293" y="34290"/>
                    <a:pt x="94341" y="34290"/>
                  </a:cubicBezTo>
                  <a:close/>
                  <a:moveTo>
                    <a:pt x="95293" y="153353"/>
                  </a:moveTo>
                  <a:cubicBezTo>
                    <a:pt x="95293" y="153353"/>
                    <a:pt x="95293" y="152400"/>
                    <a:pt x="95293" y="153353"/>
                  </a:cubicBezTo>
                  <a:cubicBezTo>
                    <a:pt x="94341" y="152400"/>
                    <a:pt x="93388" y="152400"/>
                    <a:pt x="93388" y="152400"/>
                  </a:cubicBezTo>
                  <a:cubicBezTo>
                    <a:pt x="93388" y="153353"/>
                    <a:pt x="93388" y="153353"/>
                    <a:pt x="94341" y="153353"/>
                  </a:cubicBezTo>
                  <a:cubicBezTo>
                    <a:pt x="95293" y="154305"/>
                    <a:pt x="95293" y="154305"/>
                    <a:pt x="95293" y="153353"/>
                  </a:cubicBezTo>
                  <a:close/>
                  <a:moveTo>
                    <a:pt x="97198" y="75247"/>
                  </a:moveTo>
                  <a:cubicBezTo>
                    <a:pt x="97198" y="74295"/>
                    <a:pt x="97198" y="73343"/>
                    <a:pt x="97198" y="73343"/>
                  </a:cubicBezTo>
                  <a:cubicBezTo>
                    <a:pt x="96246" y="73343"/>
                    <a:pt x="96246" y="74295"/>
                    <a:pt x="95293" y="74295"/>
                  </a:cubicBezTo>
                  <a:cubicBezTo>
                    <a:pt x="93388" y="75247"/>
                    <a:pt x="93388" y="77153"/>
                    <a:pt x="94341" y="79057"/>
                  </a:cubicBezTo>
                  <a:cubicBezTo>
                    <a:pt x="98151" y="79057"/>
                    <a:pt x="98151" y="79057"/>
                    <a:pt x="97198" y="75247"/>
                  </a:cubicBezTo>
                  <a:close/>
                  <a:moveTo>
                    <a:pt x="96246" y="139065"/>
                  </a:moveTo>
                  <a:cubicBezTo>
                    <a:pt x="95293" y="139065"/>
                    <a:pt x="95293" y="139065"/>
                    <a:pt x="96246" y="139065"/>
                  </a:cubicBezTo>
                  <a:cubicBezTo>
                    <a:pt x="95293" y="140018"/>
                    <a:pt x="95293" y="140018"/>
                    <a:pt x="95293" y="140970"/>
                  </a:cubicBezTo>
                  <a:cubicBezTo>
                    <a:pt x="96246" y="140018"/>
                    <a:pt x="96246" y="140018"/>
                    <a:pt x="96246" y="139065"/>
                  </a:cubicBezTo>
                  <a:cubicBezTo>
                    <a:pt x="97198" y="139065"/>
                    <a:pt x="96246" y="139065"/>
                    <a:pt x="96246" y="139065"/>
                  </a:cubicBezTo>
                  <a:close/>
                  <a:moveTo>
                    <a:pt x="95293" y="62865"/>
                  </a:moveTo>
                  <a:cubicBezTo>
                    <a:pt x="95293" y="63818"/>
                    <a:pt x="95293" y="63818"/>
                    <a:pt x="95293" y="62865"/>
                  </a:cubicBezTo>
                  <a:cubicBezTo>
                    <a:pt x="96246" y="63818"/>
                    <a:pt x="96246" y="63818"/>
                    <a:pt x="96246" y="62865"/>
                  </a:cubicBezTo>
                  <a:cubicBezTo>
                    <a:pt x="96246" y="62865"/>
                    <a:pt x="96246" y="61913"/>
                    <a:pt x="96246" y="61913"/>
                  </a:cubicBezTo>
                  <a:cubicBezTo>
                    <a:pt x="96246" y="61913"/>
                    <a:pt x="95293" y="62865"/>
                    <a:pt x="95293" y="62865"/>
                  </a:cubicBezTo>
                  <a:close/>
                  <a:moveTo>
                    <a:pt x="95293" y="8572"/>
                  </a:moveTo>
                  <a:cubicBezTo>
                    <a:pt x="95293" y="8572"/>
                    <a:pt x="96246" y="8572"/>
                    <a:pt x="95293" y="8572"/>
                  </a:cubicBezTo>
                  <a:cubicBezTo>
                    <a:pt x="96246" y="8572"/>
                    <a:pt x="96246" y="8572"/>
                    <a:pt x="95293" y="8572"/>
                  </a:cubicBezTo>
                  <a:cubicBezTo>
                    <a:pt x="96246" y="8572"/>
                    <a:pt x="96246" y="7620"/>
                    <a:pt x="95293" y="8572"/>
                  </a:cubicBezTo>
                  <a:cubicBezTo>
                    <a:pt x="96246" y="7620"/>
                    <a:pt x="95293" y="8572"/>
                    <a:pt x="95293" y="8572"/>
                  </a:cubicBezTo>
                  <a:close/>
                  <a:moveTo>
                    <a:pt x="100056" y="55245"/>
                  </a:moveTo>
                  <a:cubicBezTo>
                    <a:pt x="100056" y="56197"/>
                    <a:pt x="101008" y="58103"/>
                    <a:pt x="101961" y="57150"/>
                  </a:cubicBezTo>
                  <a:cubicBezTo>
                    <a:pt x="102913" y="56197"/>
                    <a:pt x="104818" y="56197"/>
                    <a:pt x="104818" y="54293"/>
                  </a:cubicBezTo>
                  <a:cubicBezTo>
                    <a:pt x="104818" y="53340"/>
                    <a:pt x="103866" y="52388"/>
                    <a:pt x="103866" y="53340"/>
                  </a:cubicBezTo>
                  <a:cubicBezTo>
                    <a:pt x="101008" y="54293"/>
                    <a:pt x="100056" y="51435"/>
                    <a:pt x="98151" y="51435"/>
                  </a:cubicBezTo>
                  <a:cubicBezTo>
                    <a:pt x="98151" y="51435"/>
                    <a:pt x="97198" y="50482"/>
                    <a:pt x="96246" y="51435"/>
                  </a:cubicBezTo>
                  <a:cubicBezTo>
                    <a:pt x="95293" y="51435"/>
                    <a:pt x="94341" y="52388"/>
                    <a:pt x="94341" y="53340"/>
                  </a:cubicBezTo>
                  <a:cubicBezTo>
                    <a:pt x="94341" y="54293"/>
                    <a:pt x="95293" y="54293"/>
                    <a:pt x="96246" y="54293"/>
                  </a:cubicBezTo>
                  <a:cubicBezTo>
                    <a:pt x="100056" y="52388"/>
                    <a:pt x="100056" y="54293"/>
                    <a:pt x="100056" y="55245"/>
                  </a:cubicBezTo>
                  <a:close/>
                  <a:moveTo>
                    <a:pt x="101961" y="39053"/>
                  </a:moveTo>
                  <a:cubicBezTo>
                    <a:pt x="100056" y="40005"/>
                    <a:pt x="98151" y="40957"/>
                    <a:pt x="97198" y="41910"/>
                  </a:cubicBezTo>
                  <a:cubicBezTo>
                    <a:pt x="96246" y="42863"/>
                    <a:pt x="98151" y="42863"/>
                    <a:pt x="98151" y="42863"/>
                  </a:cubicBezTo>
                  <a:cubicBezTo>
                    <a:pt x="100056" y="42863"/>
                    <a:pt x="101961" y="42863"/>
                    <a:pt x="102913" y="40005"/>
                  </a:cubicBezTo>
                  <a:cubicBezTo>
                    <a:pt x="102913" y="40005"/>
                    <a:pt x="101961" y="39053"/>
                    <a:pt x="101961" y="39053"/>
                  </a:cubicBezTo>
                  <a:close/>
                  <a:moveTo>
                    <a:pt x="99103" y="120015"/>
                  </a:moveTo>
                  <a:cubicBezTo>
                    <a:pt x="99103" y="120968"/>
                    <a:pt x="99103" y="121920"/>
                    <a:pt x="100056" y="120968"/>
                  </a:cubicBezTo>
                  <a:cubicBezTo>
                    <a:pt x="101008" y="120015"/>
                    <a:pt x="100056" y="120015"/>
                    <a:pt x="100056" y="119063"/>
                  </a:cubicBezTo>
                  <a:cubicBezTo>
                    <a:pt x="101008" y="119063"/>
                    <a:pt x="101961" y="118110"/>
                    <a:pt x="101008" y="117157"/>
                  </a:cubicBezTo>
                  <a:cubicBezTo>
                    <a:pt x="100056" y="116205"/>
                    <a:pt x="100056" y="117157"/>
                    <a:pt x="99103" y="118110"/>
                  </a:cubicBezTo>
                  <a:cubicBezTo>
                    <a:pt x="98151" y="118110"/>
                    <a:pt x="98151" y="119063"/>
                    <a:pt x="99103" y="120015"/>
                  </a:cubicBezTo>
                  <a:close/>
                  <a:moveTo>
                    <a:pt x="99103" y="63818"/>
                  </a:moveTo>
                  <a:cubicBezTo>
                    <a:pt x="99103" y="63818"/>
                    <a:pt x="99103" y="64770"/>
                    <a:pt x="99103" y="63818"/>
                  </a:cubicBezTo>
                  <a:lnTo>
                    <a:pt x="101008" y="63818"/>
                  </a:lnTo>
                  <a:cubicBezTo>
                    <a:pt x="100056" y="63818"/>
                    <a:pt x="100056" y="63818"/>
                    <a:pt x="99103" y="63818"/>
                  </a:cubicBezTo>
                  <a:cubicBezTo>
                    <a:pt x="99103" y="62865"/>
                    <a:pt x="99103" y="63818"/>
                    <a:pt x="99103" y="63818"/>
                  </a:cubicBezTo>
                  <a:close/>
                  <a:moveTo>
                    <a:pt x="100056" y="139065"/>
                  </a:moveTo>
                  <a:cubicBezTo>
                    <a:pt x="101008" y="139065"/>
                    <a:pt x="101008" y="138113"/>
                    <a:pt x="101008" y="137160"/>
                  </a:cubicBezTo>
                  <a:lnTo>
                    <a:pt x="101008" y="136207"/>
                  </a:lnTo>
                  <a:cubicBezTo>
                    <a:pt x="101008" y="136207"/>
                    <a:pt x="100056" y="136207"/>
                    <a:pt x="100056" y="136207"/>
                  </a:cubicBezTo>
                  <a:cubicBezTo>
                    <a:pt x="99103" y="137160"/>
                    <a:pt x="98151" y="138113"/>
                    <a:pt x="100056" y="139065"/>
                  </a:cubicBezTo>
                  <a:cubicBezTo>
                    <a:pt x="99103" y="139065"/>
                    <a:pt x="100056" y="139065"/>
                    <a:pt x="100056" y="139065"/>
                  </a:cubicBezTo>
                  <a:close/>
                  <a:moveTo>
                    <a:pt x="100056" y="25718"/>
                  </a:moveTo>
                  <a:cubicBezTo>
                    <a:pt x="100056" y="25718"/>
                    <a:pt x="99103" y="26670"/>
                    <a:pt x="100056" y="26670"/>
                  </a:cubicBezTo>
                  <a:cubicBezTo>
                    <a:pt x="101961" y="26670"/>
                    <a:pt x="101961" y="24765"/>
                    <a:pt x="101961" y="23813"/>
                  </a:cubicBezTo>
                  <a:cubicBezTo>
                    <a:pt x="101961" y="22860"/>
                    <a:pt x="101961" y="22860"/>
                    <a:pt x="101008" y="21907"/>
                  </a:cubicBezTo>
                  <a:cubicBezTo>
                    <a:pt x="99103" y="22860"/>
                    <a:pt x="99103" y="23813"/>
                    <a:pt x="100056" y="25718"/>
                  </a:cubicBezTo>
                  <a:close/>
                  <a:moveTo>
                    <a:pt x="99103" y="67628"/>
                  </a:moveTo>
                  <a:cubicBezTo>
                    <a:pt x="99103" y="67628"/>
                    <a:pt x="100056" y="68580"/>
                    <a:pt x="99103" y="67628"/>
                  </a:cubicBezTo>
                  <a:cubicBezTo>
                    <a:pt x="101008" y="68580"/>
                    <a:pt x="101961" y="68580"/>
                    <a:pt x="102913" y="67628"/>
                  </a:cubicBezTo>
                  <a:cubicBezTo>
                    <a:pt x="103866" y="67628"/>
                    <a:pt x="104818" y="66675"/>
                    <a:pt x="104818" y="65722"/>
                  </a:cubicBezTo>
                  <a:cubicBezTo>
                    <a:pt x="104818" y="65722"/>
                    <a:pt x="104818" y="64770"/>
                    <a:pt x="104818" y="64770"/>
                  </a:cubicBezTo>
                  <a:cubicBezTo>
                    <a:pt x="103866" y="64770"/>
                    <a:pt x="100056" y="66675"/>
                    <a:pt x="99103" y="67628"/>
                  </a:cubicBezTo>
                  <a:close/>
                  <a:moveTo>
                    <a:pt x="101008" y="45720"/>
                  </a:moveTo>
                  <a:cubicBezTo>
                    <a:pt x="101008" y="45720"/>
                    <a:pt x="100056" y="45720"/>
                    <a:pt x="101008" y="45720"/>
                  </a:cubicBezTo>
                  <a:cubicBezTo>
                    <a:pt x="100056" y="46672"/>
                    <a:pt x="100056" y="46672"/>
                    <a:pt x="101008" y="46672"/>
                  </a:cubicBezTo>
                  <a:cubicBezTo>
                    <a:pt x="101008" y="47625"/>
                    <a:pt x="101008" y="46672"/>
                    <a:pt x="101008" y="45720"/>
                  </a:cubicBezTo>
                  <a:cubicBezTo>
                    <a:pt x="101008" y="46672"/>
                    <a:pt x="101008" y="45720"/>
                    <a:pt x="101008" y="45720"/>
                  </a:cubicBezTo>
                  <a:close/>
                  <a:moveTo>
                    <a:pt x="115296" y="159068"/>
                  </a:moveTo>
                  <a:cubicBezTo>
                    <a:pt x="114343" y="157163"/>
                    <a:pt x="113391" y="159068"/>
                    <a:pt x="112438" y="159068"/>
                  </a:cubicBezTo>
                  <a:cubicBezTo>
                    <a:pt x="111486" y="159068"/>
                    <a:pt x="110533" y="160020"/>
                    <a:pt x="109581" y="160020"/>
                  </a:cubicBezTo>
                  <a:cubicBezTo>
                    <a:pt x="106723" y="160972"/>
                    <a:pt x="103866" y="162878"/>
                    <a:pt x="101008" y="162878"/>
                  </a:cubicBezTo>
                  <a:cubicBezTo>
                    <a:pt x="100056" y="162878"/>
                    <a:pt x="100056" y="162878"/>
                    <a:pt x="100056" y="163830"/>
                  </a:cubicBezTo>
                  <a:cubicBezTo>
                    <a:pt x="100056" y="163830"/>
                    <a:pt x="101008" y="164782"/>
                    <a:pt x="101008" y="164782"/>
                  </a:cubicBezTo>
                  <a:cubicBezTo>
                    <a:pt x="101961" y="164782"/>
                    <a:pt x="101961" y="164782"/>
                    <a:pt x="102913" y="165735"/>
                  </a:cubicBezTo>
                  <a:cubicBezTo>
                    <a:pt x="106723" y="164782"/>
                    <a:pt x="110533" y="165735"/>
                    <a:pt x="114343" y="162878"/>
                  </a:cubicBezTo>
                  <a:cubicBezTo>
                    <a:pt x="114343" y="160972"/>
                    <a:pt x="115296" y="160020"/>
                    <a:pt x="115296" y="159068"/>
                  </a:cubicBezTo>
                  <a:close/>
                  <a:moveTo>
                    <a:pt x="112438" y="145732"/>
                  </a:moveTo>
                  <a:cubicBezTo>
                    <a:pt x="113391" y="145732"/>
                    <a:pt x="113391" y="144780"/>
                    <a:pt x="113391" y="144780"/>
                  </a:cubicBezTo>
                  <a:cubicBezTo>
                    <a:pt x="114343" y="144780"/>
                    <a:pt x="115296" y="144780"/>
                    <a:pt x="115296" y="143828"/>
                  </a:cubicBezTo>
                  <a:cubicBezTo>
                    <a:pt x="115296" y="143828"/>
                    <a:pt x="115296" y="142875"/>
                    <a:pt x="114343" y="142875"/>
                  </a:cubicBezTo>
                  <a:cubicBezTo>
                    <a:pt x="113391" y="142875"/>
                    <a:pt x="113391" y="143828"/>
                    <a:pt x="113391" y="144780"/>
                  </a:cubicBezTo>
                  <a:cubicBezTo>
                    <a:pt x="112438" y="144780"/>
                    <a:pt x="111486" y="142875"/>
                    <a:pt x="109581" y="143828"/>
                  </a:cubicBezTo>
                  <a:cubicBezTo>
                    <a:pt x="107676" y="145732"/>
                    <a:pt x="104818" y="144780"/>
                    <a:pt x="102913" y="143828"/>
                  </a:cubicBezTo>
                  <a:cubicBezTo>
                    <a:pt x="101961" y="143828"/>
                    <a:pt x="101008" y="142875"/>
                    <a:pt x="100056" y="143828"/>
                  </a:cubicBezTo>
                  <a:cubicBezTo>
                    <a:pt x="100056" y="144780"/>
                    <a:pt x="100056" y="144780"/>
                    <a:pt x="100056" y="145732"/>
                  </a:cubicBezTo>
                  <a:cubicBezTo>
                    <a:pt x="100056" y="146685"/>
                    <a:pt x="101961" y="146685"/>
                    <a:pt x="102913" y="146685"/>
                  </a:cubicBezTo>
                  <a:cubicBezTo>
                    <a:pt x="105771" y="146685"/>
                    <a:pt x="109581" y="145732"/>
                    <a:pt x="112438" y="145732"/>
                  </a:cubicBezTo>
                  <a:close/>
                  <a:moveTo>
                    <a:pt x="101961" y="84772"/>
                  </a:moveTo>
                  <a:cubicBezTo>
                    <a:pt x="101008" y="86678"/>
                    <a:pt x="101961" y="88582"/>
                    <a:pt x="103866" y="88582"/>
                  </a:cubicBezTo>
                  <a:cubicBezTo>
                    <a:pt x="105771" y="89535"/>
                    <a:pt x="106723" y="90488"/>
                    <a:pt x="104818" y="92393"/>
                  </a:cubicBezTo>
                  <a:cubicBezTo>
                    <a:pt x="104818" y="93345"/>
                    <a:pt x="104818" y="94297"/>
                    <a:pt x="105771" y="93345"/>
                  </a:cubicBezTo>
                  <a:cubicBezTo>
                    <a:pt x="107676" y="93345"/>
                    <a:pt x="108628" y="91440"/>
                    <a:pt x="108628" y="90488"/>
                  </a:cubicBezTo>
                  <a:cubicBezTo>
                    <a:pt x="108628" y="89535"/>
                    <a:pt x="108628" y="87630"/>
                    <a:pt x="106723" y="87630"/>
                  </a:cubicBezTo>
                  <a:cubicBezTo>
                    <a:pt x="105771" y="87630"/>
                    <a:pt x="103866" y="87630"/>
                    <a:pt x="105771" y="85725"/>
                  </a:cubicBezTo>
                  <a:cubicBezTo>
                    <a:pt x="106723" y="84772"/>
                    <a:pt x="105771" y="83820"/>
                    <a:pt x="105771" y="81915"/>
                  </a:cubicBezTo>
                  <a:lnTo>
                    <a:pt x="105771" y="80010"/>
                  </a:lnTo>
                  <a:cubicBezTo>
                    <a:pt x="105771" y="79057"/>
                    <a:pt x="105771" y="78105"/>
                    <a:pt x="104818" y="78105"/>
                  </a:cubicBezTo>
                  <a:cubicBezTo>
                    <a:pt x="103866" y="77153"/>
                    <a:pt x="103866" y="78105"/>
                    <a:pt x="102913" y="79057"/>
                  </a:cubicBezTo>
                  <a:lnTo>
                    <a:pt x="101008" y="80963"/>
                  </a:lnTo>
                  <a:cubicBezTo>
                    <a:pt x="100056" y="80963"/>
                    <a:pt x="100056" y="81915"/>
                    <a:pt x="101008" y="81915"/>
                  </a:cubicBezTo>
                  <a:cubicBezTo>
                    <a:pt x="103866" y="82868"/>
                    <a:pt x="101961" y="83820"/>
                    <a:pt x="101961" y="84772"/>
                  </a:cubicBezTo>
                  <a:close/>
                  <a:moveTo>
                    <a:pt x="101961" y="157163"/>
                  </a:moveTo>
                  <a:cubicBezTo>
                    <a:pt x="101961" y="156210"/>
                    <a:pt x="101961" y="155257"/>
                    <a:pt x="103866" y="154305"/>
                  </a:cubicBezTo>
                  <a:cubicBezTo>
                    <a:pt x="104818" y="153353"/>
                    <a:pt x="104818" y="152400"/>
                    <a:pt x="104818" y="151447"/>
                  </a:cubicBezTo>
                  <a:cubicBezTo>
                    <a:pt x="104818" y="150495"/>
                    <a:pt x="104818" y="149543"/>
                    <a:pt x="102913" y="150495"/>
                  </a:cubicBezTo>
                  <a:cubicBezTo>
                    <a:pt x="100056" y="152400"/>
                    <a:pt x="100056" y="153353"/>
                    <a:pt x="101961" y="157163"/>
                  </a:cubicBezTo>
                  <a:cubicBezTo>
                    <a:pt x="101961" y="158115"/>
                    <a:pt x="101008" y="160020"/>
                    <a:pt x="102913" y="160020"/>
                  </a:cubicBezTo>
                  <a:cubicBezTo>
                    <a:pt x="103866" y="160020"/>
                    <a:pt x="105771" y="159068"/>
                    <a:pt x="105771" y="158115"/>
                  </a:cubicBezTo>
                  <a:cubicBezTo>
                    <a:pt x="104818" y="156210"/>
                    <a:pt x="102913" y="157163"/>
                    <a:pt x="101961" y="157163"/>
                  </a:cubicBezTo>
                  <a:lnTo>
                    <a:pt x="101961" y="157163"/>
                  </a:lnTo>
                  <a:close/>
                  <a:moveTo>
                    <a:pt x="101008" y="136207"/>
                  </a:moveTo>
                  <a:lnTo>
                    <a:pt x="101008" y="136207"/>
                  </a:lnTo>
                  <a:cubicBezTo>
                    <a:pt x="101961" y="136207"/>
                    <a:pt x="102913" y="136207"/>
                    <a:pt x="101961" y="134303"/>
                  </a:cubicBezTo>
                  <a:lnTo>
                    <a:pt x="101961" y="134303"/>
                  </a:lnTo>
                  <a:cubicBezTo>
                    <a:pt x="100056" y="134303"/>
                    <a:pt x="101008" y="135255"/>
                    <a:pt x="101008" y="136207"/>
                  </a:cubicBezTo>
                  <a:close/>
                  <a:moveTo>
                    <a:pt x="101008" y="100013"/>
                  </a:moveTo>
                  <a:cubicBezTo>
                    <a:pt x="101008" y="100013"/>
                    <a:pt x="101008" y="100013"/>
                    <a:pt x="101008" y="100013"/>
                  </a:cubicBezTo>
                  <a:cubicBezTo>
                    <a:pt x="100056" y="100965"/>
                    <a:pt x="101008" y="101918"/>
                    <a:pt x="101008" y="101918"/>
                  </a:cubicBezTo>
                  <a:cubicBezTo>
                    <a:pt x="101961" y="101918"/>
                    <a:pt x="101961" y="101918"/>
                    <a:pt x="101008" y="100013"/>
                  </a:cubicBezTo>
                  <a:cubicBezTo>
                    <a:pt x="101961" y="100965"/>
                    <a:pt x="101961" y="100013"/>
                    <a:pt x="101008" y="100013"/>
                  </a:cubicBezTo>
                  <a:close/>
                  <a:moveTo>
                    <a:pt x="101008" y="29528"/>
                  </a:moveTo>
                  <a:cubicBezTo>
                    <a:pt x="101008" y="30480"/>
                    <a:pt x="101961" y="29528"/>
                    <a:pt x="102913" y="29528"/>
                  </a:cubicBezTo>
                  <a:cubicBezTo>
                    <a:pt x="104818" y="29528"/>
                    <a:pt x="104818" y="30480"/>
                    <a:pt x="105771" y="31432"/>
                  </a:cubicBezTo>
                  <a:cubicBezTo>
                    <a:pt x="105771" y="31432"/>
                    <a:pt x="106723" y="32385"/>
                    <a:pt x="106723" y="31432"/>
                  </a:cubicBezTo>
                  <a:cubicBezTo>
                    <a:pt x="107676" y="30480"/>
                    <a:pt x="105771" y="26670"/>
                    <a:pt x="103866" y="26670"/>
                  </a:cubicBezTo>
                  <a:cubicBezTo>
                    <a:pt x="103866" y="26670"/>
                    <a:pt x="102913" y="26670"/>
                    <a:pt x="101961" y="27622"/>
                  </a:cubicBezTo>
                  <a:cubicBezTo>
                    <a:pt x="101961" y="28575"/>
                    <a:pt x="101008" y="28575"/>
                    <a:pt x="101008" y="29528"/>
                  </a:cubicBezTo>
                  <a:close/>
                  <a:moveTo>
                    <a:pt x="104818" y="71438"/>
                  </a:moveTo>
                  <a:cubicBezTo>
                    <a:pt x="102913" y="71438"/>
                    <a:pt x="102913" y="74295"/>
                    <a:pt x="101961" y="75247"/>
                  </a:cubicBezTo>
                  <a:cubicBezTo>
                    <a:pt x="101961" y="76200"/>
                    <a:pt x="102913" y="77153"/>
                    <a:pt x="102913" y="76200"/>
                  </a:cubicBezTo>
                  <a:cubicBezTo>
                    <a:pt x="104818" y="76200"/>
                    <a:pt x="106723" y="76200"/>
                    <a:pt x="106723" y="73343"/>
                  </a:cubicBezTo>
                  <a:cubicBezTo>
                    <a:pt x="106723" y="71438"/>
                    <a:pt x="105771" y="71438"/>
                    <a:pt x="104818" y="71438"/>
                  </a:cubicBezTo>
                  <a:close/>
                  <a:moveTo>
                    <a:pt x="102913" y="36195"/>
                  </a:moveTo>
                  <a:cubicBezTo>
                    <a:pt x="102913" y="35243"/>
                    <a:pt x="103866" y="35243"/>
                    <a:pt x="102913" y="36195"/>
                  </a:cubicBezTo>
                  <a:cubicBezTo>
                    <a:pt x="103866" y="35243"/>
                    <a:pt x="103866" y="34290"/>
                    <a:pt x="102913" y="35243"/>
                  </a:cubicBezTo>
                  <a:cubicBezTo>
                    <a:pt x="102913" y="34290"/>
                    <a:pt x="101961" y="35243"/>
                    <a:pt x="102913" y="36195"/>
                  </a:cubicBezTo>
                  <a:cubicBezTo>
                    <a:pt x="101961" y="36195"/>
                    <a:pt x="101961" y="36195"/>
                    <a:pt x="102913" y="36195"/>
                  </a:cubicBezTo>
                  <a:close/>
                  <a:moveTo>
                    <a:pt x="103866" y="107632"/>
                  </a:moveTo>
                  <a:lnTo>
                    <a:pt x="103866" y="107632"/>
                  </a:lnTo>
                  <a:cubicBezTo>
                    <a:pt x="103866" y="106680"/>
                    <a:pt x="103866" y="106680"/>
                    <a:pt x="103866" y="107632"/>
                  </a:cubicBezTo>
                  <a:lnTo>
                    <a:pt x="103866" y="107632"/>
                  </a:lnTo>
                  <a:cubicBezTo>
                    <a:pt x="102913" y="107632"/>
                    <a:pt x="103866" y="107632"/>
                    <a:pt x="103866" y="107632"/>
                  </a:cubicBezTo>
                  <a:close/>
                  <a:moveTo>
                    <a:pt x="103866" y="134303"/>
                  </a:moveTo>
                  <a:cubicBezTo>
                    <a:pt x="103866" y="135255"/>
                    <a:pt x="104818" y="136207"/>
                    <a:pt x="106723" y="136207"/>
                  </a:cubicBezTo>
                  <a:cubicBezTo>
                    <a:pt x="107676" y="136207"/>
                    <a:pt x="108628" y="136207"/>
                    <a:pt x="108628" y="134303"/>
                  </a:cubicBezTo>
                  <a:cubicBezTo>
                    <a:pt x="107676" y="132397"/>
                    <a:pt x="106723" y="133350"/>
                    <a:pt x="105771" y="133350"/>
                  </a:cubicBezTo>
                  <a:cubicBezTo>
                    <a:pt x="104818" y="133350"/>
                    <a:pt x="103866" y="133350"/>
                    <a:pt x="103866" y="134303"/>
                  </a:cubicBezTo>
                  <a:close/>
                  <a:moveTo>
                    <a:pt x="105771" y="38100"/>
                  </a:moveTo>
                  <a:cubicBezTo>
                    <a:pt x="105771" y="37147"/>
                    <a:pt x="105771" y="37147"/>
                    <a:pt x="105771" y="38100"/>
                  </a:cubicBezTo>
                  <a:cubicBezTo>
                    <a:pt x="105771" y="37147"/>
                    <a:pt x="105771" y="36195"/>
                    <a:pt x="105771" y="38100"/>
                  </a:cubicBezTo>
                  <a:cubicBezTo>
                    <a:pt x="104818" y="37147"/>
                    <a:pt x="104818" y="37147"/>
                    <a:pt x="105771" y="38100"/>
                  </a:cubicBezTo>
                  <a:cubicBezTo>
                    <a:pt x="104818" y="37147"/>
                    <a:pt x="104818" y="38100"/>
                    <a:pt x="105771" y="38100"/>
                  </a:cubicBezTo>
                  <a:close/>
                  <a:moveTo>
                    <a:pt x="108628" y="45720"/>
                  </a:moveTo>
                  <a:cubicBezTo>
                    <a:pt x="108628" y="44768"/>
                    <a:pt x="108628" y="44768"/>
                    <a:pt x="107676" y="44768"/>
                  </a:cubicBezTo>
                  <a:cubicBezTo>
                    <a:pt x="105771" y="44768"/>
                    <a:pt x="105771" y="46672"/>
                    <a:pt x="105771" y="47625"/>
                  </a:cubicBezTo>
                  <a:cubicBezTo>
                    <a:pt x="105771" y="48578"/>
                    <a:pt x="105771" y="48578"/>
                    <a:pt x="106723" y="48578"/>
                  </a:cubicBezTo>
                  <a:cubicBezTo>
                    <a:pt x="106723" y="47625"/>
                    <a:pt x="108628" y="47625"/>
                    <a:pt x="108628" y="45720"/>
                  </a:cubicBezTo>
                  <a:close/>
                  <a:moveTo>
                    <a:pt x="108628" y="98107"/>
                  </a:moveTo>
                  <a:cubicBezTo>
                    <a:pt x="108628" y="98107"/>
                    <a:pt x="107676" y="97155"/>
                    <a:pt x="108628" y="98107"/>
                  </a:cubicBezTo>
                  <a:cubicBezTo>
                    <a:pt x="106723" y="97155"/>
                    <a:pt x="106723" y="97155"/>
                    <a:pt x="106723" y="98107"/>
                  </a:cubicBezTo>
                  <a:cubicBezTo>
                    <a:pt x="106723" y="98107"/>
                    <a:pt x="107676" y="99060"/>
                    <a:pt x="107676" y="99060"/>
                  </a:cubicBezTo>
                  <a:cubicBezTo>
                    <a:pt x="107676" y="100013"/>
                    <a:pt x="108628" y="99060"/>
                    <a:pt x="108628" y="98107"/>
                  </a:cubicBezTo>
                  <a:close/>
                  <a:moveTo>
                    <a:pt x="106723" y="41910"/>
                  </a:moveTo>
                  <a:cubicBezTo>
                    <a:pt x="107676" y="41910"/>
                    <a:pt x="107676" y="41910"/>
                    <a:pt x="106723" y="41910"/>
                  </a:cubicBezTo>
                  <a:cubicBezTo>
                    <a:pt x="107676" y="41910"/>
                    <a:pt x="108628" y="41910"/>
                    <a:pt x="107676" y="40957"/>
                  </a:cubicBezTo>
                  <a:cubicBezTo>
                    <a:pt x="108628" y="40957"/>
                    <a:pt x="107676" y="40957"/>
                    <a:pt x="106723" y="41910"/>
                  </a:cubicBezTo>
                  <a:cubicBezTo>
                    <a:pt x="106723" y="40957"/>
                    <a:pt x="106723" y="41910"/>
                    <a:pt x="106723" y="41910"/>
                  </a:cubicBezTo>
                  <a:close/>
                  <a:moveTo>
                    <a:pt x="110533" y="151447"/>
                  </a:moveTo>
                  <a:cubicBezTo>
                    <a:pt x="108628" y="151447"/>
                    <a:pt x="108628" y="153353"/>
                    <a:pt x="107676" y="154305"/>
                  </a:cubicBezTo>
                  <a:cubicBezTo>
                    <a:pt x="107676" y="154305"/>
                    <a:pt x="107676" y="154305"/>
                    <a:pt x="108628" y="154305"/>
                  </a:cubicBezTo>
                  <a:cubicBezTo>
                    <a:pt x="109581" y="153353"/>
                    <a:pt x="111486" y="153353"/>
                    <a:pt x="110533" y="151447"/>
                  </a:cubicBezTo>
                  <a:cubicBezTo>
                    <a:pt x="111486" y="151447"/>
                    <a:pt x="110533" y="151447"/>
                    <a:pt x="110533" y="151447"/>
                  </a:cubicBezTo>
                  <a:close/>
                  <a:moveTo>
                    <a:pt x="108628" y="57150"/>
                  </a:moveTo>
                  <a:lnTo>
                    <a:pt x="108628" y="57150"/>
                  </a:lnTo>
                  <a:cubicBezTo>
                    <a:pt x="107676" y="58103"/>
                    <a:pt x="107676" y="58103"/>
                    <a:pt x="108628" y="58103"/>
                  </a:cubicBezTo>
                  <a:cubicBezTo>
                    <a:pt x="108628" y="58103"/>
                    <a:pt x="109581" y="58103"/>
                    <a:pt x="108628" y="57150"/>
                  </a:cubicBezTo>
                  <a:cubicBezTo>
                    <a:pt x="109581" y="57150"/>
                    <a:pt x="109581" y="57150"/>
                    <a:pt x="108628" y="57150"/>
                  </a:cubicBezTo>
                  <a:close/>
                  <a:moveTo>
                    <a:pt x="107676" y="103822"/>
                  </a:moveTo>
                  <a:cubicBezTo>
                    <a:pt x="107676" y="103822"/>
                    <a:pt x="108628" y="104775"/>
                    <a:pt x="107676" y="103822"/>
                  </a:cubicBezTo>
                  <a:cubicBezTo>
                    <a:pt x="108628" y="104775"/>
                    <a:pt x="108628" y="103822"/>
                    <a:pt x="108628" y="103822"/>
                  </a:cubicBezTo>
                  <a:lnTo>
                    <a:pt x="107676" y="103822"/>
                  </a:lnTo>
                  <a:cubicBezTo>
                    <a:pt x="108628" y="102870"/>
                    <a:pt x="107676" y="103822"/>
                    <a:pt x="107676" y="103822"/>
                  </a:cubicBezTo>
                  <a:close/>
                  <a:moveTo>
                    <a:pt x="108628" y="94297"/>
                  </a:moveTo>
                  <a:cubicBezTo>
                    <a:pt x="108628" y="94297"/>
                    <a:pt x="108628" y="94297"/>
                    <a:pt x="108628" y="94297"/>
                  </a:cubicBezTo>
                  <a:cubicBezTo>
                    <a:pt x="109581" y="93345"/>
                    <a:pt x="109581" y="93345"/>
                    <a:pt x="108628" y="93345"/>
                  </a:cubicBezTo>
                  <a:cubicBezTo>
                    <a:pt x="108628" y="93345"/>
                    <a:pt x="108628" y="93345"/>
                    <a:pt x="108628" y="94297"/>
                  </a:cubicBezTo>
                  <a:cubicBezTo>
                    <a:pt x="108628" y="94297"/>
                    <a:pt x="108628" y="94297"/>
                    <a:pt x="108628" y="94297"/>
                  </a:cubicBezTo>
                  <a:close/>
                  <a:moveTo>
                    <a:pt x="108628" y="18097"/>
                  </a:moveTo>
                  <a:cubicBezTo>
                    <a:pt x="109581" y="18097"/>
                    <a:pt x="109581" y="18097"/>
                    <a:pt x="108628" y="18097"/>
                  </a:cubicBezTo>
                  <a:cubicBezTo>
                    <a:pt x="109581" y="18097"/>
                    <a:pt x="109581" y="18097"/>
                    <a:pt x="109581" y="18097"/>
                  </a:cubicBezTo>
                  <a:cubicBezTo>
                    <a:pt x="110533" y="18097"/>
                    <a:pt x="109581" y="18097"/>
                    <a:pt x="108628" y="18097"/>
                  </a:cubicBezTo>
                  <a:lnTo>
                    <a:pt x="108628" y="18097"/>
                  </a:lnTo>
                  <a:close/>
                  <a:moveTo>
                    <a:pt x="109581" y="22860"/>
                  </a:moveTo>
                  <a:cubicBezTo>
                    <a:pt x="109581" y="22860"/>
                    <a:pt x="109581" y="22860"/>
                    <a:pt x="109581" y="22860"/>
                  </a:cubicBezTo>
                  <a:cubicBezTo>
                    <a:pt x="110533" y="22860"/>
                    <a:pt x="110533" y="21907"/>
                    <a:pt x="109581" y="22860"/>
                  </a:cubicBezTo>
                  <a:cubicBezTo>
                    <a:pt x="109581" y="21907"/>
                    <a:pt x="109581" y="21907"/>
                    <a:pt x="109581" y="22860"/>
                  </a:cubicBezTo>
                  <a:cubicBezTo>
                    <a:pt x="109581" y="21907"/>
                    <a:pt x="109581" y="21907"/>
                    <a:pt x="109581" y="22860"/>
                  </a:cubicBezTo>
                  <a:close/>
                  <a:moveTo>
                    <a:pt x="110533" y="33338"/>
                  </a:moveTo>
                  <a:cubicBezTo>
                    <a:pt x="109581" y="33338"/>
                    <a:pt x="109581" y="33338"/>
                    <a:pt x="109581" y="34290"/>
                  </a:cubicBezTo>
                  <a:cubicBezTo>
                    <a:pt x="109581" y="35243"/>
                    <a:pt x="109581" y="35243"/>
                    <a:pt x="110533" y="35243"/>
                  </a:cubicBezTo>
                  <a:cubicBezTo>
                    <a:pt x="111486" y="35243"/>
                    <a:pt x="111486" y="34290"/>
                    <a:pt x="110533" y="33338"/>
                  </a:cubicBezTo>
                  <a:cubicBezTo>
                    <a:pt x="111486" y="33338"/>
                    <a:pt x="111486" y="33338"/>
                    <a:pt x="110533" y="33338"/>
                  </a:cubicBezTo>
                  <a:close/>
                  <a:moveTo>
                    <a:pt x="111486" y="167640"/>
                  </a:moveTo>
                  <a:cubicBezTo>
                    <a:pt x="111486" y="167640"/>
                    <a:pt x="110533" y="166688"/>
                    <a:pt x="111486" y="167640"/>
                  </a:cubicBezTo>
                  <a:cubicBezTo>
                    <a:pt x="109581" y="166688"/>
                    <a:pt x="109581" y="167640"/>
                    <a:pt x="109581" y="167640"/>
                  </a:cubicBezTo>
                  <a:cubicBezTo>
                    <a:pt x="109581" y="168593"/>
                    <a:pt x="110533" y="168593"/>
                    <a:pt x="111486" y="167640"/>
                  </a:cubicBezTo>
                  <a:cubicBezTo>
                    <a:pt x="110533" y="168593"/>
                    <a:pt x="111486" y="168593"/>
                    <a:pt x="111486" y="167640"/>
                  </a:cubicBezTo>
                  <a:close/>
                  <a:moveTo>
                    <a:pt x="111486" y="138113"/>
                  </a:moveTo>
                  <a:cubicBezTo>
                    <a:pt x="110533" y="139065"/>
                    <a:pt x="110533" y="140018"/>
                    <a:pt x="111486" y="140018"/>
                  </a:cubicBezTo>
                  <a:cubicBezTo>
                    <a:pt x="112438" y="140970"/>
                    <a:pt x="113391" y="140970"/>
                    <a:pt x="114343" y="140018"/>
                  </a:cubicBezTo>
                  <a:cubicBezTo>
                    <a:pt x="115296" y="140018"/>
                    <a:pt x="116248" y="139065"/>
                    <a:pt x="116248" y="138113"/>
                  </a:cubicBezTo>
                  <a:cubicBezTo>
                    <a:pt x="115296" y="136207"/>
                    <a:pt x="116248" y="134303"/>
                    <a:pt x="113391" y="133350"/>
                  </a:cubicBezTo>
                  <a:cubicBezTo>
                    <a:pt x="113391" y="135255"/>
                    <a:pt x="112438" y="137160"/>
                    <a:pt x="111486" y="138113"/>
                  </a:cubicBezTo>
                  <a:close/>
                  <a:moveTo>
                    <a:pt x="110533" y="80963"/>
                  </a:moveTo>
                  <a:cubicBezTo>
                    <a:pt x="110533" y="80963"/>
                    <a:pt x="110533" y="80963"/>
                    <a:pt x="110533" y="80963"/>
                  </a:cubicBezTo>
                  <a:cubicBezTo>
                    <a:pt x="110533" y="81915"/>
                    <a:pt x="110533" y="81915"/>
                    <a:pt x="110533" y="81915"/>
                  </a:cubicBezTo>
                  <a:cubicBezTo>
                    <a:pt x="111486" y="81915"/>
                    <a:pt x="111486" y="81915"/>
                    <a:pt x="110533" y="80963"/>
                  </a:cubicBezTo>
                  <a:cubicBezTo>
                    <a:pt x="111486" y="80963"/>
                    <a:pt x="111486" y="80963"/>
                    <a:pt x="110533" y="80963"/>
                  </a:cubicBezTo>
                  <a:close/>
                  <a:moveTo>
                    <a:pt x="110533" y="47625"/>
                  </a:moveTo>
                  <a:cubicBezTo>
                    <a:pt x="110533" y="48578"/>
                    <a:pt x="110533" y="48578"/>
                    <a:pt x="111486" y="48578"/>
                  </a:cubicBezTo>
                  <a:cubicBezTo>
                    <a:pt x="112438" y="48578"/>
                    <a:pt x="114343" y="49530"/>
                    <a:pt x="114343" y="48578"/>
                  </a:cubicBezTo>
                  <a:cubicBezTo>
                    <a:pt x="113391" y="44768"/>
                    <a:pt x="116248" y="46672"/>
                    <a:pt x="117201" y="45720"/>
                  </a:cubicBezTo>
                  <a:cubicBezTo>
                    <a:pt x="117201" y="45720"/>
                    <a:pt x="118153" y="45720"/>
                    <a:pt x="118153" y="44768"/>
                  </a:cubicBezTo>
                  <a:lnTo>
                    <a:pt x="118153" y="43815"/>
                  </a:lnTo>
                  <a:cubicBezTo>
                    <a:pt x="116248" y="44768"/>
                    <a:pt x="111486" y="45720"/>
                    <a:pt x="110533" y="47625"/>
                  </a:cubicBezTo>
                  <a:close/>
                  <a:moveTo>
                    <a:pt x="113391" y="73343"/>
                  </a:moveTo>
                  <a:cubicBezTo>
                    <a:pt x="112438" y="74295"/>
                    <a:pt x="112438" y="75247"/>
                    <a:pt x="111486" y="77153"/>
                  </a:cubicBezTo>
                  <a:cubicBezTo>
                    <a:pt x="111486" y="78105"/>
                    <a:pt x="111486" y="79057"/>
                    <a:pt x="112438" y="78105"/>
                  </a:cubicBezTo>
                  <a:cubicBezTo>
                    <a:pt x="113391" y="77153"/>
                    <a:pt x="115296" y="76200"/>
                    <a:pt x="115296" y="75247"/>
                  </a:cubicBezTo>
                  <a:cubicBezTo>
                    <a:pt x="115296" y="74295"/>
                    <a:pt x="114343" y="73343"/>
                    <a:pt x="113391" y="73343"/>
                  </a:cubicBezTo>
                  <a:lnTo>
                    <a:pt x="113391" y="72390"/>
                  </a:lnTo>
                  <a:cubicBezTo>
                    <a:pt x="113391" y="71438"/>
                    <a:pt x="112438" y="71438"/>
                    <a:pt x="112438" y="71438"/>
                  </a:cubicBezTo>
                  <a:cubicBezTo>
                    <a:pt x="111486" y="71438"/>
                    <a:pt x="111486" y="72390"/>
                    <a:pt x="113391" y="73343"/>
                  </a:cubicBezTo>
                  <a:lnTo>
                    <a:pt x="113391" y="73343"/>
                  </a:lnTo>
                  <a:close/>
                  <a:moveTo>
                    <a:pt x="112438" y="105728"/>
                  </a:moveTo>
                  <a:cubicBezTo>
                    <a:pt x="112438" y="104775"/>
                    <a:pt x="112438" y="104775"/>
                    <a:pt x="111486" y="104775"/>
                  </a:cubicBezTo>
                  <a:lnTo>
                    <a:pt x="110533" y="105728"/>
                  </a:lnTo>
                  <a:cubicBezTo>
                    <a:pt x="111486" y="104775"/>
                    <a:pt x="111486" y="105728"/>
                    <a:pt x="112438" y="105728"/>
                  </a:cubicBezTo>
                  <a:cubicBezTo>
                    <a:pt x="112438" y="105728"/>
                    <a:pt x="112438" y="105728"/>
                    <a:pt x="112438" y="105728"/>
                  </a:cubicBezTo>
                  <a:close/>
                  <a:moveTo>
                    <a:pt x="113391" y="130493"/>
                  </a:moveTo>
                  <a:cubicBezTo>
                    <a:pt x="113391" y="129540"/>
                    <a:pt x="112438" y="129540"/>
                    <a:pt x="113391" y="130493"/>
                  </a:cubicBezTo>
                  <a:cubicBezTo>
                    <a:pt x="110533" y="131445"/>
                    <a:pt x="111486" y="132397"/>
                    <a:pt x="112438" y="133350"/>
                  </a:cubicBezTo>
                  <a:cubicBezTo>
                    <a:pt x="112438" y="132397"/>
                    <a:pt x="114343" y="131445"/>
                    <a:pt x="113391" y="130493"/>
                  </a:cubicBezTo>
                  <a:close/>
                  <a:moveTo>
                    <a:pt x="113391" y="100013"/>
                  </a:moveTo>
                  <a:cubicBezTo>
                    <a:pt x="113391" y="100013"/>
                    <a:pt x="112438" y="100013"/>
                    <a:pt x="113391" y="100013"/>
                  </a:cubicBezTo>
                  <a:cubicBezTo>
                    <a:pt x="112438" y="100013"/>
                    <a:pt x="111486" y="100013"/>
                    <a:pt x="113391" y="100013"/>
                  </a:cubicBezTo>
                  <a:cubicBezTo>
                    <a:pt x="112438" y="100965"/>
                    <a:pt x="112438" y="100965"/>
                    <a:pt x="113391" y="100013"/>
                  </a:cubicBezTo>
                  <a:cubicBezTo>
                    <a:pt x="113391" y="100965"/>
                    <a:pt x="113391" y="100965"/>
                    <a:pt x="113391" y="100013"/>
                  </a:cubicBezTo>
                  <a:close/>
                  <a:moveTo>
                    <a:pt x="115296" y="59055"/>
                  </a:moveTo>
                  <a:lnTo>
                    <a:pt x="115296" y="59055"/>
                  </a:lnTo>
                  <a:cubicBezTo>
                    <a:pt x="115296" y="57150"/>
                    <a:pt x="114343" y="56197"/>
                    <a:pt x="113391" y="55245"/>
                  </a:cubicBezTo>
                  <a:cubicBezTo>
                    <a:pt x="112438" y="55245"/>
                    <a:pt x="112438" y="55245"/>
                    <a:pt x="112438" y="55245"/>
                  </a:cubicBezTo>
                  <a:cubicBezTo>
                    <a:pt x="113391" y="57150"/>
                    <a:pt x="113391" y="58103"/>
                    <a:pt x="115296" y="59055"/>
                  </a:cubicBezTo>
                  <a:close/>
                  <a:moveTo>
                    <a:pt x="113391" y="40957"/>
                  </a:moveTo>
                  <a:cubicBezTo>
                    <a:pt x="113391" y="40957"/>
                    <a:pt x="114343" y="40957"/>
                    <a:pt x="114343" y="40957"/>
                  </a:cubicBezTo>
                  <a:cubicBezTo>
                    <a:pt x="114343" y="40005"/>
                    <a:pt x="114343" y="40005"/>
                    <a:pt x="114343" y="40005"/>
                  </a:cubicBezTo>
                  <a:cubicBezTo>
                    <a:pt x="113391" y="39053"/>
                    <a:pt x="112438" y="39053"/>
                    <a:pt x="113391" y="40957"/>
                  </a:cubicBezTo>
                  <a:cubicBezTo>
                    <a:pt x="112438" y="40005"/>
                    <a:pt x="112438" y="40957"/>
                    <a:pt x="113391" y="40957"/>
                  </a:cubicBezTo>
                  <a:close/>
                  <a:moveTo>
                    <a:pt x="115296" y="122872"/>
                  </a:moveTo>
                  <a:cubicBezTo>
                    <a:pt x="115296" y="121920"/>
                    <a:pt x="114343" y="120968"/>
                    <a:pt x="113391" y="120968"/>
                  </a:cubicBezTo>
                  <a:cubicBezTo>
                    <a:pt x="113391" y="120968"/>
                    <a:pt x="112438" y="121920"/>
                    <a:pt x="112438" y="121920"/>
                  </a:cubicBezTo>
                  <a:cubicBezTo>
                    <a:pt x="113391" y="121920"/>
                    <a:pt x="114343" y="122872"/>
                    <a:pt x="115296" y="122872"/>
                  </a:cubicBezTo>
                  <a:cubicBezTo>
                    <a:pt x="115296" y="123825"/>
                    <a:pt x="115296" y="122872"/>
                    <a:pt x="115296" y="122872"/>
                  </a:cubicBezTo>
                  <a:close/>
                  <a:moveTo>
                    <a:pt x="113391" y="64770"/>
                  </a:moveTo>
                  <a:cubicBezTo>
                    <a:pt x="113391" y="64770"/>
                    <a:pt x="112438" y="64770"/>
                    <a:pt x="113391" y="64770"/>
                  </a:cubicBezTo>
                  <a:cubicBezTo>
                    <a:pt x="113391" y="66675"/>
                    <a:pt x="113391" y="66675"/>
                    <a:pt x="114343" y="65722"/>
                  </a:cubicBezTo>
                  <a:cubicBezTo>
                    <a:pt x="114343" y="65722"/>
                    <a:pt x="115296" y="64770"/>
                    <a:pt x="115296" y="64770"/>
                  </a:cubicBezTo>
                  <a:cubicBezTo>
                    <a:pt x="114343" y="64770"/>
                    <a:pt x="114343" y="64770"/>
                    <a:pt x="113391" y="64770"/>
                  </a:cubicBezTo>
                  <a:close/>
                  <a:moveTo>
                    <a:pt x="114343" y="149543"/>
                  </a:moveTo>
                  <a:cubicBezTo>
                    <a:pt x="114343" y="149543"/>
                    <a:pt x="114343" y="150495"/>
                    <a:pt x="114343" y="149543"/>
                  </a:cubicBezTo>
                  <a:cubicBezTo>
                    <a:pt x="115296" y="150495"/>
                    <a:pt x="115296" y="149543"/>
                    <a:pt x="115296" y="149543"/>
                  </a:cubicBezTo>
                  <a:cubicBezTo>
                    <a:pt x="115296" y="149543"/>
                    <a:pt x="115296" y="148590"/>
                    <a:pt x="114343" y="149543"/>
                  </a:cubicBezTo>
                  <a:cubicBezTo>
                    <a:pt x="114343" y="148590"/>
                    <a:pt x="113391" y="148590"/>
                    <a:pt x="114343" y="149543"/>
                  </a:cubicBezTo>
                  <a:close/>
                  <a:moveTo>
                    <a:pt x="116248" y="161925"/>
                  </a:moveTo>
                  <a:cubicBezTo>
                    <a:pt x="115296" y="161925"/>
                    <a:pt x="114343" y="162878"/>
                    <a:pt x="114343" y="163830"/>
                  </a:cubicBezTo>
                  <a:cubicBezTo>
                    <a:pt x="114343" y="164782"/>
                    <a:pt x="114343" y="164782"/>
                    <a:pt x="114343" y="164782"/>
                  </a:cubicBezTo>
                  <a:cubicBezTo>
                    <a:pt x="116248" y="163830"/>
                    <a:pt x="117201" y="163830"/>
                    <a:pt x="116248" y="161925"/>
                  </a:cubicBezTo>
                  <a:cubicBezTo>
                    <a:pt x="117201" y="161925"/>
                    <a:pt x="117201" y="161925"/>
                    <a:pt x="116248" y="161925"/>
                  </a:cubicBezTo>
                  <a:close/>
                  <a:moveTo>
                    <a:pt x="116248" y="90488"/>
                  </a:moveTo>
                  <a:cubicBezTo>
                    <a:pt x="117201" y="89535"/>
                    <a:pt x="118153" y="90488"/>
                    <a:pt x="118153" y="88582"/>
                  </a:cubicBezTo>
                  <a:cubicBezTo>
                    <a:pt x="118153" y="88582"/>
                    <a:pt x="118153" y="87630"/>
                    <a:pt x="117201" y="87630"/>
                  </a:cubicBezTo>
                  <a:cubicBezTo>
                    <a:pt x="116248" y="88582"/>
                    <a:pt x="115296" y="88582"/>
                    <a:pt x="116248" y="90488"/>
                  </a:cubicBezTo>
                  <a:cubicBezTo>
                    <a:pt x="115296" y="90488"/>
                    <a:pt x="115296" y="90488"/>
                    <a:pt x="116248" y="90488"/>
                  </a:cubicBezTo>
                  <a:close/>
                  <a:moveTo>
                    <a:pt x="117201" y="83820"/>
                  </a:moveTo>
                  <a:cubicBezTo>
                    <a:pt x="117201" y="83820"/>
                    <a:pt x="117201" y="83820"/>
                    <a:pt x="117201" y="83820"/>
                  </a:cubicBezTo>
                  <a:cubicBezTo>
                    <a:pt x="118153" y="82868"/>
                    <a:pt x="118153" y="82868"/>
                    <a:pt x="117201" y="82868"/>
                  </a:cubicBezTo>
                  <a:cubicBezTo>
                    <a:pt x="117201" y="82868"/>
                    <a:pt x="116248" y="82868"/>
                    <a:pt x="117201" y="83820"/>
                  </a:cubicBezTo>
                  <a:cubicBezTo>
                    <a:pt x="116248" y="82868"/>
                    <a:pt x="116248" y="83820"/>
                    <a:pt x="117201" y="83820"/>
                  </a:cubicBezTo>
                  <a:close/>
                  <a:moveTo>
                    <a:pt x="120058" y="154305"/>
                  </a:moveTo>
                  <a:cubicBezTo>
                    <a:pt x="120058" y="153353"/>
                    <a:pt x="120058" y="153353"/>
                    <a:pt x="118153" y="153353"/>
                  </a:cubicBezTo>
                  <a:cubicBezTo>
                    <a:pt x="118153" y="153353"/>
                    <a:pt x="117201" y="154305"/>
                    <a:pt x="118153" y="154305"/>
                  </a:cubicBezTo>
                  <a:cubicBezTo>
                    <a:pt x="118153" y="155257"/>
                    <a:pt x="118153" y="156210"/>
                    <a:pt x="119106" y="156210"/>
                  </a:cubicBezTo>
                  <a:cubicBezTo>
                    <a:pt x="120058" y="155257"/>
                    <a:pt x="120058" y="155257"/>
                    <a:pt x="120058" y="154305"/>
                  </a:cubicBezTo>
                  <a:close/>
                  <a:moveTo>
                    <a:pt x="120058" y="146685"/>
                  </a:moveTo>
                  <a:cubicBezTo>
                    <a:pt x="119106" y="146685"/>
                    <a:pt x="118153" y="147638"/>
                    <a:pt x="118153" y="148590"/>
                  </a:cubicBezTo>
                  <a:cubicBezTo>
                    <a:pt x="118153" y="149543"/>
                    <a:pt x="118153" y="150495"/>
                    <a:pt x="119106" y="150495"/>
                  </a:cubicBezTo>
                  <a:cubicBezTo>
                    <a:pt x="120058" y="150495"/>
                    <a:pt x="120058" y="149543"/>
                    <a:pt x="120058" y="149543"/>
                  </a:cubicBezTo>
                  <a:cubicBezTo>
                    <a:pt x="121011" y="147638"/>
                    <a:pt x="121011" y="146685"/>
                    <a:pt x="120058" y="146685"/>
                  </a:cubicBezTo>
                  <a:close/>
                  <a:moveTo>
                    <a:pt x="119106" y="125730"/>
                  </a:moveTo>
                  <a:lnTo>
                    <a:pt x="119106" y="125730"/>
                  </a:lnTo>
                  <a:cubicBezTo>
                    <a:pt x="120058" y="125730"/>
                    <a:pt x="120058" y="125730"/>
                    <a:pt x="119106" y="125730"/>
                  </a:cubicBezTo>
                  <a:lnTo>
                    <a:pt x="119106" y="125730"/>
                  </a:lnTo>
                  <a:lnTo>
                    <a:pt x="119106" y="125730"/>
                  </a:lnTo>
                  <a:close/>
                  <a:moveTo>
                    <a:pt x="121011" y="133350"/>
                  </a:moveTo>
                  <a:cubicBezTo>
                    <a:pt x="121011" y="133350"/>
                    <a:pt x="121011" y="133350"/>
                    <a:pt x="121011" y="133350"/>
                  </a:cubicBezTo>
                  <a:cubicBezTo>
                    <a:pt x="120058" y="133350"/>
                    <a:pt x="119106" y="133350"/>
                    <a:pt x="119106" y="134303"/>
                  </a:cubicBezTo>
                  <a:lnTo>
                    <a:pt x="121011" y="133350"/>
                  </a:lnTo>
                  <a:cubicBezTo>
                    <a:pt x="121011" y="134303"/>
                    <a:pt x="121011" y="134303"/>
                    <a:pt x="121011" y="133350"/>
                  </a:cubicBezTo>
                  <a:close/>
                  <a:moveTo>
                    <a:pt x="122916" y="52388"/>
                  </a:moveTo>
                  <a:cubicBezTo>
                    <a:pt x="122916" y="51435"/>
                    <a:pt x="121963" y="51435"/>
                    <a:pt x="121963" y="51435"/>
                  </a:cubicBezTo>
                  <a:cubicBezTo>
                    <a:pt x="121011" y="51435"/>
                    <a:pt x="121011" y="51435"/>
                    <a:pt x="121011" y="52388"/>
                  </a:cubicBezTo>
                  <a:cubicBezTo>
                    <a:pt x="121011" y="53340"/>
                    <a:pt x="121011" y="53340"/>
                    <a:pt x="122916" y="52388"/>
                  </a:cubicBezTo>
                  <a:cubicBezTo>
                    <a:pt x="121963" y="53340"/>
                    <a:pt x="122916" y="53340"/>
                    <a:pt x="122916" y="52388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457" name="Freeform 456">
              <a:extLst>
                <a:ext uri="{FF2B5EF4-FFF2-40B4-BE49-F238E27FC236}">
                  <a16:creationId xmlns:a16="http://schemas.microsoft.com/office/drawing/2014/main" id="{257E318A-1775-BECA-4A73-20F3F7ED8420}"/>
                </a:ext>
              </a:extLst>
            </p:cNvPr>
            <p:cNvSpPr/>
            <p:nvPr/>
          </p:nvSpPr>
          <p:spPr>
            <a:xfrm>
              <a:off x="14430324" y="963379"/>
              <a:ext cx="88157" cy="246425"/>
            </a:xfrm>
            <a:custGeom>
              <a:avLst/>
              <a:gdLst>
                <a:gd name="connsiteX0" fmla="*/ 94297 w 94297"/>
                <a:gd name="connsiteY0" fmla="*/ 258994 h 263756"/>
                <a:gd name="connsiteX1" fmla="*/ 90488 w 94297"/>
                <a:gd name="connsiteY1" fmla="*/ 262804 h 263756"/>
                <a:gd name="connsiteX2" fmla="*/ 69532 w 94297"/>
                <a:gd name="connsiteY2" fmla="*/ 262804 h 263756"/>
                <a:gd name="connsiteX3" fmla="*/ 60007 w 94297"/>
                <a:gd name="connsiteY3" fmla="*/ 262804 h 263756"/>
                <a:gd name="connsiteX4" fmla="*/ 43815 w 94297"/>
                <a:gd name="connsiteY4" fmla="*/ 262804 h 263756"/>
                <a:gd name="connsiteX5" fmla="*/ 7620 w 94297"/>
                <a:gd name="connsiteY5" fmla="*/ 263757 h 263756"/>
                <a:gd name="connsiteX6" fmla="*/ 5715 w 94297"/>
                <a:gd name="connsiteY6" fmla="*/ 263757 h 263756"/>
                <a:gd name="connsiteX7" fmla="*/ 952 w 94297"/>
                <a:gd name="connsiteY7" fmla="*/ 260899 h 263756"/>
                <a:gd name="connsiteX8" fmla="*/ 4763 w 94297"/>
                <a:gd name="connsiteY8" fmla="*/ 255184 h 263756"/>
                <a:gd name="connsiteX9" fmla="*/ 8572 w 94297"/>
                <a:gd name="connsiteY9" fmla="*/ 254232 h 263756"/>
                <a:gd name="connsiteX10" fmla="*/ 17145 w 94297"/>
                <a:gd name="connsiteY10" fmla="*/ 252327 h 263756"/>
                <a:gd name="connsiteX11" fmla="*/ 23813 w 94297"/>
                <a:gd name="connsiteY11" fmla="*/ 240897 h 263756"/>
                <a:gd name="connsiteX12" fmla="*/ 23813 w 94297"/>
                <a:gd name="connsiteY12" fmla="*/ 218989 h 263756"/>
                <a:gd name="connsiteX13" fmla="*/ 22860 w 94297"/>
                <a:gd name="connsiteY13" fmla="*/ 212322 h 263756"/>
                <a:gd name="connsiteX14" fmla="*/ 22860 w 94297"/>
                <a:gd name="connsiteY14" fmla="*/ 210417 h 263756"/>
                <a:gd name="connsiteX15" fmla="*/ 23813 w 94297"/>
                <a:gd name="connsiteY15" fmla="*/ 182794 h 263756"/>
                <a:gd name="connsiteX16" fmla="*/ 22860 w 94297"/>
                <a:gd name="connsiteY16" fmla="*/ 108499 h 263756"/>
                <a:gd name="connsiteX17" fmla="*/ 22860 w 94297"/>
                <a:gd name="connsiteY17" fmla="*/ 34204 h 263756"/>
                <a:gd name="connsiteX18" fmla="*/ 21907 w 94297"/>
                <a:gd name="connsiteY18" fmla="*/ 27537 h 263756"/>
                <a:gd name="connsiteX19" fmla="*/ 12382 w 94297"/>
                <a:gd name="connsiteY19" fmla="*/ 18012 h 263756"/>
                <a:gd name="connsiteX20" fmla="*/ 3810 w 94297"/>
                <a:gd name="connsiteY20" fmla="*/ 16107 h 263756"/>
                <a:gd name="connsiteX21" fmla="*/ 0 w 94297"/>
                <a:gd name="connsiteY21" fmla="*/ 12297 h 263756"/>
                <a:gd name="connsiteX22" fmla="*/ 3810 w 94297"/>
                <a:gd name="connsiteY22" fmla="*/ 8487 h 263756"/>
                <a:gd name="connsiteX23" fmla="*/ 13335 w 94297"/>
                <a:gd name="connsiteY23" fmla="*/ 8487 h 263756"/>
                <a:gd name="connsiteX24" fmla="*/ 33338 w 94297"/>
                <a:gd name="connsiteY24" fmla="*/ 7534 h 263756"/>
                <a:gd name="connsiteX25" fmla="*/ 58102 w 94297"/>
                <a:gd name="connsiteY25" fmla="*/ 1819 h 263756"/>
                <a:gd name="connsiteX26" fmla="*/ 60007 w 94297"/>
                <a:gd name="connsiteY26" fmla="*/ 867 h 263756"/>
                <a:gd name="connsiteX27" fmla="*/ 68580 w 94297"/>
                <a:gd name="connsiteY27" fmla="*/ 6582 h 263756"/>
                <a:gd name="connsiteX28" fmla="*/ 68580 w 94297"/>
                <a:gd name="connsiteY28" fmla="*/ 19917 h 263756"/>
                <a:gd name="connsiteX29" fmla="*/ 67627 w 94297"/>
                <a:gd name="connsiteY29" fmla="*/ 84687 h 263756"/>
                <a:gd name="connsiteX30" fmla="*/ 67627 w 94297"/>
                <a:gd name="connsiteY30" fmla="*/ 150409 h 263756"/>
                <a:gd name="connsiteX31" fmla="*/ 68580 w 94297"/>
                <a:gd name="connsiteY31" fmla="*/ 183747 h 263756"/>
                <a:gd name="connsiteX32" fmla="*/ 67627 w 94297"/>
                <a:gd name="connsiteY32" fmla="*/ 190414 h 263756"/>
                <a:gd name="connsiteX33" fmla="*/ 66675 w 94297"/>
                <a:gd name="connsiteY33" fmla="*/ 194224 h 263756"/>
                <a:gd name="connsiteX34" fmla="*/ 68580 w 94297"/>
                <a:gd name="connsiteY34" fmla="*/ 235182 h 263756"/>
                <a:gd name="connsiteX35" fmla="*/ 68580 w 94297"/>
                <a:gd name="connsiteY35" fmla="*/ 237087 h 263756"/>
                <a:gd name="connsiteX36" fmla="*/ 83820 w 94297"/>
                <a:gd name="connsiteY36" fmla="*/ 252327 h 263756"/>
                <a:gd name="connsiteX37" fmla="*/ 87630 w 94297"/>
                <a:gd name="connsiteY37" fmla="*/ 252327 h 263756"/>
                <a:gd name="connsiteX38" fmla="*/ 94297 w 94297"/>
                <a:gd name="connsiteY38" fmla="*/ 258994 h 263756"/>
                <a:gd name="connsiteX39" fmla="*/ 28575 w 94297"/>
                <a:gd name="connsiteY39" fmla="*/ 241849 h 263756"/>
                <a:gd name="connsiteX40" fmla="*/ 28575 w 94297"/>
                <a:gd name="connsiteY40" fmla="*/ 241849 h 263756"/>
                <a:gd name="connsiteX41" fmla="*/ 28575 w 94297"/>
                <a:gd name="connsiteY41" fmla="*/ 241849 h 263756"/>
                <a:gd name="connsiteX42" fmla="*/ 28575 w 94297"/>
                <a:gd name="connsiteY42" fmla="*/ 241849 h 263756"/>
                <a:gd name="connsiteX43" fmla="*/ 28575 w 94297"/>
                <a:gd name="connsiteY43" fmla="*/ 241849 h 263756"/>
                <a:gd name="connsiteX44" fmla="*/ 29527 w 94297"/>
                <a:gd name="connsiteY44" fmla="*/ 135169 h 263756"/>
                <a:gd name="connsiteX45" fmla="*/ 29527 w 94297"/>
                <a:gd name="connsiteY45" fmla="*/ 135169 h 263756"/>
                <a:gd name="connsiteX46" fmla="*/ 29527 w 94297"/>
                <a:gd name="connsiteY46" fmla="*/ 135169 h 263756"/>
                <a:gd name="connsiteX47" fmla="*/ 29527 w 94297"/>
                <a:gd name="connsiteY47" fmla="*/ 135169 h 263756"/>
                <a:gd name="connsiteX48" fmla="*/ 29527 w 94297"/>
                <a:gd name="connsiteY48" fmla="*/ 135169 h 263756"/>
                <a:gd name="connsiteX49" fmla="*/ 61913 w 94297"/>
                <a:gd name="connsiteY49" fmla="*/ 234229 h 263756"/>
                <a:gd name="connsiteX50" fmla="*/ 60007 w 94297"/>
                <a:gd name="connsiteY50" fmla="*/ 235182 h 263756"/>
                <a:gd name="connsiteX51" fmla="*/ 58102 w 94297"/>
                <a:gd name="connsiteY51" fmla="*/ 236134 h 263756"/>
                <a:gd name="connsiteX52" fmla="*/ 59055 w 94297"/>
                <a:gd name="connsiteY52" fmla="*/ 234229 h 263756"/>
                <a:gd name="connsiteX53" fmla="*/ 58102 w 94297"/>
                <a:gd name="connsiteY53" fmla="*/ 231372 h 263756"/>
                <a:gd name="connsiteX54" fmla="*/ 56197 w 94297"/>
                <a:gd name="connsiteY54" fmla="*/ 230419 h 263756"/>
                <a:gd name="connsiteX55" fmla="*/ 54292 w 94297"/>
                <a:gd name="connsiteY55" fmla="*/ 226609 h 263756"/>
                <a:gd name="connsiteX56" fmla="*/ 57150 w 94297"/>
                <a:gd name="connsiteY56" fmla="*/ 228514 h 263756"/>
                <a:gd name="connsiteX57" fmla="*/ 60007 w 94297"/>
                <a:gd name="connsiteY57" fmla="*/ 227562 h 263756"/>
                <a:gd name="connsiteX58" fmla="*/ 58102 w 94297"/>
                <a:gd name="connsiteY58" fmla="*/ 225657 h 263756"/>
                <a:gd name="connsiteX59" fmla="*/ 56197 w 94297"/>
                <a:gd name="connsiteY59" fmla="*/ 220894 h 263756"/>
                <a:gd name="connsiteX60" fmla="*/ 60007 w 94297"/>
                <a:gd name="connsiteY60" fmla="*/ 222799 h 263756"/>
                <a:gd name="connsiteX61" fmla="*/ 60007 w 94297"/>
                <a:gd name="connsiteY61" fmla="*/ 223752 h 263756"/>
                <a:gd name="connsiteX62" fmla="*/ 61913 w 94297"/>
                <a:gd name="connsiteY62" fmla="*/ 224704 h 263756"/>
                <a:gd name="connsiteX63" fmla="*/ 61913 w 94297"/>
                <a:gd name="connsiteY63" fmla="*/ 223752 h 263756"/>
                <a:gd name="connsiteX64" fmla="*/ 60007 w 94297"/>
                <a:gd name="connsiteY64" fmla="*/ 222799 h 263756"/>
                <a:gd name="connsiteX65" fmla="*/ 59055 w 94297"/>
                <a:gd name="connsiteY65" fmla="*/ 222799 h 263756"/>
                <a:gd name="connsiteX66" fmla="*/ 58102 w 94297"/>
                <a:gd name="connsiteY66" fmla="*/ 217084 h 263756"/>
                <a:gd name="connsiteX67" fmla="*/ 56197 w 94297"/>
                <a:gd name="connsiteY67" fmla="*/ 215179 h 263756"/>
                <a:gd name="connsiteX68" fmla="*/ 56197 w 94297"/>
                <a:gd name="connsiteY68" fmla="*/ 213274 h 263756"/>
                <a:gd name="connsiteX69" fmla="*/ 52388 w 94297"/>
                <a:gd name="connsiteY69" fmla="*/ 213274 h 263756"/>
                <a:gd name="connsiteX70" fmla="*/ 52388 w 94297"/>
                <a:gd name="connsiteY70" fmla="*/ 215179 h 263756"/>
                <a:gd name="connsiteX71" fmla="*/ 49530 w 94297"/>
                <a:gd name="connsiteY71" fmla="*/ 212322 h 263756"/>
                <a:gd name="connsiteX72" fmla="*/ 47625 w 94297"/>
                <a:gd name="connsiteY72" fmla="*/ 208512 h 263756"/>
                <a:gd name="connsiteX73" fmla="*/ 50482 w 94297"/>
                <a:gd name="connsiteY73" fmla="*/ 207559 h 263756"/>
                <a:gd name="connsiteX74" fmla="*/ 56197 w 94297"/>
                <a:gd name="connsiteY74" fmla="*/ 204702 h 263756"/>
                <a:gd name="connsiteX75" fmla="*/ 58102 w 94297"/>
                <a:gd name="connsiteY75" fmla="*/ 203749 h 263756"/>
                <a:gd name="connsiteX76" fmla="*/ 56197 w 94297"/>
                <a:gd name="connsiteY76" fmla="*/ 203749 h 263756"/>
                <a:gd name="connsiteX77" fmla="*/ 55245 w 94297"/>
                <a:gd name="connsiteY77" fmla="*/ 202797 h 263756"/>
                <a:gd name="connsiteX78" fmla="*/ 56197 w 94297"/>
                <a:gd name="connsiteY78" fmla="*/ 198987 h 263756"/>
                <a:gd name="connsiteX79" fmla="*/ 55245 w 94297"/>
                <a:gd name="connsiteY79" fmla="*/ 198987 h 263756"/>
                <a:gd name="connsiteX80" fmla="*/ 55245 w 94297"/>
                <a:gd name="connsiteY80" fmla="*/ 202797 h 263756"/>
                <a:gd name="connsiteX81" fmla="*/ 49530 w 94297"/>
                <a:gd name="connsiteY81" fmla="*/ 199939 h 263756"/>
                <a:gd name="connsiteX82" fmla="*/ 47625 w 94297"/>
                <a:gd name="connsiteY82" fmla="*/ 198034 h 263756"/>
                <a:gd name="connsiteX83" fmla="*/ 44767 w 94297"/>
                <a:gd name="connsiteY83" fmla="*/ 195177 h 263756"/>
                <a:gd name="connsiteX84" fmla="*/ 47625 w 94297"/>
                <a:gd name="connsiteY84" fmla="*/ 195177 h 263756"/>
                <a:gd name="connsiteX85" fmla="*/ 47625 w 94297"/>
                <a:gd name="connsiteY85" fmla="*/ 193272 h 263756"/>
                <a:gd name="connsiteX86" fmla="*/ 46672 w 94297"/>
                <a:gd name="connsiteY86" fmla="*/ 190414 h 263756"/>
                <a:gd name="connsiteX87" fmla="*/ 49530 w 94297"/>
                <a:gd name="connsiteY87" fmla="*/ 189462 h 263756"/>
                <a:gd name="connsiteX88" fmla="*/ 53340 w 94297"/>
                <a:gd name="connsiteY88" fmla="*/ 188509 h 263756"/>
                <a:gd name="connsiteX89" fmla="*/ 49530 w 94297"/>
                <a:gd name="connsiteY89" fmla="*/ 187557 h 263756"/>
                <a:gd name="connsiteX90" fmla="*/ 48577 w 94297"/>
                <a:gd name="connsiteY90" fmla="*/ 185652 h 263756"/>
                <a:gd name="connsiteX91" fmla="*/ 50482 w 94297"/>
                <a:gd name="connsiteY91" fmla="*/ 184699 h 263756"/>
                <a:gd name="connsiteX92" fmla="*/ 52388 w 94297"/>
                <a:gd name="connsiteY92" fmla="*/ 183747 h 263756"/>
                <a:gd name="connsiteX93" fmla="*/ 52388 w 94297"/>
                <a:gd name="connsiteY93" fmla="*/ 180889 h 263756"/>
                <a:gd name="connsiteX94" fmla="*/ 55245 w 94297"/>
                <a:gd name="connsiteY94" fmla="*/ 180889 h 263756"/>
                <a:gd name="connsiteX95" fmla="*/ 56197 w 94297"/>
                <a:gd name="connsiteY95" fmla="*/ 179937 h 263756"/>
                <a:gd name="connsiteX96" fmla="*/ 51435 w 94297"/>
                <a:gd name="connsiteY96" fmla="*/ 178032 h 263756"/>
                <a:gd name="connsiteX97" fmla="*/ 43815 w 94297"/>
                <a:gd name="connsiteY97" fmla="*/ 180889 h 263756"/>
                <a:gd name="connsiteX98" fmla="*/ 46672 w 94297"/>
                <a:gd name="connsiteY98" fmla="*/ 177079 h 263756"/>
                <a:gd name="connsiteX99" fmla="*/ 46672 w 94297"/>
                <a:gd name="connsiteY99" fmla="*/ 175174 h 263756"/>
                <a:gd name="connsiteX100" fmla="*/ 41910 w 94297"/>
                <a:gd name="connsiteY100" fmla="*/ 175174 h 263756"/>
                <a:gd name="connsiteX101" fmla="*/ 40957 w 94297"/>
                <a:gd name="connsiteY101" fmla="*/ 176127 h 263756"/>
                <a:gd name="connsiteX102" fmla="*/ 44767 w 94297"/>
                <a:gd name="connsiteY102" fmla="*/ 180889 h 263756"/>
                <a:gd name="connsiteX103" fmla="*/ 43815 w 94297"/>
                <a:gd name="connsiteY103" fmla="*/ 183747 h 263756"/>
                <a:gd name="connsiteX104" fmla="*/ 42863 w 94297"/>
                <a:gd name="connsiteY104" fmla="*/ 182794 h 263756"/>
                <a:gd name="connsiteX105" fmla="*/ 41910 w 94297"/>
                <a:gd name="connsiteY105" fmla="*/ 183747 h 263756"/>
                <a:gd name="connsiteX106" fmla="*/ 37147 w 94297"/>
                <a:gd name="connsiteY106" fmla="*/ 193272 h 263756"/>
                <a:gd name="connsiteX107" fmla="*/ 34290 w 94297"/>
                <a:gd name="connsiteY107" fmla="*/ 195177 h 263756"/>
                <a:gd name="connsiteX108" fmla="*/ 31432 w 94297"/>
                <a:gd name="connsiteY108" fmla="*/ 192319 h 263756"/>
                <a:gd name="connsiteX109" fmla="*/ 31432 w 94297"/>
                <a:gd name="connsiteY109" fmla="*/ 190414 h 263756"/>
                <a:gd name="connsiteX110" fmla="*/ 32385 w 94297"/>
                <a:gd name="connsiteY110" fmla="*/ 189462 h 263756"/>
                <a:gd name="connsiteX111" fmla="*/ 32385 w 94297"/>
                <a:gd name="connsiteY111" fmla="*/ 189462 h 263756"/>
                <a:gd name="connsiteX112" fmla="*/ 31432 w 94297"/>
                <a:gd name="connsiteY112" fmla="*/ 190414 h 263756"/>
                <a:gd name="connsiteX113" fmla="*/ 30480 w 94297"/>
                <a:gd name="connsiteY113" fmla="*/ 190414 h 263756"/>
                <a:gd name="connsiteX114" fmla="*/ 28575 w 94297"/>
                <a:gd name="connsiteY114" fmla="*/ 191367 h 263756"/>
                <a:gd name="connsiteX115" fmla="*/ 30480 w 94297"/>
                <a:gd name="connsiteY115" fmla="*/ 192319 h 263756"/>
                <a:gd name="connsiteX116" fmla="*/ 31432 w 94297"/>
                <a:gd name="connsiteY116" fmla="*/ 192319 h 263756"/>
                <a:gd name="connsiteX117" fmla="*/ 34290 w 94297"/>
                <a:gd name="connsiteY117" fmla="*/ 195177 h 263756"/>
                <a:gd name="connsiteX118" fmla="*/ 33338 w 94297"/>
                <a:gd name="connsiteY118" fmla="*/ 203749 h 263756"/>
                <a:gd name="connsiteX119" fmla="*/ 34290 w 94297"/>
                <a:gd name="connsiteY119" fmla="*/ 206607 h 263756"/>
                <a:gd name="connsiteX120" fmla="*/ 33338 w 94297"/>
                <a:gd name="connsiteY120" fmla="*/ 208512 h 263756"/>
                <a:gd name="connsiteX121" fmla="*/ 33338 w 94297"/>
                <a:gd name="connsiteY121" fmla="*/ 209464 h 263756"/>
                <a:gd name="connsiteX122" fmla="*/ 40005 w 94297"/>
                <a:gd name="connsiteY122" fmla="*/ 207559 h 263756"/>
                <a:gd name="connsiteX123" fmla="*/ 43815 w 94297"/>
                <a:gd name="connsiteY123" fmla="*/ 209464 h 263756"/>
                <a:gd name="connsiteX124" fmla="*/ 33338 w 94297"/>
                <a:gd name="connsiteY124" fmla="*/ 213274 h 263756"/>
                <a:gd name="connsiteX125" fmla="*/ 31432 w 94297"/>
                <a:gd name="connsiteY125" fmla="*/ 214227 h 263756"/>
                <a:gd name="connsiteX126" fmla="*/ 33338 w 94297"/>
                <a:gd name="connsiteY126" fmla="*/ 215179 h 263756"/>
                <a:gd name="connsiteX127" fmla="*/ 38100 w 94297"/>
                <a:gd name="connsiteY127" fmla="*/ 214227 h 263756"/>
                <a:gd name="connsiteX128" fmla="*/ 39052 w 94297"/>
                <a:gd name="connsiteY128" fmla="*/ 214227 h 263756"/>
                <a:gd name="connsiteX129" fmla="*/ 38100 w 94297"/>
                <a:gd name="connsiteY129" fmla="*/ 215179 h 263756"/>
                <a:gd name="connsiteX130" fmla="*/ 37147 w 94297"/>
                <a:gd name="connsiteY130" fmla="*/ 217084 h 263756"/>
                <a:gd name="connsiteX131" fmla="*/ 40005 w 94297"/>
                <a:gd name="connsiteY131" fmla="*/ 219942 h 263756"/>
                <a:gd name="connsiteX132" fmla="*/ 41910 w 94297"/>
                <a:gd name="connsiteY132" fmla="*/ 223752 h 263756"/>
                <a:gd name="connsiteX133" fmla="*/ 43815 w 94297"/>
                <a:gd name="connsiteY133" fmla="*/ 226609 h 263756"/>
                <a:gd name="connsiteX134" fmla="*/ 45720 w 94297"/>
                <a:gd name="connsiteY134" fmla="*/ 231372 h 263756"/>
                <a:gd name="connsiteX135" fmla="*/ 44767 w 94297"/>
                <a:gd name="connsiteY135" fmla="*/ 232324 h 263756"/>
                <a:gd name="connsiteX136" fmla="*/ 41910 w 94297"/>
                <a:gd name="connsiteY136" fmla="*/ 228514 h 263756"/>
                <a:gd name="connsiteX137" fmla="*/ 39052 w 94297"/>
                <a:gd name="connsiteY137" fmla="*/ 226609 h 263756"/>
                <a:gd name="connsiteX138" fmla="*/ 36195 w 94297"/>
                <a:gd name="connsiteY138" fmla="*/ 227562 h 263756"/>
                <a:gd name="connsiteX139" fmla="*/ 35242 w 94297"/>
                <a:gd name="connsiteY139" fmla="*/ 230419 h 263756"/>
                <a:gd name="connsiteX140" fmla="*/ 38100 w 94297"/>
                <a:gd name="connsiteY140" fmla="*/ 233277 h 263756"/>
                <a:gd name="connsiteX141" fmla="*/ 40957 w 94297"/>
                <a:gd name="connsiteY141" fmla="*/ 238039 h 263756"/>
                <a:gd name="connsiteX142" fmla="*/ 40005 w 94297"/>
                <a:gd name="connsiteY142" fmla="*/ 238992 h 263756"/>
                <a:gd name="connsiteX143" fmla="*/ 38100 w 94297"/>
                <a:gd name="connsiteY143" fmla="*/ 235182 h 263756"/>
                <a:gd name="connsiteX144" fmla="*/ 38100 w 94297"/>
                <a:gd name="connsiteY144" fmla="*/ 235182 h 263756"/>
                <a:gd name="connsiteX145" fmla="*/ 36195 w 94297"/>
                <a:gd name="connsiteY145" fmla="*/ 234229 h 263756"/>
                <a:gd name="connsiteX146" fmla="*/ 36195 w 94297"/>
                <a:gd name="connsiteY146" fmla="*/ 236134 h 263756"/>
                <a:gd name="connsiteX147" fmla="*/ 38100 w 94297"/>
                <a:gd name="connsiteY147" fmla="*/ 240897 h 263756"/>
                <a:gd name="connsiteX148" fmla="*/ 33338 w 94297"/>
                <a:gd name="connsiteY148" fmla="*/ 240897 h 263756"/>
                <a:gd name="connsiteX149" fmla="*/ 34290 w 94297"/>
                <a:gd name="connsiteY149" fmla="*/ 245659 h 263756"/>
                <a:gd name="connsiteX150" fmla="*/ 35242 w 94297"/>
                <a:gd name="connsiteY150" fmla="*/ 249469 h 263756"/>
                <a:gd name="connsiteX151" fmla="*/ 40005 w 94297"/>
                <a:gd name="connsiteY151" fmla="*/ 252327 h 263756"/>
                <a:gd name="connsiteX152" fmla="*/ 40957 w 94297"/>
                <a:gd name="connsiteY152" fmla="*/ 248517 h 263756"/>
                <a:gd name="connsiteX153" fmla="*/ 42863 w 94297"/>
                <a:gd name="connsiteY153" fmla="*/ 252327 h 263756"/>
                <a:gd name="connsiteX154" fmla="*/ 43815 w 94297"/>
                <a:gd name="connsiteY154" fmla="*/ 254232 h 263756"/>
                <a:gd name="connsiteX155" fmla="*/ 45720 w 94297"/>
                <a:gd name="connsiteY155" fmla="*/ 253279 h 263756"/>
                <a:gd name="connsiteX156" fmla="*/ 46672 w 94297"/>
                <a:gd name="connsiteY156" fmla="*/ 251374 h 263756"/>
                <a:gd name="connsiteX157" fmla="*/ 47625 w 94297"/>
                <a:gd name="connsiteY157" fmla="*/ 251374 h 263756"/>
                <a:gd name="connsiteX158" fmla="*/ 46672 w 94297"/>
                <a:gd name="connsiteY158" fmla="*/ 255184 h 263756"/>
                <a:gd name="connsiteX159" fmla="*/ 47625 w 94297"/>
                <a:gd name="connsiteY159" fmla="*/ 255184 h 263756"/>
                <a:gd name="connsiteX160" fmla="*/ 47625 w 94297"/>
                <a:gd name="connsiteY160" fmla="*/ 251374 h 263756"/>
                <a:gd name="connsiteX161" fmla="*/ 53340 w 94297"/>
                <a:gd name="connsiteY161" fmla="*/ 247564 h 263756"/>
                <a:gd name="connsiteX162" fmla="*/ 56197 w 94297"/>
                <a:gd name="connsiteY162" fmla="*/ 246612 h 263756"/>
                <a:gd name="connsiteX163" fmla="*/ 60007 w 94297"/>
                <a:gd name="connsiteY163" fmla="*/ 245659 h 263756"/>
                <a:gd name="connsiteX164" fmla="*/ 56197 w 94297"/>
                <a:gd name="connsiteY164" fmla="*/ 243754 h 263756"/>
                <a:gd name="connsiteX165" fmla="*/ 53340 w 94297"/>
                <a:gd name="connsiteY165" fmla="*/ 244707 h 263756"/>
                <a:gd name="connsiteX166" fmla="*/ 51435 w 94297"/>
                <a:gd name="connsiteY166" fmla="*/ 243754 h 263756"/>
                <a:gd name="connsiteX167" fmla="*/ 52388 w 94297"/>
                <a:gd name="connsiteY167" fmla="*/ 241849 h 263756"/>
                <a:gd name="connsiteX168" fmla="*/ 56197 w 94297"/>
                <a:gd name="connsiteY168" fmla="*/ 239944 h 263756"/>
                <a:gd name="connsiteX169" fmla="*/ 60007 w 94297"/>
                <a:gd name="connsiteY169" fmla="*/ 236134 h 263756"/>
                <a:gd name="connsiteX170" fmla="*/ 61913 w 94297"/>
                <a:gd name="connsiteY170" fmla="*/ 235182 h 263756"/>
                <a:gd name="connsiteX171" fmla="*/ 61913 w 94297"/>
                <a:gd name="connsiteY171" fmla="*/ 234229 h 263756"/>
                <a:gd name="connsiteX172" fmla="*/ 29527 w 94297"/>
                <a:gd name="connsiteY172" fmla="*/ 79924 h 263756"/>
                <a:gd name="connsiteX173" fmla="*/ 29527 w 94297"/>
                <a:gd name="connsiteY173" fmla="*/ 79924 h 263756"/>
                <a:gd name="connsiteX174" fmla="*/ 29527 w 94297"/>
                <a:gd name="connsiteY174" fmla="*/ 79924 h 263756"/>
                <a:gd name="connsiteX175" fmla="*/ 29527 w 94297"/>
                <a:gd name="connsiteY175" fmla="*/ 79924 h 263756"/>
                <a:gd name="connsiteX176" fmla="*/ 29527 w 94297"/>
                <a:gd name="connsiteY176" fmla="*/ 79924 h 263756"/>
                <a:gd name="connsiteX177" fmla="*/ 33338 w 94297"/>
                <a:gd name="connsiteY177" fmla="*/ 235182 h 263756"/>
                <a:gd name="connsiteX178" fmla="*/ 31432 w 94297"/>
                <a:gd name="connsiteY178" fmla="*/ 233277 h 263756"/>
                <a:gd name="connsiteX179" fmla="*/ 30480 w 94297"/>
                <a:gd name="connsiteY179" fmla="*/ 234229 h 263756"/>
                <a:gd name="connsiteX180" fmla="*/ 33338 w 94297"/>
                <a:gd name="connsiteY180" fmla="*/ 235182 h 263756"/>
                <a:gd name="connsiteX181" fmla="*/ 33338 w 94297"/>
                <a:gd name="connsiteY181" fmla="*/ 235182 h 263756"/>
                <a:gd name="connsiteX182" fmla="*/ 33338 w 94297"/>
                <a:gd name="connsiteY182" fmla="*/ 172317 h 263756"/>
                <a:gd name="connsiteX183" fmla="*/ 33338 w 94297"/>
                <a:gd name="connsiteY183" fmla="*/ 172317 h 263756"/>
                <a:gd name="connsiteX184" fmla="*/ 33338 w 94297"/>
                <a:gd name="connsiteY184" fmla="*/ 172317 h 263756"/>
                <a:gd name="connsiteX185" fmla="*/ 33338 w 94297"/>
                <a:gd name="connsiteY185" fmla="*/ 171364 h 263756"/>
                <a:gd name="connsiteX186" fmla="*/ 33338 w 94297"/>
                <a:gd name="connsiteY186" fmla="*/ 172317 h 263756"/>
                <a:gd name="connsiteX187" fmla="*/ 34290 w 94297"/>
                <a:gd name="connsiteY187" fmla="*/ 182794 h 263756"/>
                <a:gd name="connsiteX188" fmla="*/ 34290 w 94297"/>
                <a:gd name="connsiteY188" fmla="*/ 186604 h 263756"/>
                <a:gd name="connsiteX189" fmla="*/ 35242 w 94297"/>
                <a:gd name="connsiteY189" fmla="*/ 186604 h 263756"/>
                <a:gd name="connsiteX190" fmla="*/ 34290 w 94297"/>
                <a:gd name="connsiteY190" fmla="*/ 182794 h 263756"/>
                <a:gd name="connsiteX191" fmla="*/ 34290 w 94297"/>
                <a:gd name="connsiteY191" fmla="*/ 182794 h 263756"/>
                <a:gd name="connsiteX192" fmla="*/ 33338 w 94297"/>
                <a:gd name="connsiteY192" fmla="*/ 178984 h 263756"/>
                <a:gd name="connsiteX193" fmla="*/ 32385 w 94297"/>
                <a:gd name="connsiteY193" fmla="*/ 178984 h 263756"/>
                <a:gd name="connsiteX194" fmla="*/ 34290 w 94297"/>
                <a:gd name="connsiteY194" fmla="*/ 182794 h 263756"/>
                <a:gd name="connsiteX195" fmla="*/ 34290 w 94297"/>
                <a:gd name="connsiteY195" fmla="*/ 182794 h 263756"/>
                <a:gd name="connsiteX196" fmla="*/ 32385 w 94297"/>
                <a:gd name="connsiteY196" fmla="*/ 72304 h 263756"/>
                <a:gd name="connsiteX197" fmla="*/ 33338 w 94297"/>
                <a:gd name="connsiteY197" fmla="*/ 73257 h 263756"/>
                <a:gd name="connsiteX198" fmla="*/ 34290 w 94297"/>
                <a:gd name="connsiteY198" fmla="*/ 72304 h 263756"/>
                <a:gd name="connsiteX199" fmla="*/ 32385 w 94297"/>
                <a:gd name="connsiteY199" fmla="*/ 72304 h 263756"/>
                <a:gd name="connsiteX200" fmla="*/ 32385 w 94297"/>
                <a:gd name="connsiteY200" fmla="*/ 72304 h 263756"/>
                <a:gd name="connsiteX201" fmla="*/ 33338 w 94297"/>
                <a:gd name="connsiteY201" fmla="*/ 140884 h 263756"/>
                <a:gd name="connsiteX202" fmla="*/ 33338 w 94297"/>
                <a:gd name="connsiteY202" fmla="*/ 140884 h 263756"/>
                <a:gd name="connsiteX203" fmla="*/ 35242 w 94297"/>
                <a:gd name="connsiteY203" fmla="*/ 139932 h 263756"/>
                <a:gd name="connsiteX204" fmla="*/ 34290 w 94297"/>
                <a:gd name="connsiteY204" fmla="*/ 138979 h 263756"/>
                <a:gd name="connsiteX205" fmla="*/ 33338 w 94297"/>
                <a:gd name="connsiteY205" fmla="*/ 140884 h 263756"/>
                <a:gd name="connsiteX206" fmla="*/ 36195 w 94297"/>
                <a:gd name="connsiteY206" fmla="*/ 225657 h 263756"/>
                <a:gd name="connsiteX207" fmla="*/ 36195 w 94297"/>
                <a:gd name="connsiteY207" fmla="*/ 225657 h 263756"/>
                <a:gd name="connsiteX208" fmla="*/ 33338 w 94297"/>
                <a:gd name="connsiteY208" fmla="*/ 225657 h 263756"/>
                <a:gd name="connsiteX209" fmla="*/ 34290 w 94297"/>
                <a:gd name="connsiteY209" fmla="*/ 226609 h 263756"/>
                <a:gd name="connsiteX210" fmla="*/ 36195 w 94297"/>
                <a:gd name="connsiteY210" fmla="*/ 225657 h 263756"/>
                <a:gd name="connsiteX211" fmla="*/ 33338 w 94297"/>
                <a:gd name="connsiteY211" fmla="*/ 44682 h 263756"/>
                <a:gd name="connsiteX212" fmla="*/ 33338 w 94297"/>
                <a:gd name="connsiteY212" fmla="*/ 44682 h 263756"/>
                <a:gd name="connsiteX213" fmla="*/ 34290 w 94297"/>
                <a:gd name="connsiteY213" fmla="*/ 44682 h 263756"/>
                <a:gd name="connsiteX214" fmla="*/ 33338 w 94297"/>
                <a:gd name="connsiteY214" fmla="*/ 44682 h 263756"/>
                <a:gd name="connsiteX215" fmla="*/ 33338 w 94297"/>
                <a:gd name="connsiteY215" fmla="*/ 44682 h 263756"/>
                <a:gd name="connsiteX216" fmla="*/ 34290 w 94297"/>
                <a:gd name="connsiteY216" fmla="*/ 94212 h 263756"/>
                <a:gd name="connsiteX217" fmla="*/ 34290 w 94297"/>
                <a:gd name="connsiteY217" fmla="*/ 94212 h 263756"/>
                <a:gd name="connsiteX218" fmla="*/ 34290 w 94297"/>
                <a:gd name="connsiteY218" fmla="*/ 94212 h 263756"/>
                <a:gd name="connsiteX219" fmla="*/ 34290 w 94297"/>
                <a:gd name="connsiteY219" fmla="*/ 94212 h 263756"/>
                <a:gd name="connsiteX220" fmla="*/ 34290 w 94297"/>
                <a:gd name="connsiteY220" fmla="*/ 94212 h 263756"/>
                <a:gd name="connsiteX221" fmla="*/ 36195 w 94297"/>
                <a:gd name="connsiteY221" fmla="*/ 253279 h 263756"/>
                <a:gd name="connsiteX222" fmla="*/ 36195 w 94297"/>
                <a:gd name="connsiteY222" fmla="*/ 253279 h 263756"/>
                <a:gd name="connsiteX223" fmla="*/ 34290 w 94297"/>
                <a:gd name="connsiteY223" fmla="*/ 253279 h 263756"/>
                <a:gd name="connsiteX224" fmla="*/ 36195 w 94297"/>
                <a:gd name="connsiteY224" fmla="*/ 253279 h 263756"/>
                <a:gd name="connsiteX225" fmla="*/ 36195 w 94297"/>
                <a:gd name="connsiteY225" fmla="*/ 253279 h 263756"/>
                <a:gd name="connsiteX226" fmla="*/ 36195 w 94297"/>
                <a:gd name="connsiteY226" fmla="*/ 175174 h 263756"/>
                <a:gd name="connsiteX227" fmla="*/ 36195 w 94297"/>
                <a:gd name="connsiteY227" fmla="*/ 175174 h 263756"/>
                <a:gd name="connsiteX228" fmla="*/ 34290 w 94297"/>
                <a:gd name="connsiteY228" fmla="*/ 174222 h 263756"/>
                <a:gd name="connsiteX229" fmla="*/ 36195 w 94297"/>
                <a:gd name="connsiteY229" fmla="*/ 175174 h 263756"/>
                <a:gd name="connsiteX230" fmla="*/ 35242 w 94297"/>
                <a:gd name="connsiteY230" fmla="*/ 88497 h 263756"/>
                <a:gd name="connsiteX231" fmla="*/ 34290 w 94297"/>
                <a:gd name="connsiteY231" fmla="*/ 87544 h 263756"/>
                <a:gd name="connsiteX232" fmla="*/ 35242 w 94297"/>
                <a:gd name="connsiteY232" fmla="*/ 88497 h 263756"/>
                <a:gd name="connsiteX233" fmla="*/ 35242 w 94297"/>
                <a:gd name="connsiteY233" fmla="*/ 88497 h 263756"/>
                <a:gd name="connsiteX234" fmla="*/ 35242 w 94297"/>
                <a:gd name="connsiteY234" fmla="*/ 88497 h 263756"/>
                <a:gd name="connsiteX235" fmla="*/ 35242 w 94297"/>
                <a:gd name="connsiteY235" fmla="*/ 57064 h 263756"/>
                <a:gd name="connsiteX236" fmla="*/ 35242 w 94297"/>
                <a:gd name="connsiteY236" fmla="*/ 57064 h 263756"/>
                <a:gd name="connsiteX237" fmla="*/ 35242 w 94297"/>
                <a:gd name="connsiteY237" fmla="*/ 58969 h 263756"/>
                <a:gd name="connsiteX238" fmla="*/ 35242 w 94297"/>
                <a:gd name="connsiteY238" fmla="*/ 57064 h 263756"/>
                <a:gd name="connsiteX239" fmla="*/ 35242 w 94297"/>
                <a:gd name="connsiteY239" fmla="*/ 57064 h 263756"/>
                <a:gd name="connsiteX240" fmla="*/ 34290 w 94297"/>
                <a:gd name="connsiteY240" fmla="*/ 232324 h 263756"/>
                <a:gd name="connsiteX241" fmla="*/ 34290 w 94297"/>
                <a:gd name="connsiteY241" fmla="*/ 232324 h 263756"/>
                <a:gd name="connsiteX242" fmla="*/ 34290 w 94297"/>
                <a:gd name="connsiteY242" fmla="*/ 232324 h 263756"/>
                <a:gd name="connsiteX243" fmla="*/ 38100 w 94297"/>
                <a:gd name="connsiteY243" fmla="*/ 98974 h 263756"/>
                <a:gd name="connsiteX244" fmla="*/ 38100 w 94297"/>
                <a:gd name="connsiteY244" fmla="*/ 98974 h 263756"/>
                <a:gd name="connsiteX245" fmla="*/ 34290 w 94297"/>
                <a:gd name="connsiteY245" fmla="*/ 98974 h 263756"/>
                <a:gd name="connsiteX246" fmla="*/ 34290 w 94297"/>
                <a:gd name="connsiteY246" fmla="*/ 99927 h 263756"/>
                <a:gd name="connsiteX247" fmla="*/ 38100 w 94297"/>
                <a:gd name="connsiteY247" fmla="*/ 100879 h 263756"/>
                <a:gd name="connsiteX248" fmla="*/ 39052 w 94297"/>
                <a:gd name="connsiteY248" fmla="*/ 99927 h 263756"/>
                <a:gd name="connsiteX249" fmla="*/ 38100 w 94297"/>
                <a:gd name="connsiteY249" fmla="*/ 98974 h 263756"/>
                <a:gd name="connsiteX250" fmla="*/ 39052 w 94297"/>
                <a:gd name="connsiteY250" fmla="*/ 107547 h 263756"/>
                <a:gd name="connsiteX251" fmla="*/ 38100 w 94297"/>
                <a:gd name="connsiteY251" fmla="*/ 105642 h 263756"/>
                <a:gd name="connsiteX252" fmla="*/ 35242 w 94297"/>
                <a:gd name="connsiteY252" fmla="*/ 111357 h 263756"/>
                <a:gd name="connsiteX253" fmla="*/ 36195 w 94297"/>
                <a:gd name="connsiteY253" fmla="*/ 112309 h 263756"/>
                <a:gd name="connsiteX254" fmla="*/ 37147 w 94297"/>
                <a:gd name="connsiteY254" fmla="*/ 111357 h 263756"/>
                <a:gd name="connsiteX255" fmla="*/ 39052 w 94297"/>
                <a:gd name="connsiteY255" fmla="*/ 107547 h 263756"/>
                <a:gd name="connsiteX256" fmla="*/ 36195 w 94297"/>
                <a:gd name="connsiteY256" fmla="*/ 205654 h 263756"/>
                <a:gd name="connsiteX257" fmla="*/ 35242 w 94297"/>
                <a:gd name="connsiteY257" fmla="*/ 206607 h 263756"/>
                <a:gd name="connsiteX258" fmla="*/ 36195 w 94297"/>
                <a:gd name="connsiteY258" fmla="*/ 205654 h 263756"/>
                <a:gd name="connsiteX259" fmla="*/ 37147 w 94297"/>
                <a:gd name="connsiteY259" fmla="*/ 204702 h 263756"/>
                <a:gd name="connsiteX260" fmla="*/ 36195 w 94297"/>
                <a:gd name="connsiteY260" fmla="*/ 205654 h 263756"/>
                <a:gd name="connsiteX261" fmla="*/ 35242 w 94297"/>
                <a:gd name="connsiteY261" fmla="*/ 157077 h 263756"/>
                <a:gd name="connsiteX262" fmla="*/ 35242 w 94297"/>
                <a:gd name="connsiteY262" fmla="*/ 157077 h 263756"/>
                <a:gd name="connsiteX263" fmla="*/ 35242 w 94297"/>
                <a:gd name="connsiteY263" fmla="*/ 157077 h 263756"/>
                <a:gd name="connsiteX264" fmla="*/ 35242 w 94297"/>
                <a:gd name="connsiteY264" fmla="*/ 157077 h 263756"/>
                <a:gd name="connsiteX265" fmla="*/ 35242 w 94297"/>
                <a:gd name="connsiteY265" fmla="*/ 157077 h 263756"/>
                <a:gd name="connsiteX266" fmla="*/ 48577 w 94297"/>
                <a:gd name="connsiteY266" fmla="*/ 133264 h 263756"/>
                <a:gd name="connsiteX267" fmla="*/ 46672 w 94297"/>
                <a:gd name="connsiteY267" fmla="*/ 131359 h 263756"/>
                <a:gd name="connsiteX268" fmla="*/ 44767 w 94297"/>
                <a:gd name="connsiteY268" fmla="*/ 131359 h 263756"/>
                <a:gd name="connsiteX269" fmla="*/ 46672 w 94297"/>
                <a:gd name="connsiteY269" fmla="*/ 129454 h 263756"/>
                <a:gd name="connsiteX270" fmla="*/ 47625 w 94297"/>
                <a:gd name="connsiteY270" fmla="*/ 125644 h 263756"/>
                <a:gd name="connsiteX271" fmla="*/ 42863 w 94297"/>
                <a:gd name="connsiteY271" fmla="*/ 126597 h 263756"/>
                <a:gd name="connsiteX272" fmla="*/ 38100 w 94297"/>
                <a:gd name="connsiteY272" fmla="*/ 123739 h 263756"/>
                <a:gd name="connsiteX273" fmla="*/ 36195 w 94297"/>
                <a:gd name="connsiteY273" fmla="*/ 121834 h 263756"/>
                <a:gd name="connsiteX274" fmla="*/ 36195 w 94297"/>
                <a:gd name="connsiteY274" fmla="*/ 124692 h 263756"/>
                <a:gd name="connsiteX275" fmla="*/ 42863 w 94297"/>
                <a:gd name="connsiteY275" fmla="*/ 131359 h 263756"/>
                <a:gd name="connsiteX276" fmla="*/ 40957 w 94297"/>
                <a:gd name="connsiteY276" fmla="*/ 136122 h 263756"/>
                <a:gd name="connsiteX277" fmla="*/ 40957 w 94297"/>
                <a:gd name="connsiteY277" fmla="*/ 137074 h 263756"/>
                <a:gd name="connsiteX278" fmla="*/ 41910 w 94297"/>
                <a:gd name="connsiteY278" fmla="*/ 137074 h 263756"/>
                <a:gd name="connsiteX279" fmla="*/ 47625 w 94297"/>
                <a:gd name="connsiteY279" fmla="*/ 134217 h 263756"/>
                <a:gd name="connsiteX280" fmla="*/ 48577 w 94297"/>
                <a:gd name="connsiteY280" fmla="*/ 133264 h 263756"/>
                <a:gd name="connsiteX281" fmla="*/ 35242 w 94297"/>
                <a:gd name="connsiteY281" fmla="*/ 39919 h 263756"/>
                <a:gd name="connsiteX282" fmla="*/ 35242 w 94297"/>
                <a:gd name="connsiteY282" fmla="*/ 39919 h 263756"/>
                <a:gd name="connsiteX283" fmla="*/ 35242 w 94297"/>
                <a:gd name="connsiteY283" fmla="*/ 39919 h 263756"/>
                <a:gd name="connsiteX284" fmla="*/ 35242 w 94297"/>
                <a:gd name="connsiteY284" fmla="*/ 39919 h 263756"/>
                <a:gd name="connsiteX285" fmla="*/ 35242 w 94297"/>
                <a:gd name="connsiteY285" fmla="*/ 39919 h 263756"/>
                <a:gd name="connsiteX286" fmla="*/ 40005 w 94297"/>
                <a:gd name="connsiteY286" fmla="*/ 145647 h 263756"/>
                <a:gd name="connsiteX287" fmla="*/ 42863 w 94297"/>
                <a:gd name="connsiteY287" fmla="*/ 144694 h 263756"/>
                <a:gd name="connsiteX288" fmla="*/ 42863 w 94297"/>
                <a:gd name="connsiteY288" fmla="*/ 143742 h 263756"/>
                <a:gd name="connsiteX289" fmla="*/ 40005 w 94297"/>
                <a:gd name="connsiteY289" fmla="*/ 142789 h 263756"/>
                <a:gd name="connsiteX290" fmla="*/ 38100 w 94297"/>
                <a:gd name="connsiteY290" fmla="*/ 142789 h 263756"/>
                <a:gd name="connsiteX291" fmla="*/ 36195 w 94297"/>
                <a:gd name="connsiteY291" fmla="*/ 145647 h 263756"/>
                <a:gd name="connsiteX292" fmla="*/ 38100 w 94297"/>
                <a:gd name="connsiteY292" fmla="*/ 143742 h 263756"/>
                <a:gd name="connsiteX293" fmla="*/ 40005 w 94297"/>
                <a:gd name="connsiteY293" fmla="*/ 145647 h 263756"/>
                <a:gd name="connsiteX294" fmla="*/ 36195 w 94297"/>
                <a:gd name="connsiteY294" fmla="*/ 95164 h 263756"/>
                <a:gd name="connsiteX295" fmla="*/ 36195 w 94297"/>
                <a:gd name="connsiteY295" fmla="*/ 95164 h 263756"/>
                <a:gd name="connsiteX296" fmla="*/ 38100 w 94297"/>
                <a:gd name="connsiteY296" fmla="*/ 94212 h 263756"/>
                <a:gd name="connsiteX297" fmla="*/ 37147 w 94297"/>
                <a:gd name="connsiteY297" fmla="*/ 93259 h 263756"/>
                <a:gd name="connsiteX298" fmla="*/ 36195 w 94297"/>
                <a:gd name="connsiteY298" fmla="*/ 95164 h 263756"/>
                <a:gd name="connsiteX299" fmla="*/ 40957 w 94297"/>
                <a:gd name="connsiteY299" fmla="*/ 249469 h 263756"/>
                <a:gd name="connsiteX300" fmla="*/ 40957 w 94297"/>
                <a:gd name="connsiteY300" fmla="*/ 249469 h 263756"/>
                <a:gd name="connsiteX301" fmla="*/ 39052 w 94297"/>
                <a:gd name="connsiteY301" fmla="*/ 249469 h 263756"/>
                <a:gd name="connsiteX302" fmla="*/ 37147 w 94297"/>
                <a:gd name="connsiteY302" fmla="*/ 248517 h 263756"/>
                <a:gd name="connsiteX303" fmla="*/ 37147 w 94297"/>
                <a:gd name="connsiteY303" fmla="*/ 247564 h 263756"/>
                <a:gd name="connsiteX304" fmla="*/ 40005 w 94297"/>
                <a:gd name="connsiteY304" fmla="*/ 247564 h 263756"/>
                <a:gd name="connsiteX305" fmla="*/ 40957 w 94297"/>
                <a:gd name="connsiteY305" fmla="*/ 249469 h 263756"/>
                <a:gd name="connsiteX306" fmla="*/ 38100 w 94297"/>
                <a:gd name="connsiteY306" fmla="*/ 178032 h 263756"/>
                <a:gd name="connsiteX307" fmla="*/ 37147 w 94297"/>
                <a:gd name="connsiteY307" fmla="*/ 178984 h 263756"/>
                <a:gd name="connsiteX308" fmla="*/ 38100 w 94297"/>
                <a:gd name="connsiteY308" fmla="*/ 180889 h 263756"/>
                <a:gd name="connsiteX309" fmla="*/ 39052 w 94297"/>
                <a:gd name="connsiteY309" fmla="*/ 178984 h 263756"/>
                <a:gd name="connsiteX310" fmla="*/ 38100 w 94297"/>
                <a:gd name="connsiteY310" fmla="*/ 178032 h 263756"/>
                <a:gd name="connsiteX311" fmla="*/ 37147 w 94297"/>
                <a:gd name="connsiteY311" fmla="*/ 51349 h 263756"/>
                <a:gd name="connsiteX312" fmla="*/ 37147 w 94297"/>
                <a:gd name="connsiteY312" fmla="*/ 51349 h 263756"/>
                <a:gd name="connsiteX313" fmla="*/ 38100 w 94297"/>
                <a:gd name="connsiteY313" fmla="*/ 50397 h 263756"/>
                <a:gd name="connsiteX314" fmla="*/ 39052 w 94297"/>
                <a:gd name="connsiteY314" fmla="*/ 49444 h 263756"/>
                <a:gd name="connsiteX315" fmla="*/ 39052 w 94297"/>
                <a:gd name="connsiteY315" fmla="*/ 49444 h 263756"/>
                <a:gd name="connsiteX316" fmla="*/ 38100 w 94297"/>
                <a:gd name="connsiteY316" fmla="*/ 50397 h 263756"/>
                <a:gd name="connsiteX317" fmla="*/ 37147 w 94297"/>
                <a:gd name="connsiteY317" fmla="*/ 51349 h 263756"/>
                <a:gd name="connsiteX318" fmla="*/ 38100 w 94297"/>
                <a:gd name="connsiteY318" fmla="*/ 73257 h 263756"/>
                <a:gd name="connsiteX319" fmla="*/ 39052 w 94297"/>
                <a:gd name="connsiteY319" fmla="*/ 71352 h 263756"/>
                <a:gd name="connsiteX320" fmla="*/ 38100 w 94297"/>
                <a:gd name="connsiteY320" fmla="*/ 70399 h 263756"/>
                <a:gd name="connsiteX321" fmla="*/ 37147 w 94297"/>
                <a:gd name="connsiteY321" fmla="*/ 72304 h 263756"/>
                <a:gd name="connsiteX322" fmla="*/ 38100 w 94297"/>
                <a:gd name="connsiteY322" fmla="*/ 73257 h 263756"/>
                <a:gd name="connsiteX323" fmla="*/ 38100 w 94297"/>
                <a:gd name="connsiteY323" fmla="*/ 162792 h 263756"/>
                <a:gd name="connsiteX324" fmla="*/ 38100 w 94297"/>
                <a:gd name="connsiteY324" fmla="*/ 162792 h 263756"/>
                <a:gd name="connsiteX325" fmla="*/ 38100 w 94297"/>
                <a:gd name="connsiteY325" fmla="*/ 161839 h 263756"/>
                <a:gd name="connsiteX326" fmla="*/ 38100 w 94297"/>
                <a:gd name="connsiteY326" fmla="*/ 162792 h 263756"/>
                <a:gd name="connsiteX327" fmla="*/ 38100 w 94297"/>
                <a:gd name="connsiteY327" fmla="*/ 162792 h 263756"/>
                <a:gd name="connsiteX328" fmla="*/ 38100 w 94297"/>
                <a:gd name="connsiteY328" fmla="*/ 218037 h 263756"/>
                <a:gd name="connsiteX329" fmla="*/ 44767 w 94297"/>
                <a:gd name="connsiteY329" fmla="*/ 216132 h 263756"/>
                <a:gd name="connsiteX330" fmla="*/ 47625 w 94297"/>
                <a:gd name="connsiteY330" fmla="*/ 216132 h 263756"/>
                <a:gd name="connsiteX331" fmla="*/ 46672 w 94297"/>
                <a:gd name="connsiteY331" fmla="*/ 217084 h 263756"/>
                <a:gd name="connsiteX332" fmla="*/ 47625 w 94297"/>
                <a:gd name="connsiteY332" fmla="*/ 220894 h 263756"/>
                <a:gd name="connsiteX333" fmla="*/ 49530 w 94297"/>
                <a:gd name="connsiteY333" fmla="*/ 222799 h 263756"/>
                <a:gd name="connsiteX334" fmla="*/ 46672 w 94297"/>
                <a:gd name="connsiteY334" fmla="*/ 223752 h 263756"/>
                <a:gd name="connsiteX335" fmla="*/ 45720 w 94297"/>
                <a:gd name="connsiteY335" fmla="*/ 222799 h 263756"/>
                <a:gd name="connsiteX336" fmla="*/ 38100 w 94297"/>
                <a:gd name="connsiteY336" fmla="*/ 218037 h 263756"/>
                <a:gd name="connsiteX337" fmla="*/ 38100 w 94297"/>
                <a:gd name="connsiteY337" fmla="*/ 194224 h 263756"/>
                <a:gd name="connsiteX338" fmla="*/ 46672 w 94297"/>
                <a:gd name="connsiteY338" fmla="*/ 199939 h 263756"/>
                <a:gd name="connsiteX339" fmla="*/ 45720 w 94297"/>
                <a:gd name="connsiteY339" fmla="*/ 200892 h 263756"/>
                <a:gd name="connsiteX340" fmla="*/ 41910 w 94297"/>
                <a:gd name="connsiteY340" fmla="*/ 201844 h 263756"/>
                <a:gd name="connsiteX341" fmla="*/ 40957 w 94297"/>
                <a:gd name="connsiteY341" fmla="*/ 200892 h 263756"/>
                <a:gd name="connsiteX342" fmla="*/ 38100 w 94297"/>
                <a:gd name="connsiteY342" fmla="*/ 194224 h 263756"/>
                <a:gd name="connsiteX343" fmla="*/ 38100 w 94297"/>
                <a:gd name="connsiteY343" fmla="*/ 80877 h 263756"/>
                <a:gd name="connsiteX344" fmla="*/ 38100 w 94297"/>
                <a:gd name="connsiteY344" fmla="*/ 80877 h 263756"/>
                <a:gd name="connsiteX345" fmla="*/ 38100 w 94297"/>
                <a:gd name="connsiteY345" fmla="*/ 80877 h 263756"/>
                <a:gd name="connsiteX346" fmla="*/ 38100 w 94297"/>
                <a:gd name="connsiteY346" fmla="*/ 80877 h 263756"/>
                <a:gd name="connsiteX347" fmla="*/ 38100 w 94297"/>
                <a:gd name="connsiteY347" fmla="*/ 80877 h 263756"/>
                <a:gd name="connsiteX348" fmla="*/ 38100 w 94297"/>
                <a:gd name="connsiteY348" fmla="*/ 132312 h 263756"/>
                <a:gd name="connsiteX349" fmla="*/ 38100 w 94297"/>
                <a:gd name="connsiteY349" fmla="*/ 132312 h 263756"/>
                <a:gd name="connsiteX350" fmla="*/ 38100 w 94297"/>
                <a:gd name="connsiteY350" fmla="*/ 132312 h 263756"/>
                <a:gd name="connsiteX351" fmla="*/ 38100 w 94297"/>
                <a:gd name="connsiteY351" fmla="*/ 132312 h 263756"/>
                <a:gd name="connsiteX352" fmla="*/ 38100 w 94297"/>
                <a:gd name="connsiteY352" fmla="*/ 132312 h 263756"/>
                <a:gd name="connsiteX353" fmla="*/ 39052 w 94297"/>
                <a:gd name="connsiteY353" fmla="*/ 107547 h 263756"/>
                <a:gd name="connsiteX354" fmla="*/ 39052 w 94297"/>
                <a:gd name="connsiteY354" fmla="*/ 109452 h 263756"/>
                <a:gd name="connsiteX355" fmla="*/ 40005 w 94297"/>
                <a:gd name="connsiteY355" fmla="*/ 109452 h 263756"/>
                <a:gd name="connsiteX356" fmla="*/ 39052 w 94297"/>
                <a:gd name="connsiteY356" fmla="*/ 107547 h 263756"/>
                <a:gd name="connsiteX357" fmla="*/ 39052 w 94297"/>
                <a:gd name="connsiteY357" fmla="*/ 117072 h 263756"/>
                <a:gd name="connsiteX358" fmla="*/ 39052 w 94297"/>
                <a:gd name="connsiteY358" fmla="*/ 117072 h 263756"/>
                <a:gd name="connsiteX359" fmla="*/ 39052 w 94297"/>
                <a:gd name="connsiteY359" fmla="*/ 117072 h 263756"/>
                <a:gd name="connsiteX360" fmla="*/ 39052 w 94297"/>
                <a:gd name="connsiteY360" fmla="*/ 117072 h 263756"/>
                <a:gd name="connsiteX361" fmla="*/ 39052 w 94297"/>
                <a:gd name="connsiteY361" fmla="*/ 117072 h 263756"/>
                <a:gd name="connsiteX362" fmla="*/ 39052 w 94297"/>
                <a:gd name="connsiteY362" fmla="*/ 88497 h 263756"/>
                <a:gd name="connsiteX363" fmla="*/ 40957 w 94297"/>
                <a:gd name="connsiteY363" fmla="*/ 89449 h 263756"/>
                <a:gd name="connsiteX364" fmla="*/ 43815 w 94297"/>
                <a:gd name="connsiteY364" fmla="*/ 88497 h 263756"/>
                <a:gd name="connsiteX365" fmla="*/ 44767 w 94297"/>
                <a:gd name="connsiteY365" fmla="*/ 86592 h 263756"/>
                <a:gd name="connsiteX366" fmla="*/ 42863 w 94297"/>
                <a:gd name="connsiteY366" fmla="*/ 86592 h 263756"/>
                <a:gd name="connsiteX367" fmla="*/ 40005 w 94297"/>
                <a:gd name="connsiteY367" fmla="*/ 87544 h 263756"/>
                <a:gd name="connsiteX368" fmla="*/ 39052 w 94297"/>
                <a:gd name="connsiteY368" fmla="*/ 88497 h 263756"/>
                <a:gd name="connsiteX369" fmla="*/ 43815 w 94297"/>
                <a:gd name="connsiteY369" fmla="*/ 116119 h 263756"/>
                <a:gd name="connsiteX370" fmla="*/ 42863 w 94297"/>
                <a:gd name="connsiteY370" fmla="*/ 118024 h 263756"/>
                <a:gd name="connsiteX371" fmla="*/ 40957 w 94297"/>
                <a:gd name="connsiteY371" fmla="*/ 121834 h 263756"/>
                <a:gd name="connsiteX372" fmla="*/ 44767 w 94297"/>
                <a:gd name="connsiteY372" fmla="*/ 121834 h 263756"/>
                <a:gd name="connsiteX373" fmla="*/ 47625 w 94297"/>
                <a:gd name="connsiteY373" fmla="*/ 120882 h 263756"/>
                <a:gd name="connsiteX374" fmla="*/ 48577 w 94297"/>
                <a:gd name="connsiteY374" fmla="*/ 119929 h 263756"/>
                <a:gd name="connsiteX375" fmla="*/ 47625 w 94297"/>
                <a:gd name="connsiteY375" fmla="*/ 118977 h 263756"/>
                <a:gd name="connsiteX376" fmla="*/ 43815 w 94297"/>
                <a:gd name="connsiteY376" fmla="*/ 116119 h 263756"/>
                <a:gd name="connsiteX377" fmla="*/ 45720 w 94297"/>
                <a:gd name="connsiteY377" fmla="*/ 111357 h 263756"/>
                <a:gd name="connsiteX378" fmla="*/ 45720 w 94297"/>
                <a:gd name="connsiteY378" fmla="*/ 108499 h 263756"/>
                <a:gd name="connsiteX379" fmla="*/ 41910 w 94297"/>
                <a:gd name="connsiteY379" fmla="*/ 110404 h 263756"/>
                <a:gd name="connsiteX380" fmla="*/ 43815 w 94297"/>
                <a:gd name="connsiteY380" fmla="*/ 116119 h 263756"/>
                <a:gd name="connsiteX381" fmla="*/ 43815 w 94297"/>
                <a:gd name="connsiteY381" fmla="*/ 116119 h 263756"/>
                <a:gd name="connsiteX382" fmla="*/ 40957 w 94297"/>
                <a:gd name="connsiteY382" fmla="*/ 153267 h 263756"/>
                <a:gd name="connsiteX383" fmla="*/ 44767 w 94297"/>
                <a:gd name="connsiteY383" fmla="*/ 153267 h 263756"/>
                <a:gd name="connsiteX384" fmla="*/ 44767 w 94297"/>
                <a:gd name="connsiteY384" fmla="*/ 149457 h 263756"/>
                <a:gd name="connsiteX385" fmla="*/ 41910 w 94297"/>
                <a:gd name="connsiteY385" fmla="*/ 150409 h 263756"/>
                <a:gd name="connsiteX386" fmla="*/ 40957 w 94297"/>
                <a:gd name="connsiteY386" fmla="*/ 153267 h 263756"/>
                <a:gd name="connsiteX387" fmla="*/ 40005 w 94297"/>
                <a:gd name="connsiteY387" fmla="*/ 53254 h 263756"/>
                <a:gd name="connsiteX388" fmla="*/ 40957 w 94297"/>
                <a:gd name="connsiteY388" fmla="*/ 55159 h 263756"/>
                <a:gd name="connsiteX389" fmla="*/ 41910 w 94297"/>
                <a:gd name="connsiteY389" fmla="*/ 53254 h 263756"/>
                <a:gd name="connsiteX390" fmla="*/ 40957 w 94297"/>
                <a:gd name="connsiteY390" fmla="*/ 52302 h 263756"/>
                <a:gd name="connsiteX391" fmla="*/ 40005 w 94297"/>
                <a:gd name="connsiteY391" fmla="*/ 53254 h 263756"/>
                <a:gd name="connsiteX392" fmla="*/ 40005 w 94297"/>
                <a:gd name="connsiteY392" fmla="*/ 173269 h 263756"/>
                <a:gd name="connsiteX393" fmla="*/ 40957 w 94297"/>
                <a:gd name="connsiteY393" fmla="*/ 174222 h 263756"/>
                <a:gd name="connsiteX394" fmla="*/ 46672 w 94297"/>
                <a:gd name="connsiteY394" fmla="*/ 171364 h 263756"/>
                <a:gd name="connsiteX395" fmla="*/ 45720 w 94297"/>
                <a:gd name="connsiteY395" fmla="*/ 168507 h 263756"/>
                <a:gd name="connsiteX396" fmla="*/ 41910 w 94297"/>
                <a:gd name="connsiteY396" fmla="*/ 167554 h 263756"/>
                <a:gd name="connsiteX397" fmla="*/ 40957 w 94297"/>
                <a:gd name="connsiteY397" fmla="*/ 168507 h 263756"/>
                <a:gd name="connsiteX398" fmla="*/ 40005 w 94297"/>
                <a:gd name="connsiteY398" fmla="*/ 173269 h 263756"/>
                <a:gd name="connsiteX399" fmla="*/ 42863 w 94297"/>
                <a:gd name="connsiteY399" fmla="*/ 159934 h 263756"/>
                <a:gd name="connsiteX400" fmla="*/ 41910 w 94297"/>
                <a:gd name="connsiteY400" fmla="*/ 158982 h 263756"/>
                <a:gd name="connsiteX401" fmla="*/ 40957 w 94297"/>
                <a:gd name="connsiteY401" fmla="*/ 159934 h 263756"/>
                <a:gd name="connsiteX402" fmla="*/ 42863 w 94297"/>
                <a:gd name="connsiteY402" fmla="*/ 159934 h 263756"/>
                <a:gd name="connsiteX403" fmla="*/ 42863 w 94297"/>
                <a:gd name="connsiteY403" fmla="*/ 159934 h 263756"/>
                <a:gd name="connsiteX404" fmla="*/ 41910 w 94297"/>
                <a:gd name="connsiteY404" fmla="*/ 37062 h 263756"/>
                <a:gd name="connsiteX405" fmla="*/ 41910 w 94297"/>
                <a:gd name="connsiteY405" fmla="*/ 37062 h 263756"/>
                <a:gd name="connsiteX406" fmla="*/ 41910 w 94297"/>
                <a:gd name="connsiteY406" fmla="*/ 36109 h 263756"/>
                <a:gd name="connsiteX407" fmla="*/ 41910 w 94297"/>
                <a:gd name="connsiteY407" fmla="*/ 37062 h 263756"/>
                <a:gd name="connsiteX408" fmla="*/ 41910 w 94297"/>
                <a:gd name="connsiteY408" fmla="*/ 37062 h 263756"/>
                <a:gd name="connsiteX409" fmla="*/ 41910 w 94297"/>
                <a:gd name="connsiteY409" fmla="*/ 78972 h 263756"/>
                <a:gd name="connsiteX410" fmla="*/ 40957 w 94297"/>
                <a:gd name="connsiteY410" fmla="*/ 80877 h 263756"/>
                <a:gd name="connsiteX411" fmla="*/ 41910 w 94297"/>
                <a:gd name="connsiteY411" fmla="*/ 81829 h 263756"/>
                <a:gd name="connsiteX412" fmla="*/ 41910 w 94297"/>
                <a:gd name="connsiteY412" fmla="*/ 78972 h 263756"/>
                <a:gd name="connsiteX413" fmla="*/ 41910 w 94297"/>
                <a:gd name="connsiteY413" fmla="*/ 78972 h 263756"/>
                <a:gd name="connsiteX414" fmla="*/ 41910 w 94297"/>
                <a:gd name="connsiteY414" fmla="*/ 130407 h 263756"/>
                <a:gd name="connsiteX415" fmla="*/ 41910 w 94297"/>
                <a:gd name="connsiteY415" fmla="*/ 125644 h 263756"/>
                <a:gd name="connsiteX416" fmla="*/ 41910 w 94297"/>
                <a:gd name="connsiteY416" fmla="*/ 130407 h 263756"/>
                <a:gd name="connsiteX417" fmla="*/ 43815 w 94297"/>
                <a:gd name="connsiteY417" fmla="*/ 205654 h 263756"/>
                <a:gd name="connsiteX418" fmla="*/ 43815 w 94297"/>
                <a:gd name="connsiteY418" fmla="*/ 205654 h 263756"/>
                <a:gd name="connsiteX419" fmla="*/ 41910 w 94297"/>
                <a:gd name="connsiteY419" fmla="*/ 205654 h 263756"/>
                <a:gd name="connsiteX420" fmla="*/ 42863 w 94297"/>
                <a:gd name="connsiteY420" fmla="*/ 204702 h 263756"/>
                <a:gd name="connsiteX421" fmla="*/ 43815 w 94297"/>
                <a:gd name="connsiteY421" fmla="*/ 205654 h 263756"/>
                <a:gd name="connsiteX422" fmla="*/ 43815 w 94297"/>
                <a:gd name="connsiteY422" fmla="*/ 61827 h 263756"/>
                <a:gd name="connsiteX423" fmla="*/ 45720 w 94297"/>
                <a:gd name="connsiteY423" fmla="*/ 63732 h 263756"/>
                <a:gd name="connsiteX424" fmla="*/ 44767 w 94297"/>
                <a:gd name="connsiteY424" fmla="*/ 67542 h 263756"/>
                <a:gd name="connsiteX425" fmla="*/ 44767 w 94297"/>
                <a:gd name="connsiteY425" fmla="*/ 70399 h 263756"/>
                <a:gd name="connsiteX426" fmla="*/ 48577 w 94297"/>
                <a:gd name="connsiteY426" fmla="*/ 70399 h 263756"/>
                <a:gd name="connsiteX427" fmla="*/ 53340 w 94297"/>
                <a:gd name="connsiteY427" fmla="*/ 63732 h 263756"/>
                <a:gd name="connsiteX428" fmla="*/ 52388 w 94297"/>
                <a:gd name="connsiteY428" fmla="*/ 62779 h 263756"/>
                <a:gd name="connsiteX429" fmla="*/ 50482 w 94297"/>
                <a:gd name="connsiteY429" fmla="*/ 64684 h 263756"/>
                <a:gd name="connsiteX430" fmla="*/ 48577 w 94297"/>
                <a:gd name="connsiteY430" fmla="*/ 64684 h 263756"/>
                <a:gd name="connsiteX431" fmla="*/ 48577 w 94297"/>
                <a:gd name="connsiteY431" fmla="*/ 62779 h 263756"/>
                <a:gd name="connsiteX432" fmla="*/ 49530 w 94297"/>
                <a:gd name="connsiteY432" fmla="*/ 61827 h 263756"/>
                <a:gd name="connsiteX433" fmla="*/ 50482 w 94297"/>
                <a:gd name="connsiteY433" fmla="*/ 58969 h 263756"/>
                <a:gd name="connsiteX434" fmla="*/ 49530 w 94297"/>
                <a:gd name="connsiteY434" fmla="*/ 58969 h 263756"/>
                <a:gd name="connsiteX435" fmla="*/ 49530 w 94297"/>
                <a:gd name="connsiteY435" fmla="*/ 61827 h 263756"/>
                <a:gd name="connsiteX436" fmla="*/ 46672 w 94297"/>
                <a:gd name="connsiteY436" fmla="*/ 59922 h 263756"/>
                <a:gd name="connsiteX437" fmla="*/ 44767 w 94297"/>
                <a:gd name="connsiteY437" fmla="*/ 58969 h 263756"/>
                <a:gd name="connsiteX438" fmla="*/ 42863 w 94297"/>
                <a:gd name="connsiteY438" fmla="*/ 61827 h 263756"/>
                <a:gd name="connsiteX439" fmla="*/ 43815 w 94297"/>
                <a:gd name="connsiteY439" fmla="*/ 61827 h 263756"/>
                <a:gd name="connsiteX440" fmla="*/ 45720 w 94297"/>
                <a:gd name="connsiteY440" fmla="*/ 242802 h 263756"/>
                <a:gd name="connsiteX441" fmla="*/ 44767 w 94297"/>
                <a:gd name="connsiteY441" fmla="*/ 248517 h 263756"/>
                <a:gd name="connsiteX442" fmla="*/ 43815 w 94297"/>
                <a:gd name="connsiteY442" fmla="*/ 248517 h 263756"/>
                <a:gd name="connsiteX443" fmla="*/ 42863 w 94297"/>
                <a:gd name="connsiteY443" fmla="*/ 244707 h 263756"/>
                <a:gd name="connsiteX444" fmla="*/ 45720 w 94297"/>
                <a:gd name="connsiteY444" fmla="*/ 242802 h 263756"/>
                <a:gd name="connsiteX445" fmla="*/ 45720 w 94297"/>
                <a:gd name="connsiteY445" fmla="*/ 242802 h 263756"/>
                <a:gd name="connsiteX446" fmla="*/ 41910 w 94297"/>
                <a:gd name="connsiteY446" fmla="*/ 48492 h 263756"/>
                <a:gd name="connsiteX447" fmla="*/ 41910 w 94297"/>
                <a:gd name="connsiteY447" fmla="*/ 48492 h 263756"/>
                <a:gd name="connsiteX448" fmla="*/ 43815 w 94297"/>
                <a:gd name="connsiteY448" fmla="*/ 47539 h 263756"/>
                <a:gd name="connsiteX449" fmla="*/ 43815 w 94297"/>
                <a:gd name="connsiteY449" fmla="*/ 46587 h 263756"/>
                <a:gd name="connsiteX450" fmla="*/ 45720 w 94297"/>
                <a:gd name="connsiteY450" fmla="*/ 47539 h 263756"/>
                <a:gd name="connsiteX451" fmla="*/ 47625 w 94297"/>
                <a:gd name="connsiteY451" fmla="*/ 48492 h 263756"/>
                <a:gd name="connsiteX452" fmla="*/ 47625 w 94297"/>
                <a:gd name="connsiteY452" fmla="*/ 47539 h 263756"/>
                <a:gd name="connsiteX453" fmla="*/ 45720 w 94297"/>
                <a:gd name="connsiteY453" fmla="*/ 45634 h 263756"/>
                <a:gd name="connsiteX454" fmla="*/ 43815 w 94297"/>
                <a:gd name="connsiteY454" fmla="*/ 45634 h 263756"/>
                <a:gd name="connsiteX455" fmla="*/ 42863 w 94297"/>
                <a:gd name="connsiteY455" fmla="*/ 45634 h 263756"/>
                <a:gd name="connsiteX456" fmla="*/ 41910 w 94297"/>
                <a:gd name="connsiteY456" fmla="*/ 48492 h 263756"/>
                <a:gd name="connsiteX457" fmla="*/ 44767 w 94297"/>
                <a:gd name="connsiteY457" fmla="*/ 152314 h 263756"/>
                <a:gd name="connsiteX458" fmla="*/ 44767 w 94297"/>
                <a:gd name="connsiteY458" fmla="*/ 152314 h 263756"/>
                <a:gd name="connsiteX459" fmla="*/ 44767 w 94297"/>
                <a:gd name="connsiteY459" fmla="*/ 152314 h 263756"/>
                <a:gd name="connsiteX460" fmla="*/ 42863 w 94297"/>
                <a:gd name="connsiteY460" fmla="*/ 151362 h 263756"/>
                <a:gd name="connsiteX461" fmla="*/ 43815 w 94297"/>
                <a:gd name="connsiteY461" fmla="*/ 150409 h 263756"/>
                <a:gd name="connsiteX462" fmla="*/ 44767 w 94297"/>
                <a:gd name="connsiteY462" fmla="*/ 152314 h 263756"/>
                <a:gd name="connsiteX463" fmla="*/ 42863 w 94297"/>
                <a:gd name="connsiteY463" fmla="*/ 184699 h 263756"/>
                <a:gd name="connsiteX464" fmla="*/ 44767 w 94297"/>
                <a:gd name="connsiteY464" fmla="*/ 184699 h 263756"/>
                <a:gd name="connsiteX465" fmla="*/ 45720 w 94297"/>
                <a:gd name="connsiteY465" fmla="*/ 188509 h 263756"/>
                <a:gd name="connsiteX466" fmla="*/ 42863 w 94297"/>
                <a:gd name="connsiteY466" fmla="*/ 184699 h 263756"/>
                <a:gd name="connsiteX467" fmla="*/ 44767 w 94297"/>
                <a:gd name="connsiteY467" fmla="*/ 93259 h 263756"/>
                <a:gd name="connsiteX468" fmla="*/ 42863 w 94297"/>
                <a:gd name="connsiteY468" fmla="*/ 95164 h 263756"/>
                <a:gd name="connsiteX469" fmla="*/ 44767 w 94297"/>
                <a:gd name="connsiteY469" fmla="*/ 97069 h 263756"/>
                <a:gd name="connsiteX470" fmla="*/ 48577 w 94297"/>
                <a:gd name="connsiteY470" fmla="*/ 99927 h 263756"/>
                <a:gd name="connsiteX471" fmla="*/ 50482 w 94297"/>
                <a:gd name="connsiteY471" fmla="*/ 101832 h 263756"/>
                <a:gd name="connsiteX472" fmla="*/ 52388 w 94297"/>
                <a:gd name="connsiteY472" fmla="*/ 98974 h 263756"/>
                <a:gd name="connsiteX473" fmla="*/ 50482 w 94297"/>
                <a:gd name="connsiteY473" fmla="*/ 98022 h 263756"/>
                <a:gd name="connsiteX474" fmla="*/ 47625 w 94297"/>
                <a:gd name="connsiteY474" fmla="*/ 96117 h 263756"/>
                <a:gd name="connsiteX475" fmla="*/ 44767 w 94297"/>
                <a:gd name="connsiteY475" fmla="*/ 93259 h 263756"/>
                <a:gd name="connsiteX476" fmla="*/ 43815 w 94297"/>
                <a:gd name="connsiteY476" fmla="*/ 236134 h 263756"/>
                <a:gd name="connsiteX477" fmla="*/ 43815 w 94297"/>
                <a:gd name="connsiteY477" fmla="*/ 236134 h 263756"/>
                <a:gd name="connsiteX478" fmla="*/ 44767 w 94297"/>
                <a:gd name="connsiteY478" fmla="*/ 236134 h 263756"/>
                <a:gd name="connsiteX479" fmla="*/ 43815 w 94297"/>
                <a:gd name="connsiteY479" fmla="*/ 236134 h 263756"/>
                <a:gd name="connsiteX480" fmla="*/ 43815 w 94297"/>
                <a:gd name="connsiteY480" fmla="*/ 236134 h 263756"/>
                <a:gd name="connsiteX481" fmla="*/ 44767 w 94297"/>
                <a:gd name="connsiteY481" fmla="*/ 99927 h 263756"/>
                <a:gd name="connsiteX482" fmla="*/ 43815 w 94297"/>
                <a:gd name="connsiteY482" fmla="*/ 100879 h 263756"/>
                <a:gd name="connsiteX483" fmla="*/ 44767 w 94297"/>
                <a:gd name="connsiteY483" fmla="*/ 101832 h 263756"/>
                <a:gd name="connsiteX484" fmla="*/ 45720 w 94297"/>
                <a:gd name="connsiteY484" fmla="*/ 100879 h 263756"/>
                <a:gd name="connsiteX485" fmla="*/ 44767 w 94297"/>
                <a:gd name="connsiteY485" fmla="*/ 99927 h 263756"/>
                <a:gd name="connsiteX486" fmla="*/ 43815 w 94297"/>
                <a:gd name="connsiteY486" fmla="*/ 77067 h 263756"/>
                <a:gd name="connsiteX487" fmla="*/ 45720 w 94297"/>
                <a:gd name="connsiteY487" fmla="*/ 78972 h 263756"/>
                <a:gd name="connsiteX488" fmla="*/ 48577 w 94297"/>
                <a:gd name="connsiteY488" fmla="*/ 77067 h 263756"/>
                <a:gd name="connsiteX489" fmla="*/ 47625 w 94297"/>
                <a:gd name="connsiteY489" fmla="*/ 76114 h 263756"/>
                <a:gd name="connsiteX490" fmla="*/ 43815 w 94297"/>
                <a:gd name="connsiteY490" fmla="*/ 77067 h 263756"/>
                <a:gd name="connsiteX491" fmla="*/ 44767 w 94297"/>
                <a:gd name="connsiteY491" fmla="*/ 210417 h 263756"/>
                <a:gd name="connsiteX492" fmla="*/ 47625 w 94297"/>
                <a:gd name="connsiteY492" fmla="*/ 211369 h 263756"/>
                <a:gd name="connsiteX493" fmla="*/ 47625 w 94297"/>
                <a:gd name="connsiteY493" fmla="*/ 212322 h 263756"/>
                <a:gd name="connsiteX494" fmla="*/ 44767 w 94297"/>
                <a:gd name="connsiteY494" fmla="*/ 210417 h 263756"/>
                <a:gd name="connsiteX495" fmla="*/ 45720 w 94297"/>
                <a:gd name="connsiteY495" fmla="*/ 194224 h 263756"/>
                <a:gd name="connsiteX496" fmla="*/ 44767 w 94297"/>
                <a:gd name="connsiteY496" fmla="*/ 193272 h 263756"/>
                <a:gd name="connsiteX497" fmla="*/ 45720 w 94297"/>
                <a:gd name="connsiteY497" fmla="*/ 193272 h 263756"/>
                <a:gd name="connsiteX498" fmla="*/ 45720 w 94297"/>
                <a:gd name="connsiteY498" fmla="*/ 194224 h 263756"/>
                <a:gd name="connsiteX499" fmla="*/ 45720 w 94297"/>
                <a:gd name="connsiteY499" fmla="*/ 138027 h 263756"/>
                <a:gd name="connsiteX500" fmla="*/ 45720 w 94297"/>
                <a:gd name="connsiteY500" fmla="*/ 138027 h 263756"/>
                <a:gd name="connsiteX501" fmla="*/ 45720 w 94297"/>
                <a:gd name="connsiteY501" fmla="*/ 137074 h 263756"/>
                <a:gd name="connsiteX502" fmla="*/ 44767 w 94297"/>
                <a:gd name="connsiteY502" fmla="*/ 137074 h 263756"/>
                <a:gd name="connsiteX503" fmla="*/ 45720 w 94297"/>
                <a:gd name="connsiteY503" fmla="*/ 138027 h 263756"/>
                <a:gd name="connsiteX504" fmla="*/ 48577 w 94297"/>
                <a:gd name="connsiteY504" fmla="*/ 142789 h 263756"/>
                <a:gd name="connsiteX505" fmla="*/ 46672 w 94297"/>
                <a:gd name="connsiteY505" fmla="*/ 141837 h 263756"/>
                <a:gd name="connsiteX506" fmla="*/ 44767 w 94297"/>
                <a:gd name="connsiteY506" fmla="*/ 142789 h 263756"/>
                <a:gd name="connsiteX507" fmla="*/ 46672 w 94297"/>
                <a:gd name="connsiteY507" fmla="*/ 143742 h 263756"/>
                <a:gd name="connsiteX508" fmla="*/ 48577 w 94297"/>
                <a:gd name="connsiteY508" fmla="*/ 142789 h 263756"/>
                <a:gd name="connsiteX509" fmla="*/ 45720 w 94297"/>
                <a:gd name="connsiteY509" fmla="*/ 146599 h 263756"/>
                <a:gd name="connsiteX510" fmla="*/ 45720 w 94297"/>
                <a:gd name="connsiteY510" fmla="*/ 146599 h 263756"/>
                <a:gd name="connsiteX511" fmla="*/ 45720 w 94297"/>
                <a:gd name="connsiteY511" fmla="*/ 146599 h 263756"/>
                <a:gd name="connsiteX512" fmla="*/ 45720 w 94297"/>
                <a:gd name="connsiteY512" fmla="*/ 146599 h 263756"/>
                <a:gd name="connsiteX513" fmla="*/ 45720 w 94297"/>
                <a:gd name="connsiteY513" fmla="*/ 146599 h 263756"/>
                <a:gd name="connsiteX514" fmla="*/ 51435 w 94297"/>
                <a:gd name="connsiteY514" fmla="*/ 116119 h 263756"/>
                <a:gd name="connsiteX515" fmla="*/ 52388 w 94297"/>
                <a:gd name="connsiteY515" fmla="*/ 113262 h 263756"/>
                <a:gd name="connsiteX516" fmla="*/ 49530 w 94297"/>
                <a:gd name="connsiteY516" fmla="*/ 113262 h 263756"/>
                <a:gd name="connsiteX517" fmla="*/ 48577 w 94297"/>
                <a:gd name="connsiteY517" fmla="*/ 113262 h 263756"/>
                <a:gd name="connsiteX518" fmla="*/ 45720 w 94297"/>
                <a:gd name="connsiteY518" fmla="*/ 113262 h 263756"/>
                <a:gd name="connsiteX519" fmla="*/ 47625 w 94297"/>
                <a:gd name="connsiteY519" fmla="*/ 115167 h 263756"/>
                <a:gd name="connsiteX520" fmla="*/ 48577 w 94297"/>
                <a:gd name="connsiteY520" fmla="*/ 116119 h 263756"/>
                <a:gd name="connsiteX521" fmla="*/ 51435 w 94297"/>
                <a:gd name="connsiteY521" fmla="*/ 116119 h 263756"/>
                <a:gd name="connsiteX522" fmla="*/ 47625 w 94297"/>
                <a:gd name="connsiteY522" fmla="*/ 82782 h 263756"/>
                <a:gd name="connsiteX523" fmla="*/ 47625 w 94297"/>
                <a:gd name="connsiteY523" fmla="*/ 82782 h 263756"/>
                <a:gd name="connsiteX524" fmla="*/ 47625 w 94297"/>
                <a:gd name="connsiteY524" fmla="*/ 82782 h 263756"/>
                <a:gd name="connsiteX525" fmla="*/ 47625 w 94297"/>
                <a:gd name="connsiteY525" fmla="*/ 82782 h 263756"/>
                <a:gd name="connsiteX526" fmla="*/ 47625 w 94297"/>
                <a:gd name="connsiteY526" fmla="*/ 82782 h 263756"/>
                <a:gd name="connsiteX527" fmla="*/ 47625 w 94297"/>
                <a:gd name="connsiteY527" fmla="*/ 245659 h 263756"/>
                <a:gd name="connsiteX528" fmla="*/ 47625 w 94297"/>
                <a:gd name="connsiteY528" fmla="*/ 245659 h 263756"/>
                <a:gd name="connsiteX529" fmla="*/ 47625 w 94297"/>
                <a:gd name="connsiteY529" fmla="*/ 245659 h 263756"/>
                <a:gd name="connsiteX530" fmla="*/ 47625 w 94297"/>
                <a:gd name="connsiteY530" fmla="*/ 245659 h 263756"/>
                <a:gd name="connsiteX531" fmla="*/ 47625 w 94297"/>
                <a:gd name="connsiteY531" fmla="*/ 245659 h 263756"/>
                <a:gd name="connsiteX532" fmla="*/ 49530 w 94297"/>
                <a:gd name="connsiteY532" fmla="*/ 53254 h 263756"/>
                <a:gd name="connsiteX533" fmla="*/ 46672 w 94297"/>
                <a:gd name="connsiteY533" fmla="*/ 55159 h 263756"/>
                <a:gd name="connsiteX534" fmla="*/ 46672 w 94297"/>
                <a:gd name="connsiteY534" fmla="*/ 56112 h 263756"/>
                <a:gd name="connsiteX535" fmla="*/ 49530 w 94297"/>
                <a:gd name="connsiteY535" fmla="*/ 55159 h 263756"/>
                <a:gd name="connsiteX536" fmla="*/ 50482 w 94297"/>
                <a:gd name="connsiteY536" fmla="*/ 54207 h 263756"/>
                <a:gd name="connsiteX537" fmla="*/ 50482 w 94297"/>
                <a:gd name="connsiteY537" fmla="*/ 54207 h 263756"/>
                <a:gd name="connsiteX538" fmla="*/ 49530 w 94297"/>
                <a:gd name="connsiteY538" fmla="*/ 53254 h 263756"/>
                <a:gd name="connsiteX539" fmla="*/ 47625 w 94297"/>
                <a:gd name="connsiteY539" fmla="*/ 103737 h 263756"/>
                <a:gd name="connsiteX540" fmla="*/ 47625 w 94297"/>
                <a:gd name="connsiteY540" fmla="*/ 103737 h 263756"/>
                <a:gd name="connsiteX541" fmla="*/ 48577 w 94297"/>
                <a:gd name="connsiteY541" fmla="*/ 104689 h 263756"/>
                <a:gd name="connsiteX542" fmla="*/ 47625 w 94297"/>
                <a:gd name="connsiteY542" fmla="*/ 103737 h 263756"/>
                <a:gd name="connsiteX543" fmla="*/ 47625 w 94297"/>
                <a:gd name="connsiteY543" fmla="*/ 103737 h 263756"/>
                <a:gd name="connsiteX544" fmla="*/ 52388 w 94297"/>
                <a:gd name="connsiteY544" fmla="*/ 242802 h 263756"/>
                <a:gd name="connsiteX545" fmla="*/ 47625 w 94297"/>
                <a:gd name="connsiteY545" fmla="*/ 240897 h 263756"/>
                <a:gd name="connsiteX546" fmla="*/ 51435 w 94297"/>
                <a:gd name="connsiteY546" fmla="*/ 238039 h 263756"/>
                <a:gd name="connsiteX547" fmla="*/ 52388 w 94297"/>
                <a:gd name="connsiteY547" fmla="*/ 242802 h 263756"/>
                <a:gd name="connsiteX548" fmla="*/ 49530 w 94297"/>
                <a:gd name="connsiteY548" fmla="*/ 205654 h 263756"/>
                <a:gd name="connsiteX549" fmla="*/ 49530 w 94297"/>
                <a:gd name="connsiteY549" fmla="*/ 205654 h 263756"/>
                <a:gd name="connsiteX550" fmla="*/ 47625 w 94297"/>
                <a:gd name="connsiteY550" fmla="*/ 202797 h 263756"/>
                <a:gd name="connsiteX551" fmla="*/ 48577 w 94297"/>
                <a:gd name="connsiteY551" fmla="*/ 202797 h 263756"/>
                <a:gd name="connsiteX552" fmla="*/ 49530 w 94297"/>
                <a:gd name="connsiteY552" fmla="*/ 205654 h 263756"/>
                <a:gd name="connsiteX553" fmla="*/ 47625 w 94297"/>
                <a:gd name="connsiteY553" fmla="*/ 25632 h 263756"/>
                <a:gd name="connsiteX554" fmla="*/ 47625 w 94297"/>
                <a:gd name="connsiteY554" fmla="*/ 25632 h 263756"/>
                <a:gd name="connsiteX555" fmla="*/ 47625 w 94297"/>
                <a:gd name="connsiteY555" fmla="*/ 25632 h 263756"/>
                <a:gd name="connsiteX556" fmla="*/ 47625 w 94297"/>
                <a:gd name="connsiteY556" fmla="*/ 25632 h 263756"/>
                <a:gd name="connsiteX557" fmla="*/ 47625 w 94297"/>
                <a:gd name="connsiteY557" fmla="*/ 25632 h 263756"/>
                <a:gd name="connsiteX558" fmla="*/ 49530 w 94297"/>
                <a:gd name="connsiteY558" fmla="*/ 205654 h 263756"/>
                <a:gd name="connsiteX559" fmla="*/ 49530 w 94297"/>
                <a:gd name="connsiteY559" fmla="*/ 208512 h 263756"/>
                <a:gd name="connsiteX560" fmla="*/ 49530 w 94297"/>
                <a:gd name="connsiteY560" fmla="*/ 205654 h 263756"/>
                <a:gd name="connsiteX561" fmla="*/ 48577 w 94297"/>
                <a:gd name="connsiteY561" fmla="*/ 88497 h 263756"/>
                <a:gd name="connsiteX562" fmla="*/ 48577 w 94297"/>
                <a:gd name="connsiteY562" fmla="*/ 88497 h 263756"/>
                <a:gd name="connsiteX563" fmla="*/ 48577 w 94297"/>
                <a:gd name="connsiteY563" fmla="*/ 88497 h 263756"/>
                <a:gd name="connsiteX564" fmla="*/ 48577 w 94297"/>
                <a:gd name="connsiteY564" fmla="*/ 88497 h 263756"/>
                <a:gd name="connsiteX565" fmla="*/ 48577 w 94297"/>
                <a:gd name="connsiteY565" fmla="*/ 88497 h 263756"/>
                <a:gd name="connsiteX566" fmla="*/ 50482 w 94297"/>
                <a:gd name="connsiteY566" fmla="*/ 166602 h 263756"/>
                <a:gd name="connsiteX567" fmla="*/ 49530 w 94297"/>
                <a:gd name="connsiteY567" fmla="*/ 164697 h 263756"/>
                <a:gd name="connsiteX568" fmla="*/ 48577 w 94297"/>
                <a:gd name="connsiteY568" fmla="*/ 166602 h 263756"/>
                <a:gd name="connsiteX569" fmla="*/ 49530 w 94297"/>
                <a:gd name="connsiteY569" fmla="*/ 168507 h 263756"/>
                <a:gd name="connsiteX570" fmla="*/ 50482 w 94297"/>
                <a:gd name="connsiteY570" fmla="*/ 166602 h 263756"/>
                <a:gd name="connsiteX571" fmla="*/ 51435 w 94297"/>
                <a:gd name="connsiteY571" fmla="*/ 138979 h 263756"/>
                <a:gd name="connsiteX572" fmla="*/ 51435 w 94297"/>
                <a:gd name="connsiteY572" fmla="*/ 138979 h 263756"/>
                <a:gd name="connsiteX573" fmla="*/ 49530 w 94297"/>
                <a:gd name="connsiteY573" fmla="*/ 138979 h 263756"/>
                <a:gd name="connsiteX574" fmla="*/ 50482 w 94297"/>
                <a:gd name="connsiteY574" fmla="*/ 139932 h 263756"/>
                <a:gd name="connsiteX575" fmla="*/ 51435 w 94297"/>
                <a:gd name="connsiteY575" fmla="*/ 138979 h 263756"/>
                <a:gd name="connsiteX576" fmla="*/ 51435 w 94297"/>
                <a:gd name="connsiteY576" fmla="*/ 231372 h 263756"/>
                <a:gd name="connsiteX577" fmla="*/ 49530 w 94297"/>
                <a:gd name="connsiteY577" fmla="*/ 231372 h 263756"/>
                <a:gd name="connsiteX578" fmla="*/ 50482 w 94297"/>
                <a:gd name="connsiteY578" fmla="*/ 227562 h 263756"/>
                <a:gd name="connsiteX579" fmla="*/ 50482 w 94297"/>
                <a:gd name="connsiteY579" fmla="*/ 226609 h 263756"/>
                <a:gd name="connsiteX580" fmla="*/ 51435 w 94297"/>
                <a:gd name="connsiteY580" fmla="*/ 227562 h 263756"/>
                <a:gd name="connsiteX581" fmla="*/ 51435 w 94297"/>
                <a:gd name="connsiteY581" fmla="*/ 231372 h 263756"/>
                <a:gd name="connsiteX582" fmla="*/ 54292 w 94297"/>
                <a:gd name="connsiteY582" fmla="*/ 119929 h 263756"/>
                <a:gd name="connsiteX583" fmla="*/ 52388 w 94297"/>
                <a:gd name="connsiteY583" fmla="*/ 118977 h 263756"/>
                <a:gd name="connsiteX584" fmla="*/ 50482 w 94297"/>
                <a:gd name="connsiteY584" fmla="*/ 119929 h 263756"/>
                <a:gd name="connsiteX585" fmla="*/ 51435 w 94297"/>
                <a:gd name="connsiteY585" fmla="*/ 121834 h 263756"/>
                <a:gd name="connsiteX586" fmla="*/ 50482 w 94297"/>
                <a:gd name="connsiteY586" fmla="*/ 124692 h 263756"/>
                <a:gd name="connsiteX587" fmla="*/ 53340 w 94297"/>
                <a:gd name="connsiteY587" fmla="*/ 124692 h 263756"/>
                <a:gd name="connsiteX588" fmla="*/ 54292 w 94297"/>
                <a:gd name="connsiteY588" fmla="*/ 122787 h 263756"/>
                <a:gd name="connsiteX589" fmla="*/ 51435 w 94297"/>
                <a:gd name="connsiteY589" fmla="*/ 121834 h 263756"/>
                <a:gd name="connsiteX590" fmla="*/ 52388 w 94297"/>
                <a:gd name="connsiteY590" fmla="*/ 119929 h 263756"/>
                <a:gd name="connsiteX591" fmla="*/ 54292 w 94297"/>
                <a:gd name="connsiteY591" fmla="*/ 119929 h 263756"/>
                <a:gd name="connsiteX592" fmla="*/ 50482 w 94297"/>
                <a:gd name="connsiteY592" fmla="*/ 72304 h 263756"/>
                <a:gd name="connsiteX593" fmla="*/ 50482 w 94297"/>
                <a:gd name="connsiteY593" fmla="*/ 72304 h 263756"/>
                <a:gd name="connsiteX594" fmla="*/ 50482 w 94297"/>
                <a:gd name="connsiteY594" fmla="*/ 72304 h 263756"/>
                <a:gd name="connsiteX595" fmla="*/ 50482 w 94297"/>
                <a:gd name="connsiteY595" fmla="*/ 72304 h 263756"/>
                <a:gd name="connsiteX596" fmla="*/ 50482 w 94297"/>
                <a:gd name="connsiteY596" fmla="*/ 72304 h 263756"/>
                <a:gd name="connsiteX597" fmla="*/ 51435 w 94297"/>
                <a:gd name="connsiteY597" fmla="*/ 161839 h 263756"/>
                <a:gd name="connsiteX598" fmla="*/ 51435 w 94297"/>
                <a:gd name="connsiteY598" fmla="*/ 161839 h 263756"/>
                <a:gd name="connsiteX599" fmla="*/ 51435 w 94297"/>
                <a:gd name="connsiteY599" fmla="*/ 159934 h 263756"/>
                <a:gd name="connsiteX600" fmla="*/ 51435 w 94297"/>
                <a:gd name="connsiteY600" fmla="*/ 161839 h 263756"/>
                <a:gd name="connsiteX601" fmla="*/ 51435 w 94297"/>
                <a:gd name="connsiteY601" fmla="*/ 161839 h 263756"/>
                <a:gd name="connsiteX602" fmla="*/ 51435 w 94297"/>
                <a:gd name="connsiteY602" fmla="*/ 54207 h 263756"/>
                <a:gd name="connsiteX603" fmla="*/ 51435 w 94297"/>
                <a:gd name="connsiteY603" fmla="*/ 54207 h 263756"/>
                <a:gd name="connsiteX604" fmla="*/ 51435 w 94297"/>
                <a:gd name="connsiteY604" fmla="*/ 54207 h 263756"/>
                <a:gd name="connsiteX605" fmla="*/ 52388 w 94297"/>
                <a:gd name="connsiteY605" fmla="*/ 56112 h 263756"/>
                <a:gd name="connsiteX606" fmla="*/ 52388 w 94297"/>
                <a:gd name="connsiteY606" fmla="*/ 56112 h 263756"/>
                <a:gd name="connsiteX607" fmla="*/ 51435 w 94297"/>
                <a:gd name="connsiteY607" fmla="*/ 54207 h 263756"/>
                <a:gd name="connsiteX608" fmla="*/ 50482 w 94297"/>
                <a:gd name="connsiteY608" fmla="*/ 153267 h 263756"/>
                <a:gd name="connsiteX609" fmla="*/ 52388 w 94297"/>
                <a:gd name="connsiteY609" fmla="*/ 155172 h 263756"/>
                <a:gd name="connsiteX610" fmla="*/ 53340 w 94297"/>
                <a:gd name="connsiteY610" fmla="*/ 154219 h 263756"/>
                <a:gd name="connsiteX611" fmla="*/ 50482 w 94297"/>
                <a:gd name="connsiteY611" fmla="*/ 153267 h 263756"/>
                <a:gd name="connsiteX612" fmla="*/ 50482 w 94297"/>
                <a:gd name="connsiteY612" fmla="*/ 153267 h 263756"/>
                <a:gd name="connsiteX613" fmla="*/ 51435 w 94297"/>
                <a:gd name="connsiteY613" fmla="*/ 238039 h 263756"/>
                <a:gd name="connsiteX614" fmla="*/ 53340 w 94297"/>
                <a:gd name="connsiteY614" fmla="*/ 234229 h 263756"/>
                <a:gd name="connsiteX615" fmla="*/ 51435 w 94297"/>
                <a:gd name="connsiteY615" fmla="*/ 238039 h 263756"/>
                <a:gd name="connsiteX616" fmla="*/ 55245 w 94297"/>
                <a:gd name="connsiteY616" fmla="*/ 232324 h 263756"/>
                <a:gd name="connsiteX617" fmla="*/ 53340 w 94297"/>
                <a:gd name="connsiteY617" fmla="*/ 234229 h 263756"/>
                <a:gd name="connsiteX618" fmla="*/ 51435 w 94297"/>
                <a:gd name="connsiteY618" fmla="*/ 231372 h 263756"/>
                <a:gd name="connsiteX619" fmla="*/ 55245 w 94297"/>
                <a:gd name="connsiteY619" fmla="*/ 232324 h 263756"/>
                <a:gd name="connsiteX620" fmla="*/ 52388 w 94297"/>
                <a:gd name="connsiteY620" fmla="*/ 176127 h 263756"/>
                <a:gd name="connsiteX621" fmla="*/ 52388 w 94297"/>
                <a:gd name="connsiteY621" fmla="*/ 176127 h 263756"/>
                <a:gd name="connsiteX622" fmla="*/ 52388 w 94297"/>
                <a:gd name="connsiteY622" fmla="*/ 174222 h 263756"/>
                <a:gd name="connsiteX623" fmla="*/ 51435 w 94297"/>
                <a:gd name="connsiteY623" fmla="*/ 174222 h 263756"/>
                <a:gd name="connsiteX624" fmla="*/ 52388 w 94297"/>
                <a:gd name="connsiteY624" fmla="*/ 176127 h 263756"/>
                <a:gd name="connsiteX625" fmla="*/ 52388 w 94297"/>
                <a:gd name="connsiteY625" fmla="*/ 87544 h 263756"/>
                <a:gd name="connsiteX626" fmla="*/ 52388 w 94297"/>
                <a:gd name="connsiteY626" fmla="*/ 87544 h 263756"/>
                <a:gd name="connsiteX627" fmla="*/ 52388 w 94297"/>
                <a:gd name="connsiteY627" fmla="*/ 87544 h 263756"/>
                <a:gd name="connsiteX628" fmla="*/ 52388 w 94297"/>
                <a:gd name="connsiteY628" fmla="*/ 87544 h 263756"/>
                <a:gd name="connsiteX629" fmla="*/ 52388 w 94297"/>
                <a:gd name="connsiteY629" fmla="*/ 87544 h 263756"/>
                <a:gd name="connsiteX630" fmla="*/ 55245 w 94297"/>
                <a:gd name="connsiteY630" fmla="*/ 83734 h 263756"/>
                <a:gd name="connsiteX631" fmla="*/ 53340 w 94297"/>
                <a:gd name="connsiteY631" fmla="*/ 84687 h 263756"/>
                <a:gd name="connsiteX632" fmla="*/ 51435 w 94297"/>
                <a:gd name="connsiteY632" fmla="*/ 84687 h 263756"/>
                <a:gd name="connsiteX633" fmla="*/ 51435 w 94297"/>
                <a:gd name="connsiteY633" fmla="*/ 84687 h 263756"/>
                <a:gd name="connsiteX634" fmla="*/ 53340 w 94297"/>
                <a:gd name="connsiteY634" fmla="*/ 84687 h 263756"/>
                <a:gd name="connsiteX635" fmla="*/ 55245 w 94297"/>
                <a:gd name="connsiteY635" fmla="*/ 83734 h 263756"/>
                <a:gd name="connsiteX636" fmla="*/ 53340 w 94297"/>
                <a:gd name="connsiteY636" fmla="*/ 191367 h 263756"/>
                <a:gd name="connsiteX637" fmla="*/ 51435 w 94297"/>
                <a:gd name="connsiteY637" fmla="*/ 193272 h 263756"/>
                <a:gd name="connsiteX638" fmla="*/ 53340 w 94297"/>
                <a:gd name="connsiteY638" fmla="*/ 196129 h 263756"/>
                <a:gd name="connsiteX639" fmla="*/ 57150 w 94297"/>
                <a:gd name="connsiteY639" fmla="*/ 194224 h 263756"/>
                <a:gd name="connsiteX640" fmla="*/ 53340 w 94297"/>
                <a:gd name="connsiteY640" fmla="*/ 191367 h 263756"/>
                <a:gd name="connsiteX641" fmla="*/ 52388 w 94297"/>
                <a:gd name="connsiteY641" fmla="*/ 76114 h 263756"/>
                <a:gd name="connsiteX642" fmla="*/ 52388 w 94297"/>
                <a:gd name="connsiteY642" fmla="*/ 76114 h 263756"/>
                <a:gd name="connsiteX643" fmla="*/ 51435 w 94297"/>
                <a:gd name="connsiteY643" fmla="*/ 77067 h 263756"/>
                <a:gd name="connsiteX644" fmla="*/ 52388 w 94297"/>
                <a:gd name="connsiteY644" fmla="*/ 76114 h 263756"/>
                <a:gd name="connsiteX645" fmla="*/ 52388 w 94297"/>
                <a:gd name="connsiteY645" fmla="*/ 76114 h 263756"/>
                <a:gd name="connsiteX646" fmla="*/ 53340 w 94297"/>
                <a:gd name="connsiteY646" fmla="*/ 104689 h 263756"/>
                <a:gd name="connsiteX647" fmla="*/ 51435 w 94297"/>
                <a:gd name="connsiteY647" fmla="*/ 105642 h 263756"/>
                <a:gd name="connsiteX648" fmla="*/ 52388 w 94297"/>
                <a:gd name="connsiteY648" fmla="*/ 106594 h 263756"/>
                <a:gd name="connsiteX649" fmla="*/ 53340 w 94297"/>
                <a:gd name="connsiteY649" fmla="*/ 104689 h 263756"/>
                <a:gd name="connsiteX650" fmla="*/ 53340 w 94297"/>
                <a:gd name="connsiteY650" fmla="*/ 104689 h 263756"/>
                <a:gd name="connsiteX651" fmla="*/ 56197 w 94297"/>
                <a:gd name="connsiteY651" fmla="*/ 138027 h 263756"/>
                <a:gd name="connsiteX652" fmla="*/ 56197 w 94297"/>
                <a:gd name="connsiteY652" fmla="*/ 138027 h 263756"/>
                <a:gd name="connsiteX653" fmla="*/ 56197 w 94297"/>
                <a:gd name="connsiteY653" fmla="*/ 136122 h 263756"/>
                <a:gd name="connsiteX654" fmla="*/ 54292 w 94297"/>
                <a:gd name="connsiteY654" fmla="*/ 134217 h 263756"/>
                <a:gd name="connsiteX655" fmla="*/ 52388 w 94297"/>
                <a:gd name="connsiteY655" fmla="*/ 133264 h 263756"/>
                <a:gd name="connsiteX656" fmla="*/ 53340 w 94297"/>
                <a:gd name="connsiteY656" fmla="*/ 136122 h 263756"/>
                <a:gd name="connsiteX657" fmla="*/ 56197 w 94297"/>
                <a:gd name="connsiteY657" fmla="*/ 138027 h 263756"/>
                <a:gd name="connsiteX658" fmla="*/ 53340 w 94297"/>
                <a:gd name="connsiteY658" fmla="*/ 215179 h 263756"/>
                <a:gd name="connsiteX659" fmla="*/ 57150 w 94297"/>
                <a:gd name="connsiteY659" fmla="*/ 215179 h 263756"/>
                <a:gd name="connsiteX660" fmla="*/ 56197 w 94297"/>
                <a:gd name="connsiteY660" fmla="*/ 220894 h 263756"/>
                <a:gd name="connsiteX661" fmla="*/ 53340 w 94297"/>
                <a:gd name="connsiteY661" fmla="*/ 218037 h 263756"/>
                <a:gd name="connsiteX662" fmla="*/ 53340 w 94297"/>
                <a:gd name="connsiteY662" fmla="*/ 215179 h 263756"/>
                <a:gd name="connsiteX663" fmla="*/ 53340 w 94297"/>
                <a:gd name="connsiteY663" fmla="*/ 47539 h 263756"/>
                <a:gd name="connsiteX664" fmla="*/ 53340 w 94297"/>
                <a:gd name="connsiteY664" fmla="*/ 47539 h 263756"/>
                <a:gd name="connsiteX665" fmla="*/ 53340 w 94297"/>
                <a:gd name="connsiteY665" fmla="*/ 47539 h 263756"/>
                <a:gd name="connsiteX666" fmla="*/ 53340 w 94297"/>
                <a:gd name="connsiteY666" fmla="*/ 47539 h 263756"/>
                <a:gd name="connsiteX667" fmla="*/ 53340 w 94297"/>
                <a:gd name="connsiteY667" fmla="*/ 47539 h 263756"/>
                <a:gd name="connsiteX668" fmla="*/ 53340 w 94297"/>
                <a:gd name="connsiteY668" fmla="*/ 166602 h 263756"/>
                <a:gd name="connsiteX669" fmla="*/ 53340 w 94297"/>
                <a:gd name="connsiteY669" fmla="*/ 166602 h 263756"/>
                <a:gd name="connsiteX670" fmla="*/ 53340 w 94297"/>
                <a:gd name="connsiteY670" fmla="*/ 165649 h 263756"/>
                <a:gd name="connsiteX671" fmla="*/ 53340 w 94297"/>
                <a:gd name="connsiteY671" fmla="*/ 166602 h 263756"/>
                <a:gd name="connsiteX672" fmla="*/ 53340 w 94297"/>
                <a:gd name="connsiteY672" fmla="*/ 166602 h 263756"/>
                <a:gd name="connsiteX673" fmla="*/ 54292 w 94297"/>
                <a:gd name="connsiteY673" fmla="*/ 142789 h 263756"/>
                <a:gd name="connsiteX674" fmla="*/ 54292 w 94297"/>
                <a:gd name="connsiteY674" fmla="*/ 142789 h 263756"/>
                <a:gd name="connsiteX675" fmla="*/ 53340 w 94297"/>
                <a:gd name="connsiteY675" fmla="*/ 142789 h 263756"/>
                <a:gd name="connsiteX676" fmla="*/ 54292 w 94297"/>
                <a:gd name="connsiteY676" fmla="*/ 142789 h 263756"/>
                <a:gd name="connsiteX677" fmla="*/ 54292 w 94297"/>
                <a:gd name="connsiteY677" fmla="*/ 142789 h 263756"/>
                <a:gd name="connsiteX678" fmla="*/ 54292 w 94297"/>
                <a:gd name="connsiteY678" fmla="*/ 91354 h 263756"/>
                <a:gd name="connsiteX679" fmla="*/ 55245 w 94297"/>
                <a:gd name="connsiteY679" fmla="*/ 92307 h 263756"/>
                <a:gd name="connsiteX680" fmla="*/ 57150 w 94297"/>
                <a:gd name="connsiteY680" fmla="*/ 89449 h 263756"/>
                <a:gd name="connsiteX681" fmla="*/ 56197 w 94297"/>
                <a:gd name="connsiteY681" fmla="*/ 88497 h 263756"/>
                <a:gd name="connsiteX682" fmla="*/ 54292 w 94297"/>
                <a:gd name="connsiteY682" fmla="*/ 91354 h 263756"/>
                <a:gd name="connsiteX683" fmla="*/ 54292 w 94297"/>
                <a:gd name="connsiteY683" fmla="*/ 126597 h 263756"/>
                <a:gd name="connsiteX684" fmla="*/ 54292 w 94297"/>
                <a:gd name="connsiteY684" fmla="*/ 126597 h 263756"/>
                <a:gd name="connsiteX685" fmla="*/ 56197 w 94297"/>
                <a:gd name="connsiteY685" fmla="*/ 126597 h 263756"/>
                <a:gd name="connsiteX686" fmla="*/ 54292 w 94297"/>
                <a:gd name="connsiteY686" fmla="*/ 126597 h 263756"/>
                <a:gd name="connsiteX687" fmla="*/ 54292 w 94297"/>
                <a:gd name="connsiteY687" fmla="*/ 126597 h 263756"/>
                <a:gd name="connsiteX688" fmla="*/ 56197 w 94297"/>
                <a:gd name="connsiteY688" fmla="*/ 172317 h 263756"/>
                <a:gd name="connsiteX689" fmla="*/ 56197 w 94297"/>
                <a:gd name="connsiteY689" fmla="*/ 174222 h 263756"/>
                <a:gd name="connsiteX690" fmla="*/ 58102 w 94297"/>
                <a:gd name="connsiteY690" fmla="*/ 172317 h 263756"/>
                <a:gd name="connsiteX691" fmla="*/ 59055 w 94297"/>
                <a:gd name="connsiteY691" fmla="*/ 169459 h 263756"/>
                <a:gd name="connsiteX692" fmla="*/ 56197 w 94297"/>
                <a:gd name="connsiteY692" fmla="*/ 169459 h 263756"/>
                <a:gd name="connsiteX693" fmla="*/ 56197 w 94297"/>
                <a:gd name="connsiteY693" fmla="*/ 172317 h 263756"/>
                <a:gd name="connsiteX694" fmla="*/ 55245 w 94297"/>
                <a:gd name="connsiteY694" fmla="*/ 33252 h 263756"/>
                <a:gd name="connsiteX695" fmla="*/ 55245 w 94297"/>
                <a:gd name="connsiteY695" fmla="*/ 33252 h 263756"/>
                <a:gd name="connsiteX696" fmla="*/ 55245 w 94297"/>
                <a:gd name="connsiteY696" fmla="*/ 33252 h 263756"/>
                <a:gd name="connsiteX697" fmla="*/ 55245 w 94297"/>
                <a:gd name="connsiteY697" fmla="*/ 33252 h 263756"/>
                <a:gd name="connsiteX698" fmla="*/ 55245 w 94297"/>
                <a:gd name="connsiteY698" fmla="*/ 33252 h 263756"/>
                <a:gd name="connsiteX699" fmla="*/ 57150 w 94297"/>
                <a:gd name="connsiteY699" fmla="*/ 252327 h 263756"/>
                <a:gd name="connsiteX700" fmla="*/ 55245 w 94297"/>
                <a:gd name="connsiteY700" fmla="*/ 253279 h 263756"/>
                <a:gd name="connsiteX701" fmla="*/ 55245 w 94297"/>
                <a:gd name="connsiteY701" fmla="*/ 254232 h 263756"/>
                <a:gd name="connsiteX702" fmla="*/ 57150 w 94297"/>
                <a:gd name="connsiteY702" fmla="*/ 252327 h 263756"/>
                <a:gd name="connsiteX703" fmla="*/ 57150 w 94297"/>
                <a:gd name="connsiteY703" fmla="*/ 252327 h 263756"/>
                <a:gd name="connsiteX704" fmla="*/ 58102 w 94297"/>
                <a:gd name="connsiteY704" fmla="*/ 109452 h 263756"/>
                <a:gd name="connsiteX705" fmla="*/ 56197 w 94297"/>
                <a:gd name="connsiteY705" fmla="*/ 110404 h 263756"/>
                <a:gd name="connsiteX706" fmla="*/ 57150 w 94297"/>
                <a:gd name="connsiteY706" fmla="*/ 112309 h 263756"/>
                <a:gd name="connsiteX707" fmla="*/ 60007 w 94297"/>
                <a:gd name="connsiteY707" fmla="*/ 110404 h 263756"/>
                <a:gd name="connsiteX708" fmla="*/ 58102 w 94297"/>
                <a:gd name="connsiteY708" fmla="*/ 109452 h 263756"/>
                <a:gd name="connsiteX709" fmla="*/ 56197 w 94297"/>
                <a:gd name="connsiteY709" fmla="*/ 129454 h 263756"/>
                <a:gd name="connsiteX710" fmla="*/ 56197 w 94297"/>
                <a:gd name="connsiteY710" fmla="*/ 129454 h 263756"/>
                <a:gd name="connsiteX711" fmla="*/ 56197 w 94297"/>
                <a:gd name="connsiteY711" fmla="*/ 129454 h 263756"/>
                <a:gd name="connsiteX712" fmla="*/ 56197 w 94297"/>
                <a:gd name="connsiteY712" fmla="*/ 129454 h 263756"/>
                <a:gd name="connsiteX713" fmla="*/ 56197 w 94297"/>
                <a:gd name="connsiteY713" fmla="*/ 129454 h 263756"/>
                <a:gd name="connsiteX714" fmla="*/ 57150 w 94297"/>
                <a:gd name="connsiteY714" fmla="*/ 60874 h 263756"/>
                <a:gd name="connsiteX715" fmla="*/ 58102 w 94297"/>
                <a:gd name="connsiteY715" fmla="*/ 59922 h 263756"/>
                <a:gd name="connsiteX716" fmla="*/ 57150 w 94297"/>
                <a:gd name="connsiteY716" fmla="*/ 58969 h 263756"/>
                <a:gd name="connsiteX717" fmla="*/ 57150 w 94297"/>
                <a:gd name="connsiteY717" fmla="*/ 60874 h 263756"/>
                <a:gd name="connsiteX718" fmla="*/ 57150 w 94297"/>
                <a:gd name="connsiteY718" fmla="*/ 60874 h 263756"/>
                <a:gd name="connsiteX719" fmla="*/ 58102 w 94297"/>
                <a:gd name="connsiteY719" fmla="*/ 77067 h 263756"/>
                <a:gd name="connsiteX720" fmla="*/ 58102 w 94297"/>
                <a:gd name="connsiteY720" fmla="*/ 77067 h 263756"/>
                <a:gd name="connsiteX721" fmla="*/ 58102 w 94297"/>
                <a:gd name="connsiteY721" fmla="*/ 80877 h 263756"/>
                <a:gd name="connsiteX722" fmla="*/ 59055 w 94297"/>
                <a:gd name="connsiteY722" fmla="*/ 79924 h 263756"/>
                <a:gd name="connsiteX723" fmla="*/ 58102 w 94297"/>
                <a:gd name="connsiteY723" fmla="*/ 77067 h 263756"/>
                <a:gd name="connsiteX724" fmla="*/ 60007 w 94297"/>
                <a:gd name="connsiteY724" fmla="*/ 186604 h 263756"/>
                <a:gd name="connsiteX725" fmla="*/ 58102 w 94297"/>
                <a:gd name="connsiteY725" fmla="*/ 188509 h 263756"/>
                <a:gd name="connsiteX726" fmla="*/ 60007 w 94297"/>
                <a:gd name="connsiteY726" fmla="*/ 189462 h 263756"/>
                <a:gd name="connsiteX727" fmla="*/ 61913 w 94297"/>
                <a:gd name="connsiteY727" fmla="*/ 187557 h 263756"/>
                <a:gd name="connsiteX728" fmla="*/ 60007 w 94297"/>
                <a:gd name="connsiteY728" fmla="*/ 186604 h 263756"/>
                <a:gd name="connsiteX729" fmla="*/ 59055 w 94297"/>
                <a:gd name="connsiteY729" fmla="*/ 149457 h 263756"/>
                <a:gd name="connsiteX730" fmla="*/ 59055 w 94297"/>
                <a:gd name="connsiteY730" fmla="*/ 149457 h 263756"/>
                <a:gd name="connsiteX731" fmla="*/ 59055 w 94297"/>
                <a:gd name="connsiteY731" fmla="*/ 147552 h 263756"/>
                <a:gd name="connsiteX732" fmla="*/ 59055 w 94297"/>
                <a:gd name="connsiteY732" fmla="*/ 149457 h 263756"/>
                <a:gd name="connsiteX733" fmla="*/ 59055 w 94297"/>
                <a:gd name="connsiteY733" fmla="*/ 149457 h 263756"/>
                <a:gd name="connsiteX734" fmla="*/ 58102 w 94297"/>
                <a:gd name="connsiteY734" fmla="*/ 209464 h 263756"/>
                <a:gd name="connsiteX735" fmla="*/ 60960 w 94297"/>
                <a:gd name="connsiteY735" fmla="*/ 207559 h 263756"/>
                <a:gd name="connsiteX736" fmla="*/ 60007 w 94297"/>
                <a:gd name="connsiteY736" fmla="*/ 206607 h 263756"/>
                <a:gd name="connsiteX737" fmla="*/ 58102 w 94297"/>
                <a:gd name="connsiteY737" fmla="*/ 209464 h 263756"/>
                <a:gd name="connsiteX738" fmla="*/ 63817 w 94297"/>
                <a:gd name="connsiteY738" fmla="*/ 210417 h 263756"/>
                <a:gd name="connsiteX739" fmla="*/ 60007 w 94297"/>
                <a:gd name="connsiteY739" fmla="*/ 209464 h 263756"/>
                <a:gd name="connsiteX740" fmla="*/ 59055 w 94297"/>
                <a:gd name="connsiteY740" fmla="*/ 209464 h 263756"/>
                <a:gd name="connsiteX741" fmla="*/ 63817 w 94297"/>
                <a:gd name="connsiteY741" fmla="*/ 210417 h 263756"/>
                <a:gd name="connsiteX742" fmla="*/ 63817 w 94297"/>
                <a:gd name="connsiteY742" fmla="*/ 210417 h 263756"/>
                <a:gd name="connsiteX743" fmla="*/ 59055 w 94297"/>
                <a:gd name="connsiteY743" fmla="*/ 163744 h 263756"/>
                <a:gd name="connsiteX744" fmla="*/ 59055 w 94297"/>
                <a:gd name="connsiteY744" fmla="*/ 163744 h 263756"/>
                <a:gd name="connsiteX745" fmla="*/ 60007 w 94297"/>
                <a:gd name="connsiteY745" fmla="*/ 164697 h 263756"/>
                <a:gd name="connsiteX746" fmla="*/ 60007 w 94297"/>
                <a:gd name="connsiteY746" fmla="*/ 163744 h 263756"/>
                <a:gd name="connsiteX747" fmla="*/ 59055 w 94297"/>
                <a:gd name="connsiteY747" fmla="*/ 163744 h 263756"/>
                <a:gd name="connsiteX748" fmla="*/ 60007 w 94297"/>
                <a:gd name="connsiteY748" fmla="*/ 258042 h 263756"/>
                <a:gd name="connsiteX749" fmla="*/ 60007 w 94297"/>
                <a:gd name="connsiteY749" fmla="*/ 258042 h 263756"/>
                <a:gd name="connsiteX750" fmla="*/ 60007 w 94297"/>
                <a:gd name="connsiteY750" fmla="*/ 258042 h 263756"/>
                <a:gd name="connsiteX751" fmla="*/ 60007 w 94297"/>
                <a:gd name="connsiteY751" fmla="*/ 258042 h 263756"/>
                <a:gd name="connsiteX752" fmla="*/ 60007 w 94297"/>
                <a:gd name="connsiteY752" fmla="*/ 258042 h 263756"/>
                <a:gd name="connsiteX753" fmla="*/ 60960 w 94297"/>
                <a:gd name="connsiteY753" fmla="*/ 197082 h 263756"/>
                <a:gd name="connsiteX754" fmla="*/ 60960 w 94297"/>
                <a:gd name="connsiteY754" fmla="*/ 197082 h 263756"/>
                <a:gd name="connsiteX755" fmla="*/ 61913 w 94297"/>
                <a:gd name="connsiteY755" fmla="*/ 198987 h 263756"/>
                <a:gd name="connsiteX756" fmla="*/ 62865 w 94297"/>
                <a:gd name="connsiteY756" fmla="*/ 198034 h 263756"/>
                <a:gd name="connsiteX757" fmla="*/ 60960 w 94297"/>
                <a:gd name="connsiteY757" fmla="*/ 197082 h 263756"/>
                <a:gd name="connsiteX758" fmla="*/ 61913 w 94297"/>
                <a:gd name="connsiteY758" fmla="*/ 172317 h 263756"/>
                <a:gd name="connsiteX759" fmla="*/ 61913 w 94297"/>
                <a:gd name="connsiteY759" fmla="*/ 172317 h 263756"/>
                <a:gd name="connsiteX760" fmla="*/ 61913 w 94297"/>
                <a:gd name="connsiteY760" fmla="*/ 172317 h 263756"/>
                <a:gd name="connsiteX761" fmla="*/ 61913 w 94297"/>
                <a:gd name="connsiteY761" fmla="*/ 172317 h 263756"/>
                <a:gd name="connsiteX762" fmla="*/ 61913 w 94297"/>
                <a:gd name="connsiteY762" fmla="*/ 172317 h 263756"/>
                <a:gd name="connsiteX763" fmla="*/ 64770 w 94297"/>
                <a:gd name="connsiteY763" fmla="*/ 238992 h 263756"/>
                <a:gd name="connsiteX764" fmla="*/ 64770 w 94297"/>
                <a:gd name="connsiteY764" fmla="*/ 238992 h 263756"/>
                <a:gd name="connsiteX765" fmla="*/ 63817 w 94297"/>
                <a:gd name="connsiteY765" fmla="*/ 238992 h 263756"/>
                <a:gd name="connsiteX766" fmla="*/ 64770 w 94297"/>
                <a:gd name="connsiteY766" fmla="*/ 238992 h 263756"/>
                <a:gd name="connsiteX767" fmla="*/ 64770 w 94297"/>
                <a:gd name="connsiteY767" fmla="*/ 238992 h 263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</a:cxnLst>
              <a:rect l="l" t="t" r="r" b="b"/>
              <a:pathLst>
                <a:path w="94297" h="263756">
                  <a:moveTo>
                    <a:pt x="94297" y="258994"/>
                  </a:moveTo>
                  <a:cubicBezTo>
                    <a:pt x="94297" y="261852"/>
                    <a:pt x="93345" y="262804"/>
                    <a:pt x="90488" y="262804"/>
                  </a:cubicBezTo>
                  <a:cubicBezTo>
                    <a:pt x="82867" y="262804"/>
                    <a:pt x="76200" y="263757"/>
                    <a:pt x="69532" y="262804"/>
                  </a:cubicBezTo>
                  <a:cubicBezTo>
                    <a:pt x="66675" y="262804"/>
                    <a:pt x="63817" y="262804"/>
                    <a:pt x="60007" y="262804"/>
                  </a:cubicBezTo>
                  <a:cubicBezTo>
                    <a:pt x="54292" y="263757"/>
                    <a:pt x="49530" y="262804"/>
                    <a:pt x="43815" y="262804"/>
                  </a:cubicBezTo>
                  <a:cubicBezTo>
                    <a:pt x="31432" y="262804"/>
                    <a:pt x="20002" y="261852"/>
                    <a:pt x="7620" y="263757"/>
                  </a:cubicBezTo>
                  <a:lnTo>
                    <a:pt x="5715" y="263757"/>
                  </a:lnTo>
                  <a:cubicBezTo>
                    <a:pt x="3810" y="263757"/>
                    <a:pt x="1905" y="263757"/>
                    <a:pt x="952" y="260899"/>
                  </a:cubicBezTo>
                  <a:cubicBezTo>
                    <a:pt x="952" y="258042"/>
                    <a:pt x="1905" y="256137"/>
                    <a:pt x="4763" y="255184"/>
                  </a:cubicBezTo>
                  <a:cubicBezTo>
                    <a:pt x="5715" y="255184"/>
                    <a:pt x="7620" y="255184"/>
                    <a:pt x="8572" y="254232"/>
                  </a:cubicBezTo>
                  <a:cubicBezTo>
                    <a:pt x="11430" y="254232"/>
                    <a:pt x="14288" y="253279"/>
                    <a:pt x="17145" y="252327"/>
                  </a:cubicBezTo>
                  <a:cubicBezTo>
                    <a:pt x="21907" y="249469"/>
                    <a:pt x="23813" y="245659"/>
                    <a:pt x="23813" y="240897"/>
                  </a:cubicBezTo>
                  <a:cubicBezTo>
                    <a:pt x="23813" y="233277"/>
                    <a:pt x="23813" y="225657"/>
                    <a:pt x="23813" y="218989"/>
                  </a:cubicBezTo>
                  <a:cubicBezTo>
                    <a:pt x="23813" y="217084"/>
                    <a:pt x="23813" y="214227"/>
                    <a:pt x="22860" y="212322"/>
                  </a:cubicBezTo>
                  <a:cubicBezTo>
                    <a:pt x="22860" y="211369"/>
                    <a:pt x="21907" y="211369"/>
                    <a:pt x="22860" y="210417"/>
                  </a:cubicBezTo>
                  <a:cubicBezTo>
                    <a:pt x="24765" y="200892"/>
                    <a:pt x="20955" y="192319"/>
                    <a:pt x="23813" y="182794"/>
                  </a:cubicBezTo>
                  <a:cubicBezTo>
                    <a:pt x="21907" y="158029"/>
                    <a:pt x="22860" y="133264"/>
                    <a:pt x="22860" y="108499"/>
                  </a:cubicBezTo>
                  <a:cubicBezTo>
                    <a:pt x="22860" y="83734"/>
                    <a:pt x="22860" y="58969"/>
                    <a:pt x="22860" y="34204"/>
                  </a:cubicBezTo>
                  <a:cubicBezTo>
                    <a:pt x="22860" y="32299"/>
                    <a:pt x="22860" y="30394"/>
                    <a:pt x="21907" y="27537"/>
                  </a:cubicBezTo>
                  <a:cubicBezTo>
                    <a:pt x="20955" y="22774"/>
                    <a:pt x="18097" y="18964"/>
                    <a:pt x="12382" y="18012"/>
                  </a:cubicBezTo>
                  <a:cubicBezTo>
                    <a:pt x="9525" y="17059"/>
                    <a:pt x="6667" y="17059"/>
                    <a:pt x="3810" y="16107"/>
                  </a:cubicBezTo>
                  <a:cubicBezTo>
                    <a:pt x="1905" y="16107"/>
                    <a:pt x="0" y="15154"/>
                    <a:pt x="0" y="12297"/>
                  </a:cubicBezTo>
                  <a:cubicBezTo>
                    <a:pt x="0" y="10392"/>
                    <a:pt x="1905" y="9439"/>
                    <a:pt x="3810" y="8487"/>
                  </a:cubicBezTo>
                  <a:cubicBezTo>
                    <a:pt x="6667" y="7534"/>
                    <a:pt x="10477" y="8487"/>
                    <a:pt x="13335" y="8487"/>
                  </a:cubicBezTo>
                  <a:cubicBezTo>
                    <a:pt x="20002" y="8487"/>
                    <a:pt x="26670" y="8487"/>
                    <a:pt x="33338" y="7534"/>
                  </a:cubicBezTo>
                  <a:cubicBezTo>
                    <a:pt x="41910" y="6582"/>
                    <a:pt x="50482" y="4677"/>
                    <a:pt x="58102" y="1819"/>
                  </a:cubicBezTo>
                  <a:cubicBezTo>
                    <a:pt x="59055" y="1819"/>
                    <a:pt x="60007" y="867"/>
                    <a:pt x="60007" y="867"/>
                  </a:cubicBezTo>
                  <a:cubicBezTo>
                    <a:pt x="66675" y="-1038"/>
                    <a:pt x="68580" y="-86"/>
                    <a:pt x="68580" y="6582"/>
                  </a:cubicBezTo>
                  <a:cubicBezTo>
                    <a:pt x="68580" y="11344"/>
                    <a:pt x="68580" y="15154"/>
                    <a:pt x="68580" y="19917"/>
                  </a:cubicBezTo>
                  <a:cubicBezTo>
                    <a:pt x="67627" y="41824"/>
                    <a:pt x="67627" y="63732"/>
                    <a:pt x="67627" y="84687"/>
                  </a:cubicBezTo>
                  <a:cubicBezTo>
                    <a:pt x="68580" y="106594"/>
                    <a:pt x="67627" y="128502"/>
                    <a:pt x="67627" y="150409"/>
                  </a:cubicBezTo>
                  <a:cubicBezTo>
                    <a:pt x="67627" y="161839"/>
                    <a:pt x="68580" y="172317"/>
                    <a:pt x="68580" y="183747"/>
                  </a:cubicBezTo>
                  <a:cubicBezTo>
                    <a:pt x="68580" y="185652"/>
                    <a:pt x="68580" y="188509"/>
                    <a:pt x="67627" y="190414"/>
                  </a:cubicBezTo>
                  <a:cubicBezTo>
                    <a:pt x="67627" y="191367"/>
                    <a:pt x="66675" y="193272"/>
                    <a:pt x="66675" y="194224"/>
                  </a:cubicBezTo>
                  <a:cubicBezTo>
                    <a:pt x="69532" y="207559"/>
                    <a:pt x="67627" y="220894"/>
                    <a:pt x="68580" y="235182"/>
                  </a:cubicBezTo>
                  <a:lnTo>
                    <a:pt x="68580" y="237087"/>
                  </a:lnTo>
                  <a:cubicBezTo>
                    <a:pt x="68580" y="246612"/>
                    <a:pt x="74295" y="252327"/>
                    <a:pt x="83820" y="252327"/>
                  </a:cubicBezTo>
                  <a:lnTo>
                    <a:pt x="87630" y="252327"/>
                  </a:lnTo>
                  <a:cubicBezTo>
                    <a:pt x="92392" y="255184"/>
                    <a:pt x="93345" y="256137"/>
                    <a:pt x="94297" y="258994"/>
                  </a:cubicBezTo>
                  <a:close/>
                  <a:moveTo>
                    <a:pt x="28575" y="241849"/>
                  </a:moveTo>
                  <a:cubicBezTo>
                    <a:pt x="27622" y="241849"/>
                    <a:pt x="27622" y="241849"/>
                    <a:pt x="28575" y="241849"/>
                  </a:cubicBezTo>
                  <a:cubicBezTo>
                    <a:pt x="27622" y="241849"/>
                    <a:pt x="27622" y="241849"/>
                    <a:pt x="28575" y="241849"/>
                  </a:cubicBezTo>
                  <a:cubicBezTo>
                    <a:pt x="27622" y="241849"/>
                    <a:pt x="27622" y="241849"/>
                    <a:pt x="28575" y="241849"/>
                  </a:cubicBezTo>
                  <a:lnTo>
                    <a:pt x="28575" y="241849"/>
                  </a:lnTo>
                  <a:close/>
                  <a:moveTo>
                    <a:pt x="29527" y="135169"/>
                  </a:moveTo>
                  <a:cubicBezTo>
                    <a:pt x="29527" y="135169"/>
                    <a:pt x="29527" y="135169"/>
                    <a:pt x="29527" y="135169"/>
                  </a:cubicBezTo>
                  <a:cubicBezTo>
                    <a:pt x="29527" y="135169"/>
                    <a:pt x="30480" y="135169"/>
                    <a:pt x="29527" y="135169"/>
                  </a:cubicBezTo>
                  <a:cubicBezTo>
                    <a:pt x="29527" y="135169"/>
                    <a:pt x="29527" y="135169"/>
                    <a:pt x="29527" y="135169"/>
                  </a:cubicBezTo>
                  <a:lnTo>
                    <a:pt x="29527" y="135169"/>
                  </a:lnTo>
                  <a:close/>
                  <a:moveTo>
                    <a:pt x="61913" y="234229"/>
                  </a:moveTo>
                  <a:cubicBezTo>
                    <a:pt x="60960" y="233277"/>
                    <a:pt x="60960" y="234229"/>
                    <a:pt x="60007" y="235182"/>
                  </a:cubicBezTo>
                  <a:cubicBezTo>
                    <a:pt x="59055" y="236134"/>
                    <a:pt x="59055" y="237087"/>
                    <a:pt x="58102" y="236134"/>
                  </a:cubicBezTo>
                  <a:cubicBezTo>
                    <a:pt x="57150" y="235182"/>
                    <a:pt x="58102" y="235182"/>
                    <a:pt x="59055" y="234229"/>
                  </a:cubicBezTo>
                  <a:cubicBezTo>
                    <a:pt x="60007" y="232324"/>
                    <a:pt x="60960" y="231372"/>
                    <a:pt x="58102" y="231372"/>
                  </a:cubicBezTo>
                  <a:cubicBezTo>
                    <a:pt x="57150" y="231372"/>
                    <a:pt x="57150" y="231372"/>
                    <a:pt x="56197" y="230419"/>
                  </a:cubicBezTo>
                  <a:cubicBezTo>
                    <a:pt x="56197" y="230419"/>
                    <a:pt x="54292" y="226609"/>
                    <a:pt x="54292" y="226609"/>
                  </a:cubicBezTo>
                  <a:cubicBezTo>
                    <a:pt x="54292" y="225657"/>
                    <a:pt x="56197" y="228514"/>
                    <a:pt x="57150" y="228514"/>
                  </a:cubicBezTo>
                  <a:cubicBezTo>
                    <a:pt x="58102" y="228514"/>
                    <a:pt x="59055" y="228514"/>
                    <a:pt x="60007" y="227562"/>
                  </a:cubicBezTo>
                  <a:cubicBezTo>
                    <a:pt x="60960" y="225657"/>
                    <a:pt x="59055" y="226609"/>
                    <a:pt x="58102" y="225657"/>
                  </a:cubicBezTo>
                  <a:cubicBezTo>
                    <a:pt x="56197" y="224704"/>
                    <a:pt x="57150" y="221847"/>
                    <a:pt x="56197" y="220894"/>
                  </a:cubicBezTo>
                  <a:cubicBezTo>
                    <a:pt x="57150" y="221847"/>
                    <a:pt x="57150" y="224704"/>
                    <a:pt x="60007" y="222799"/>
                  </a:cubicBezTo>
                  <a:cubicBezTo>
                    <a:pt x="60007" y="222799"/>
                    <a:pt x="60007" y="223752"/>
                    <a:pt x="60007" y="223752"/>
                  </a:cubicBezTo>
                  <a:cubicBezTo>
                    <a:pt x="60007" y="224704"/>
                    <a:pt x="60960" y="224704"/>
                    <a:pt x="61913" y="224704"/>
                  </a:cubicBezTo>
                  <a:cubicBezTo>
                    <a:pt x="61913" y="224704"/>
                    <a:pt x="61913" y="223752"/>
                    <a:pt x="61913" y="223752"/>
                  </a:cubicBezTo>
                  <a:cubicBezTo>
                    <a:pt x="61913" y="222799"/>
                    <a:pt x="60960" y="222799"/>
                    <a:pt x="60007" y="222799"/>
                  </a:cubicBezTo>
                  <a:cubicBezTo>
                    <a:pt x="60007" y="222799"/>
                    <a:pt x="60007" y="222799"/>
                    <a:pt x="59055" y="222799"/>
                  </a:cubicBezTo>
                  <a:cubicBezTo>
                    <a:pt x="59055" y="220894"/>
                    <a:pt x="57150" y="218989"/>
                    <a:pt x="58102" y="217084"/>
                  </a:cubicBezTo>
                  <a:cubicBezTo>
                    <a:pt x="60007" y="213274"/>
                    <a:pt x="57150" y="215179"/>
                    <a:pt x="56197" y="215179"/>
                  </a:cubicBezTo>
                  <a:cubicBezTo>
                    <a:pt x="56197" y="214227"/>
                    <a:pt x="56197" y="214227"/>
                    <a:pt x="56197" y="213274"/>
                  </a:cubicBezTo>
                  <a:cubicBezTo>
                    <a:pt x="55245" y="210417"/>
                    <a:pt x="53340" y="212322"/>
                    <a:pt x="52388" y="213274"/>
                  </a:cubicBezTo>
                  <a:cubicBezTo>
                    <a:pt x="50482" y="214227"/>
                    <a:pt x="51435" y="215179"/>
                    <a:pt x="52388" y="215179"/>
                  </a:cubicBezTo>
                  <a:cubicBezTo>
                    <a:pt x="50482" y="215179"/>
                    <a:pt x="48577" y="214227"/>
                    <a:pt x="49530" y="212322"/>
                  </a:cubicBezTo>
                  <a:cubicBezTo>
                    <a:pt x="50482" y="210417"/>
                    <a:pt x="49530" y="209464"/>
                    <a:pt x="47625" y="208512"/>
                  </a:cubicBezTo>
                  <a:cubicBezTo>
                    <a:pt x="48577" y="208512"/>
                    <a:pt x="49530" y="208512"/>
                    <a:pt x="50482" y="207559"/>
                  </a:cubicBezTo>
                  <a:cubicBezTo>
                    <a:pt x="51435" y="204702"/>
                    <a:pt x="53340" y="204702"/>
                    <a:pt x="56197" y="204702"/>
                  </a:cubicBezTo>
                  <a:cubicBezTo>
                    <a:pt x="57150" y="204702"/>
                    <a:pt x="58102" y="204702"/>
                    <a:pt x="58102" y="203749"/>
                  </a:cubicBezTo>
                  <a:cubicBezTo>
                    <a:pt x="58102" y="201844"/>
                    <a:pt x="56197" y="203749"/>
                    <a:pt x="56197" y="203749"/>
                  </a:cubicBezTo>
                  <a:cubicBezTo>
                    <a:pt x="55245" y="203749"/>
                    <a:pt x="55245" y="202797"/>
                    <a:pt x="55245" y="202797"/>
                  </a:cubicBezTo>
                  <a:cubicBezTo>
                    <a:pt x="56197" y="201844"/>
                    <a:pt x="57150" y="200892"/>
                    <a:pt x="56197" y="198987"/>
                  </a:cubicBezTo>
                  <a:cubicBezTo>
                    <a:pt x="56197" y="198034"/>
                    <a:pt x="55245" y="198034"/>
                    <a:pt x="55245" y="198987"/>
                  </a:cubicBezTo>
                  <a:cubicBezTo>
                    <a:pt x="53340" y="200892"/>
                    <a:pt x="55245" y="201844"/>
                    <a:pt x="55245" y="202797"/>
                  </a:cubicBezTo>
                  <a:cubicBezTo>
                    <a:pt x="52388" y="203749"/>
                    <a:pt x="49530" y="202797"/>
                    <a:pt x="49530" y="199939"/>
                  </a:cubicBezTo>
                  <a:cubicBezTo>
                    <a:pt x="49530" y="198034"/>
                    <a:pt x="49530" y="198034"/>
                    <a:pt x="47625" y="198034"/>
                  </a:cubicBezTo>
                  <a:cubicBezTo>
                    <a:pt x="46672" y="198034"/>
                    <a:pt x="45720" y="197082"/>
                    <a:pt x="44767" y="195177"/>
                  </a:cubicBezTo>
                  <a:cubicBezTo>
                    <a:pt x="45720" y="195177"/>
                    <a:pt x="46672" y="196129"/>
                    <a:pt x="47625" y="195177"/>
                  </a:cubicBezTo>
                  <a:cubicBezTo>
                    <a:pt x="48577" y="195177"/>
                    <a:pt x="50482" y="194224"/>
                    <a:pt x="47625" y="193272"/>
                  </a:cubicBezTo>
                  <a:cubicBezTo>
                    <a:pt x="46672" y="192319"/>
                    <a:pt x="45720" y="192319"/>
                    <a:pt x="46672" y="190414"/>
                  </a:cubicBezTo>
                  <a:cubicBezTo>
                    <a:pt x="47625" y="188509"/>
                    <a:pt x="48577" y="189462"/>
                    <a:pt x="49530" y="189462"/>
                  </a:cubicBezTo>
                  <a:cubicBezTo>
                    <a:pt x="50482" y="189462"/>
                    <a:pt x="52388" y="188509"/>
                    <a:pt x="53340" y="188509"/>
                  </a:cubicBezTo>
                  <a:cubicBezTo>
                    <a:pt x="52388" y="187557"/>
                    <a:pt x="51435" y="187557"/>
                    <a:pt x="49530" y="187557"/>
                  </a:cubicBezTo>
                  <a:cubicBezTo>
                    <a:pt x="48577" y="187557"/>
                    <a:pt x="48577" y="186604"/>
                    <a:pt x="48577" y="185652"/>
                  </a:cubicBezTo>
                  <a:cubicBezTo>
                    <a:pt x="48577" y="184699"/>
                    <a:pt x="49530" y="184699"/>
                    <a:pt x="50482" y="184699"/>
                  </a:cubicBezTo>
                  <a:cubicBezTo>
                    <a:pt x="51435" y="185652"/>
                    <a:pt x="53340" y="185652"/>
                    <a:pt x="52388" y="183747"/>
                  </a:cubicBezTo>
                  <a:cubicBezTo>
                    <a:pt x="52388" y="182794"/>
                    <a:pt x="50482" y="182794"/>
                    <a:pt x="52388" y="180889"/>
                  </a:cubicBezTo>
                  <a:cubicBezTo>
                    <a:pt x="54292" y="178984"/>
                    <a:pt x="54292" y="180889"/>
                    <a:pt x="55245" y="180889"/>
                  </a:cubicBezTo>
                  <a:cubicBezTo>
                    <a:pt x="56197" y="180889"/>
                    <a:pt x="56197" y="180889"/>
                    <a:pt x="56197" y="179937"/>
                  </a:cubicBezTo>
                  <a:cubicBezTo>
                    <a:pt x="56197" y="178032"/>
                    <a:pt x="51435" y="176127"/>
                    <a:pt x="51435" y="178032"/>
                  </a:cubicBezTo>
                  <a:cubicBezTo>
                    <a:pt x="49530" y="181842"/>
                    <a:pt x="46672" y="179937"/>
                    <a:pt x="43815" y="180889"/>
                  </a:cubicBezTo>
                  <a:cubicBezTo>
                    <a:pt x="44767" y="179937"/>
                    <a:pt x="43815" y="178032"/>
                    <a:pt x="46672" y="177079"/>
                  </a:cubicBezTo>
                  <a:cubicBezTo>
                    <a:pt x="48577" y="177079"/>
                    <a:pt x="47625" y="175174"/>
                    <a:pt x="46672" y="175174"/>
                  </a:cubicBezTo>
                  <a:cubicBezTo>
                    <a:pt x="44767" y="174222"/>
                    <a:pt x="43815" y="174222"/>
                    <a:pt x="41910" y="175174"/>
                  </a:cubicBezTo>
                  <a:cubicBezTo>
                    <a:pt x="40957" y="175174"/>
                    <a:pt x="40957" y="176127"/>
                    <a:pt x="40957" y="176127"/>
                  </a:cubicBezTo>
                  <a:cubicBezTo>
                    <a:pt x="42863" y="178032"/>
                    <a:pt x="41910" y="180889"/>
                    <a:pt x="44767" y="180889"/>
                  </a:cubicBezTo>
                  <a:lnTo>
                    <a:pt x="43815" y="183747"/>
                  </a:lnTo>
                  <a:cubicBezTo>
                    <a:pt x="43815" y="183747"/>
                    <a:pt x="43815" y="182794"/>
                    <a:pt x="42863" y="182794"/>
                  </a:cubicBezTo>
                  <a:cubicBezTo>
                    <a:pt x="41910" y="182794"/>
                    <a:pt x="41910" y="182794"/>
                    <a:pt x="41910" y="183747"/>
                  </a:cubicBezTo>
                  <a:cubicBezTo>
                    <a:pt x="35242" y="187557"/>
                    <a:pt x="35242" y="187557"/>
                    <a:pt x="37147" y="193272"/>
                  </a:cubicBezTo>
                  <a:lnTo>
                    <a:pt x="34290" y="195177"/>
                  </a:lnTo>
                  <a:cubicBezTo>
                    <a:pt x="34290" y="193272"/>
                    <a:pt x="33338" y="192319"/>
                    <a:pt x="31432" y="192319"/>
                  </a:cubicBezTo>
                  <a:lnTo>
                    <a:pt x="31432" y="190414"/>
                  </a:lnTo>
                  <a:cubicBezTo>
                    <a:pt x="31432" y="190414"/>
                    <a:pt x="32385" y="190414"/>
                    <a:pt x="32385" y="189462"/>
                  </a:cubicBezTo>
                  <a:lnTo>
                    <a:pt x="32385" y="189462"/>
                  </a:lnTo>
                  <a:cubicBezTo>
                    <a:pt x="31432" y="189462"/>
                    <a:pt x="31432" y="190414"/>
                    <a:pt x="31432" y="190414"/>
                  </a:cubicBezTo>
                  <a:cubicBezTo>
                    <a:pt x="30480" y="190414"/>
                    <a:pt x="30480" y="190414"/>
                    <a:pt x="30480" y="190414"/>
                  </a:cubicBezTo>
                  <a:cubicBezTo>
                    <a:pt x="29527" y="190414"/>
                    <a:pt x="28575" y="190414"/>
                    <a:pt x="28575" y="191367"/>
                  </a:cubicBezTo>
                  <a:cubicBezTo>
                    <a:pt x="28575" y="192319"/>
                    <a:pt x="29527" y="191367"/>
                    <a:pt x="30480" y="192319"/>
                  </a:cubicBezTo>
                  <a:lnTo>
                    <a:pt x="31432" y="192319"/>
                  </a:lnTo>
                  <a:cubicBezTo>
                    <a:pt x="30480" y="195177"/>
                    <a:pt x="31432" y="196129"/>
                    <a:pt x="34290" y="195177"/>
                  </a:cubicBezTo>
                  <a:cubicBezTo>
                    <a:pt x="33338" y="198034"/>
                    <a:pt x="33338" y="200892"/>
                    <a:pt x="33338" y="203749"/>
                  </a:cubicBezTo>
                  <a:cubicBezTo>
                    <a:pt x="33338" y="205654"/>
                    <a:pt x="33338" y="205654"/>
                    <a:pt x="34290" y="206607"/>
                  </a:cubicBezTo>
                  <a:cubicBezTo>
                    <a:pt x="34290" y="207559"/>
                    <a:pt x="33338" y="208512"/>
                    <a:pt x="33338" y="208512"/>
                  </a:cubicBezTo>
                  <a:cubicBezTo>
                    <a:pt x="32385" y="209464"/>
                    <a:pt x="33338" y="210417"/>
                    <a:pt x="33338" y="209464"/>
                  </a:cubicBezTo>
                  <a:cubicBezTo>
                    <a:pt x="36195" y="208512"/>
                    <a:pt x="38100" y="209464"/>
                    <a:pt x="40005" y="207559"/>
                  </a:cubicBezTo>
                  <a:cubicBezTo>
                    <a:pt x="40957" y="207559"/>
                    <a:pt x="42863" y="209464"/>
                    <a:pt x="43815" y="209464"/>
                  </a:cubicBezTo>
                  <a:cubicBezTo>
                    <a:pt x="42863" y="215179"/>
                    <a:pt x="37147" y="213274"/>
                    <a:pt x="33338" y="213274"/>
                  </a:cubicBezTo>
                  <a:cubicBezTo>
                    <a:pt x="32385" y="213274"/>
                    <a:pt x="31432" y="213274"/>
                    <a:pt x="31432" y="214227"/>
                  </a:cubicBezTo>
                  <a:cubicBezTo>
                    <a:pt x="31432" y="215179"/>
                    <a:pt x="32385" y="216132"/>
                    <a:pt x="33338" y="215179"/>
                  </a:cubicBezTo>
                  <a:cubicBezTo>
                    <a:pt x="35242" y="215179"/>
                    <a:pt x="36195" y="215179"/>
                    <a:pt x="38100" y="214227"/>
                  </a:cubicBezTo>
                  <a:lnTo>
                    <a:pt x="39052" y="214227"/>
                  </a:lnTo>
                  <a:cubicBezTo>
                    <a:pt x="39052" y="215179"/>
                    <a:pt x="38100" y="215179"/>
                    <a:pt x="38100" y="215179"/>
                  </a:cubicBezTo>
                  <a:cubicBezTo>
                    <a:pt x="37147" y="215179"/>
                    <a:pt x="37147" y="216132"/>
                    <a:pt x="37147" y="217084"/>
                  </a:cubicBezTo>
                  <a:cubicBezTo>
                    <a:pt x="35242" y="220894"/>
                    <a:pt x="36195" y="218037"/>
                    <a:pt x="40005" y="219942"/>
                  </a:cubicBezTo>
                  <a:cubicBezTo>
                    <a:pt x="40957" y="220894"/>
                    <a:pt x="40957" y="223752"/>
                    <a:pt x="41910" y="223752"/>
                  </a:cubicBezTo>
                  <a:cubicBezTo>
                    <a:pt x="42863" y="223752"/>
                    <a:pt x="44767" y="224704"/>
                    <a:pt x="43815" y="226609"/>
                  </a:cubicBezTo>
                  <a:cubicBezTo>
                    <a:pt x="42863" y="227562"/>
                    <a:pt x="44767" y="230419"/>
                    <a:pt x="45720" y="231372"/>
                  </a:cubicBezTo>
                  <a:cubicBezTo>
                    <a:pt x="46672" y="232324"/>
                    <a:pt x="45720" y="232324"/>
                    <a:pt x="44767" y="232324"/>
                  </a:cubicBezTo>
                  <a:cubicBezTo>
                    <a:pt x="42863" y="232324"/>
                    <a:pt x="41910" y="229467"/>
                    <a:pt x="41910" y="228514"/>
                  </a:cubicBezTo>
                  <a:cubicBezTo>
                    <a:pt x="41910" y="225657"/>
                    <a:pt x="40957" y="225657"/>
                    <a:pt x="39052" y="226609"/>
                  </a:cubicBezTo>
                  <a:cubicBezTo>
                    <a:pt x="38100" y="226609"/>
                    <a:pt x="37147" y="226609"/>
                    <a:pt x="36195" y="227562"/>
                  </a:cubicBezTo>
                  <a:cubicBezTo>
                    <a:pt x="34290" y="228514"/>
                    <a:pt x="35242" y="229467"/>
                    <a:pt x="35242" y="230419"/>
                  </a:cubicBezTo>
                  <a:cubicBezTo>
                    <a:pt x="36195" y="231372"/>
                    <a:pt x="37147" y="233277"/>
                    <a:pt x="38100" y="233277"/>
                  </a:cubicBezTo>
                  <a:cubicBezTo>
                    <a:pt x="40957" y="234229"/>
                    <a:pt x="40005" y="237087"/>
                    <a:pt x="40957" y="238039"/>
                  </a:cubicBezTo>
                  <a:cubicBezTo>
                    <a:pt x="40957" y="238039"/>
                    <a:pt x="40957" y="238992"/>
                    <a:pt x="40005" y="238992"/>
                  </a:cubicBezTo>
                  <a:cubicBezTo>
                    <a:pt x="38100" y="238992"/>
                    <a:pt x="38100" y="237087"/>
                    <a:pt x="38100" y="235182"/>
                  </a:cubicBezTo>
                  <a:lnTo>
                    <a:pt x="38100" y="235182"/>
                  </a:lnTo>
                  <a:cubicBezTo>
                    <a:pt x="37147" y="235182"/>
                    <a:pt x="37147" y="234229"/>
                    <a:pt x="36195" y="234229"/>
                  </a:cubicBezTo>
                  <a:cubicBezTo>
                    <a:pt x="35242" y="234229"/>
                    <a:pt x="36195" y="235182"/>
                    <a:pt x="36195" y="236134"/>
                  </a:cubicBezTo>
                  <a:cubicBezTo>
                    <a:pt x="37147" y="238039"/>
                    <a:pt x="40005" y="240897"/>
                    <a:pt x="38100" y="240897"/>
                  </a:cubicBezTo>
                  <a:cubicBezTo>
                    <a:pt x="36195" y="240897"/>
                    <a:pt x="32385" y="238992"/>
                    <a:pt x="33338" y="240897"/>
                  </a:cubicBezTo>
                  <a:cubicBezTo>
                    <a:pt x="34290" y="241849"/>
                    <a:pt x="34290" y="244707"/>
                    <a:pt x="34290" y="245659"/>
                  </a:cubicBezTo>
                  <a:cubicBezTo>
                    <a:pt x="33338" y="247564"/>
                    <a:pt x="34290" y="248517"/>
                    <a:pt x="35242" y="249469"/>
                  </a:cubicBezTo>
                  <a:cubicBezTo>
                    <a:pt x="36195" y="250422"/>
                    <a:pt x="38100" y="252327"/>
                    <a:pt x="40005" y="252327"/>
                  </a:cubicBezTo>
                  <a:cubicBezTo>
                    <a:pt x="40957" y="252327"/>
                    <a:pt x="40005" y="249469"/>
                    <a:pt x="40957" y="248517"/>
                  </a:cubicBezTo>
                  <a:cubicBezTo>
                    <a:pt x="41910" y="249469"/>
                    <a:pt x="42863" y="250422"/>
                    <a:pt x="42863" y="252327"/>
                  </a:cubicBezTo>
                  <a:cubicBezTo>
                    <a:pt x="42863" y="253279"/>
                    <a:pt x="42863" y="253279"/>
                    <a:pt x="43815" y="254232"/>
                  </a:cubicBezTo>
                  <a:cubicBezTo>
                    <a:pt x="44767" y="254232"/>
                    <a:pt x="44767" y="253279"/>
                    <a:pt x="45720" y="253279"/>
                  </a:cubicBezTo>
                  <a:lnTo>
                    <a:pt x="46672" y="251374"/>
                  </a:lnTo>
                  <a:cubicBezTo>
                    <a:pt x="46672" y="250422"/>
                    <a:pt x="46672" y="249469"/>
                    <a:pt x="47625" y="251374"/>
                  </a:cubicBezTo>
                  <a:cubicBezTo>
                    <a:pt x="47625" y="252327"/>
                    <a:pt x="45720" y="253279"/>
                    <a:pt x="46672" y="255184"/>
                  </a:cubicBezTo>
                  <a:cubicBezTo>
                    <a:pt x="46672" y="255184"/>
                    <a:pt x="47625" y="255184"/>
                    <a:pt x="47625" y="255184"/>
                  </a:cubicBezTo>
                  <a:cubicBezTo>
                    <a:pt x="48577" y="254232"/>
                    <a:pt x="47625" y="253279"/>
                    <a:pt x="47625" y="251374"/>
                  </a:cubicBezTo>
                  <a:cubicBezTo>
                    <a:pt x="49530" y="250422"/>
                    <a:pt x="52388" y="251374"/>
                    <a:pt x="53340" y="247564"/>
                  </a:cubicBezTo>
                  <a:cubicBezTo>
                    <a:pt x="53340" y="246612"/>
                    <a:pt x="55245" y="246612"/>
                    <a:pt x="56197" y="246612"/>
                  </a:cubicBezTo>
                  <a:cubicBezTo>
                    <a:pt x="57150" y="246612"/>
                    <a:pt x="59055" y="247564"/>
                    <a:pt x="60007" y="245659"/>
                  </a:cubicBezTo>
                  <a:lnTo>
                    <a:pt x="56197" y="243754"/>
                  </a:lnTo>
                  <a:cubicBezTo>
                    <a:pt x="55245" y="243754"/>
                    <a:pt x="54292" y="243754"/>
                    <a:pt x="53340" y="244707"/>
                  </a:cubicBezTo>
                  <a:cubicBezTo>
                    <a:pt x="51435" y="245659"/>
                    <a:pt x="51435" y="245659"/>
                    <a:pt x="51435" y="243754"/>
                  </a:cubicBezTo>
                  <a:cubicBezTo>
                    <a:pt x="51435" y="242802"/>
                    <a:pt x="51435" y="242802"/>
                    <a:pt x="52388" y="241849"/>
                  </a:cubicBezTo>
                  <a:cubicBezTo>
                    <a:pt x="54292" y="241849"/>
                    <a:pt x="56197" y="241849"/>
                    <a:pt x="56197" y="239944"/>
                  </a:cubicBezTo>
                  <a:cubicBezTo>
                    <a:pt x="56197" y="237087"/>
                    <a:pt x="58102" y="236134"/>
                    <a:pt x="60007" y="236134"/>
                  </a:cubicBezTo>
                  <a:cubicBezTo>
                    <a:pt x="60960" y="236134"/>
                    <a:pt x="60960" y="235182"/>
                    <a:pt x="61913" y="235182"/>
                  </a:cubicBezTo>
                  <a:cubicBezTo>
                    <a:pt x="61913" y="235182"/>
                    <a:pt x="62865" y="235182"/>
                    <a:pt x="61913" y="234229"/>
                  </a:cubicBezTo>
                  <a:close/>
                  <a:moveTo>
                    <a:pt x="29527" y="79924"/>
                  </a:moveTo>
                  <a:cubicBezTo>
                    <a:pt x="29527" y="79924"/>
                    <a:pt x="30480" y="79924"/>
                    <a:pt x="29527" y="79924"/>
                  </a:cubicBezTo>
                  <a:cubicBezTo>
                    <a:pt x="30480" y="79924"/>
                    <a:pt x="30480" y="79924"/>
                    <a:pt x="29527" y="79924"/>
                  </a:cubicBezTo>
                  <a:cubicBezTo>
                    <a:pt x="30480" y="79924"/>
                    <a:pt x="30480" y="78972"/>
                    <a:pt x="29527" y="79924"/>
                  </a:cubicBezTo>
                  <a:cubicBezTo>
                    <a:pt x="29527" y="78972"/>
                    <a:pt x="29527" y="79924"/>
                    <a:pt x="29527" y="79924"/>
                  </a:cubicBezTo>
                  <a:close/>
                  <a:moveTo>
                    <a:pt x="33338" y="235182"/>
                  </a:moveTo>
                  <a:cubicBezTo>
                    <a:pt x="33338" y="234229"/>
                    <a:pt x="32385" y="234229"/>
                    <a:pt x="31432" y="233277"/>
                  </a:cubicBezTo>
                  <a:cubicBezTo>
                    <a:pt x="31432" y="233277"/>
                    <a:pt x="30480" y="233277"/>
                    <a:pt x="30480" y="234229"/>
                  </a:cubicBezTo>
                  <a:cubicBezTo>
                    <a:pt x="30480" y="235182"/>
                    <a:pt x="31432" y="236134"/>
                    <a:pt x="33338" y="235182"/>
                  </a:cubicBezTo>
                  <a:cubicBezTo>
                    <a:pt x="32385" y="236134"/>
                    <a:pt x="33338" y="236134"/>
                    <a:pt x="33338" y="235182"/>
                  </a:cubicBezTo>
                  <a:close/>
                  <a:moveTo>
                    <a:pt x="33338" y="172317"/>
                  </a:moveTo>
                  <a:lnTo>
                    <a:pt x="33338" y="172317"/>
                  </a:lnTo>
                  <a:lnTo>
                    <a:pt x="33338" y="172317"/>
                  </a:lnTo>
                  <a:cubicBezTo>
                    <a:pt x="34290" y="171364"/>
                    <a:pt x="33338" y="170412"/>
                    <a:pt x="33338" y="171364"/>
                  </a:cubicBezTo>
                  <a:cubicBezTo>
                    <a:pt x="32385" y="171364"/>
                    <a:pt x="32385" y="172317"/>
                    <a:pt x="33338" y="172317"/>
                  </a:cubicBezTo>
                  <a:close/>
                  <a:moveTo>
                    <a:pt x="34290" y="182794"/>
                  </a:moveTo>
                  <a:cubicBezTo>
                    <a:pt x="32385" y="183747"/>
                    <a:pt x="33338" y="185652"/>
                    <a:pt x="34290" y="186604"/>
                  </a:cubicBezTo>
                  <a:cubicBezTo>
                    <a:pt x="34290" y="186604"/>
                    <a:pt x="35242" y="187557"/>
                    <a:pt x="35242" y="186604"/>
                  </a:cubicBezTo>
                  <a:cubicBezTo>
                    <a:pt x="36195" y="185652"/>
                    <a:pt x="35242" y="184699"/>
                    <a:pt x="34290" y="182794"/>
                  </a:cubicBezTo>
                  <a:cubicBezTo>
                    <a:pt x="34290" y="183747"/>
                    <a:pt x="34290" y="182794"/>
                    <a:pt x="34290" y="182794"/>
                  </a:cubicBezTo>
                  <a:cubicBezTo>
                    <a:pt x="35242" y="180889"/>
                    <a:pt x="34290" y="179937"/>
                    <a:pt x="33338" y="178984"/>
                  </a:cubicBezTo>
                  <a:cubicBezTo>
                    <a:pt x="33338" y="178984"/>
                    <a:pt x="32385" y="178984"/>
                    <a:pt x="32385" y="178984"/>
                  </a:cubicBezTo>
                  <a:cubicBezTo>
                    <a:pt x="32385" y="179937"/>
                    <a:pt x="33338" y="180889"/>
                    <a:pt x="34290" y="182794"/>
                  </a:cubicBezTo>
                  <a:cubicBezTo>
                    <a:pt x="34290" y="181842"/>
                    <a:pt x="34290" y="182794"/>
                    <a:pt x="34290" y="182794"/>
                  </a:cubicBezTo>
                  <a:close/>
                  <a:moveTo>
                    <a:pt x="32385" y="72304"/>
                  </a:moveTo>
                  <a:lnTo>
                    <a:pt x="33338" y="73257"/>
                  </a:lnTo>
                  <a:cubicBezTo>
                    <a:pt x="34290" y="73257"/>
                    <a:pt x="34290" y="73257"/>
                    <a:pt x="34290" y="72304"/>
                  </a:cubicBezTo>
                  <a:cubicBezTo>
                    <a:pt x="34290" y="72304"/>
                    <a:pt x="34290" y="71352"/>
                    <a:pt x="32385" y="72304"/>
                  </a:cubicBezTo>
                  <a:cubicBezTo>
                    <a:pt x="33338" y="71352"/>
                    <a:pt x="32385" y="71352"/>
                    <a:pt x="32385" y="72304"/>
                  </a:cubicBezTo>
                  <a:close/>
                  <a:moveTo>
                    <a:pt x="33338" y="140884"/>
                  </a:moveTo>
                  <a:cubicBezTo>
                    <a:pt x="33338" y="140884"/>
                    <a:pt x="33338" y="141837"/>
                    <a:pt x="33338" y="140884"/>
                  </a:cubicBezTo>
                  <a:cubicBezTo>
                    <a:pt x="34290" y="141837"/>
                    <a:pt x="35242" y="140884"/>
                    <a:pt x="35242" y="139932"/>
                  </a:cubicBezTo>
                  <a:cubicBezTo>
                    <a:pt x="35242" y="139932"/>
                    <a:pt x="35242" y="138979"/>
                    <a:pt x="34290" y="138979"/>
                  </a:cubicBezTo>
                  <a:cubicBezTo>
                    <a:pt x="33338" y="138979"/>
                    <a:pt x="33338" y="139932"/>
                    <a:pt x="33338" y="140884"/>
                  </a:cubicBezTo>
                  <a:close/>
                  <a:moveTo>
                    <a:pt x="36195" y="225657"/>
                  </a:moveTo>
                  <a:cubicBezTo>
                    <a:pt x="36195" y="224704"/>
                    <a:pt x="35242" y="224704"/>
                    <a:pt x="36195" y="225657"/>
                  </a:cubicBezTo>
                  <a:cubicBezTo>
                    <a:pt x="35242" y="224704"/>
                    <a:pt x="34290" y="224704"/>
                    <a:pt x="33338" y="225657"/>
                  </a:cubicBezTo>
                  <a:cubicBezTo>
                    <a:pt x="33338" y="226609"/>
                    <a:pt x="34290" y="226609"/>
                    <a:pt x="34290" y="226609"/>
                  </a:cubicBezTo>
                  <a:cubicBezTo>
                    <a:pt x="35242" y="225657"/>
                    <a:pt x="35242" y="226609"/>
                    <a:pt x="36195" y="225657"/>
                  </a:cubicBezTo>
                  <a:close/>
                  <a:moveTo>
                    <a:pt x="33338" y="44682"/>
                  </a:moveTo>
                  <a:cubicBezTo>
                    <a:pt x="33338" y="45634"/>
                    <a:pt x="34290" y="45634"/>
                    <a:pt x="33338" y="44682"/>
                  </a:cubicBezTo>
                  <a:cubicBezTo>
                    <a:pt x="34290" y="45634"/>
                    <a:pt x="34290" y="45634"/>
                    <a:pt x="34290" y="44682"/>
                  </a:cubicBezTo>
                  <a:lnTo>
                    <a:pt x="33338" y="44682"/>
                  </a:lnTo>
                  <a:cubicBezTo>
                    <a:pt x="34290" y="44682"/>
                    <a:pt x="33338" y="44682"/>
                    <a:pt x="33338" y="44682"/>
                  </a:cubicBezTo>
                  <a:close/>
                  <a:moveTo>
                    <a:pt x="34290" y="94212"/>
                  </a:moveTo>
                  <a:cubicBezTo>
                    <a:pt x="34290" y="95164"/>
                    <a:pt x="33338" y="95164"/>
                    <a:pt x="34290" y="94212"/>
                  </a:cubicBezTo>
                  <a:lnTo>
                    <a:pt x="34290" y="94212"/>
                  </a:lnTo>
                  <a:lnTo>
                    <a:pt x="34290" y="94212"/>
                  </a:lnTo>
                  <a:lnTo>
                    <a:pt x="34290" y="94212"/>
                  </a:lnTo>
                  <a:close/>
                  <a:moveTo>
                    <a:pt x="36195" y="253279"/>
                  </a:moveTo>
                  <a:cubicBezTo>
                    <a:pt x="35242" y="253279"/>
                    <a:pt x="35242" y="252327"/>
                    <a:pt x="36195" y="253279"/>
                  </a:cubicBezTo>
                  <a:cubicBezTo>
                    <a:pt x="35242" y="252327"/>
                    <a:pt x="34290" y="252327"/>
                    <a:pt x="34290" y="253279"/>
                  </a:cubicBezTo>
                  <a:cubicBezTo>
                    <a:pt x="34290" y="253279"/>
                    <a:pt x="34290" y="253279"/>
                    <a:pt x="36195" y="253279"/>
                  </a:cubicBezTo>
                  <a:cubicBezTo>
                    <a:pt x="35242" y="254232"/>
                    <a:pt x="36195" y="253279"/>
                    <a:pt x="36195" y="253279"/>
                  </a:cubicBezTo>
                  <a:close/>
                  <a:moveTo>
                    <a:pt x="36195" y="175174"/>
                  </a:moveTo>
                  <a:cubicBezTo>
                    <a:pt x="36195" y="175174"/>
                    <a:pt x="36195" y="174222"/>
                    <a:pt x="36195" y="175174"/>
                  </a:cubicBezTo>
                  <a:cubicBezTo>
                    <a:pt x="36195" y="173269"/>
                    <a:pt x="35242" y="174222"/>
                    <a:pt x="34290" y="174222"/>
                  </a:cubicBezTo>
                  <a:cubicBezTo>
                    <a:pt x="34290" y="175174"/>
                    <a:pt x="35242" y="176127"/>
                    <a:pt x="36195" y="175174"/>
                  </a:cubicBezTo>
                  <a:close/>
                  <a:moveTo>
                    <a:pt x="35242" y="88497"/>
                  </a:moveTo>
                  <a:cubicBezTo>
                    <a:pt x="35242" y="88497"/>
                    <a:pt x="35242" y="87544"/>
                    <a:pt x="34290" y="87544"/>
                  </a:cubicBezTo>
                  <a:cubicBezTo>
                    <a:pt x="34290" y="87544"/>
                    <a:pt x="34290" y="87544"/>
                    <a:pt x="35242" y="88497"/>
                  </a:cubicBezTo>
                  <a:cubicBezTo>
                    <a:pt x="34290" y="88497"/>
                    <a:pt x="34290" y="89449"/>
                    <a:pt x="35242" y="88497"/>
                  </a:cubicBezTo>
                  <a:cubicBezTo>
                    <a:pt x="35242" y="89449"/>
                    <a:pt x="35242" y="89449"/>
                    <a:pt x="35242" y="88497"/>
                  </a:cubicBezTo>
                  <a:close/>
                  <a:moveTo>
                    <a:pt x="35242" y="57064"/>
                  </a:moveTo>
                  <a:cubicBezTo>
                    <a:pt x="35242" y="57064"/>
                    <a:pt x="34290" y="57064"/>
                    <a:pt x="35242" y="57064"/>
                  </a:cubicBezTo>
                  <a:cubicBezTo>
                    <a:pt x="34290" y="58017"/>
                    <a:pt x="34290" y="58017"/>
                    <a:pt x="35242" y="58969"/>
                  </a:cubicBezTo>
                  <a:cubicBezTo>
                    <a:pt x="35242" y="58017"/>
                    <a:pt x="36195" y="58017"/>
                    <a:pt x="35242" y="57064"/>
                  </a:cubicBezTo>
                  <a:lnTo>
                    <a:pt x="35242" y="57064"/>
                  </a:lnTo>
                  <a:close/>
                  <a:moveTo>
                    <a:pt x="34290" y="232324"/>
                  </a:moveTo>
                  <a:lnTo>
                    <a:pt x="34290" y="232324"/>
                  </a:lnTo>
                  <a:cubicBezTo>
                    <a:pt x="35242" y="231372"/>
                    <a:pt x="34290" y="231372"/>
                    <a:pt x="34290" y="232324"/>
                  </a:cubicBezTo>
                  <a:close/>
                  <a:moveTo>
                    <a:pt x="38100" y="98974"/>
                  </a:moveTo>
                  <a:lnTo>
                    <a:pt x="38100" y="98974"/>
                  </a:lnTo>
                  <a:cubicBezTo>
                    <a:pt x="35242" y="98974"/>
                    <a:pt x="35242" y="98974"/>
                    <a:pt x="34290" y="98974"/>
                  </a:cubicBezTo>
                  <a:lnTo>
                    <a:pt x="34290" y="99927"/>
                  </a:lnTo>
                  <a:cubicBezTo>
                    <a:pt x="35242" y="99927"/>
                    <a:pt x="36195" y="101832"/>
                    <a:pt x="38100" y="100879"/>
                  </a:cubicBezTo>
                  <a:cubicBezTo>
                    <a:pt x="39052" y="100879"/>
                    <a:pt x="39052" y="100879"/>
                    <a:pt x="39052" y="99927"/>
                  </a:cubicBezTo>
                  <a:cubicBezTo>
                    <a:pt x="39052" y="99927"/>
                    <a:pt x="39052" y="99927"/>
                    <a:pt x="38100" y="98974"/>
                  </a:cubicBezTo>
                  <a:close/>
                  <a:moveTo>
                    <a:pt x="39052" y="107547"/>
                  </a:moveTo>
                  <a:cubicBezTo>
                    <a:pt x="39052" y="106594"/>
                    <a:pt x="39052" y="105642"/>
                    <a:pt x="38100" y="105642"/>
                  </a:cubicBezTo>
                  <a:cubicBezTo>
                    <a:pt x="36195" y="106594"/>
                    <a:pt x="34290" y="109452"/>
                    <a:pt x="35242" y="111357"/>
                  </a:cubicBezTo>
                  <a:cubicBezTo>
                    <a:pt x="35242" y="111357"/>
                    <a:pt x="35242" y="112309"/>
                    <a:pt x="36195" y="112309"/>
                  </a:cubicBezTo>
                  <a:cubicBezTo>
                    <a:pt x="37147" y="112309"/>
                    <a:pt x="37147" y="111357"/>
                    <a:pt x="37147" y="111357"/>
                  </a:cubicBezTo>
                  <a:cubicBezTo>
                    <a:pt x="36195" y="108499"/>
                    <a:pt x="37147" y="107547"/>
                    <a:pt x="39052" y="107547"/>
                  </a:cubicBezTo>
                  <a:close/>
                  <a:moveTo>
                    <a:pt x="36195" y="205654"/>
                  </a:moveTo>
                  <a:cubicBezTo>
                    <a:pt x="36195" y="205654"/>
                    <a:pt x="35242" y="205654"/>
                    <a:pt x="35242" y="206607"/>
                  </a:cubicBezTo>
                  <a:cubicBezTo>
                    <a:pt x="35242" y="205654"/>
                    <a:pt x="35242" y="205654"/>
                    <a:pt x="36195" y="205654"/>
                  </a:cubicBezTo>
                  <a:cubicBezTo>
                    <a:pt x="35242" y="204702"/>
                    <a:pt x="36195" y="203749"/>
                    <a:pt x="37147" y="204702"/>
                  </a:cubicBezTo>
                  <a:cubicBezTo>
                    <a:pt x="37147" y="205654"/>
                    <a:pt x="36195" y="205654"/>
                    <a:pt x="36195" y="205654"/>
                  </a:cubicBezTo>
                  <a:close/>
                  <a:moveTo>
                    <a:pt x="35242" y="157077"/>
                  </a:moveTo>
                  <a:cubicBezTo>
                    <a:pt x="36195" y="157077"/>
                    <a:pt x="36195" y="157077"/>
                    <a:pt x="35242" y="157077"/>
                  </a:cubicBezTo>
                  <a:cubicBezTo>
                    <a:pt x="36195" y="157077"/>
                    <a:pt x="36195" y="157077"/>
                    <a:pt x="35242" y="157077"/>
                  </a:cubicBezTo>
                  <a:cubicBezTo>
                    <a:pt x="35242" y="157077"/>
                    <a:pt x="35242" y="157077"/>
                    <a:pt x="35242" y="157077"/>
                  </a:cubicBezTo>
                  <a:lnTo>
                    <a:pt x="35242" y="157077"/>
                  </a:lnTo>
                  <a:close/>
                  <a:moveTo>
                    <a:pt x="48577" y="133264"/>
                  </a:moveTo>
                  <a:cubicBezTo>
                    <a:pt x="48577" y="133264"/>
                    <a:pt x="48577" y="131359"/>
                    <a:pt x="46672" y="131359"/>
                  </a:cubicBezTo>
                  <a:cubicBezTo>
                    <a:pt x="45720" y="132312"/>
                    <a:pt x="44767" y="132312"/>
                    <a:pt x="44767" y="131359"/>
                  </a:cubicBezTo>
                  <a:cubicBezTo>
                    <a:pt x="44767" y="130407"/>
                    <a:pt x="45720" y="129454"/>
                    <a:pt x="46672" y="129454"/>
                  </a:cubicBezTo>
                  <a:cubicBezTo>
                    <a:pt x="47625" y="128502"/>
                    <a:pt x="49530" y="126597"/>
                    <a:pt x="47625" y="125644"/>
                  </a:cubicBezTo>
                  <a:cubicBezTo>
                    <a:pt x="45720" y="123739"/>
                    <a:pt x="43815" y="123739"/>
                    <a:pt x="42863" y="126597"/>
                  </a:cubicBezTo>
                  <a:cubicBezTo>
                    <a:pt x="41910" y="125644"/>
                    <a:pt x="40005" y="125644"/>
                    <a:pt x="38100" y="123739"/>
                  </a:cubicBezTo>
                  <a:cubicBezTo>
                    <a:pt x="38100" y="122787"/>
                    <a:pt x="38100" y="121834"/>
                    <a:pt x="36195" y="121834"/>
                  </a:cubicBezTo>
                  <a:cubicBezTo>
                    <a:pt x="35242" y="122787"/>
                    <a:pt x="35242" y="123739"/>
                    <a:pt x="36195" y="124692"/>
                  </a:cubicBezTo>
                  <a:cubicBezTo>
                    <a:pt x="37147" y="128502"/>
                    <a:pt x="40005" y="128502"/>
                    <a:pt x="42863" y="131359"/>
                  </a:cubicBezTo>
                  <a:cubicBezTo>
                    <a:pt x="42863" y="133264"/>
                    <a:pt x="41910" y="135169"/>
                    <a:pt x="40957" y="136122"/>
                  </a:cubicBezTo>
                  <a:cubicBezTo>
                    <a:pt x="40957" y="136122"/>
                    <a:pt x="40957" y="137074"/>
                    <a:pt x="40957" y="137074"/>
                  </a:cubicBezTo>
                  <a:cubicBezTo>
                    <a:pt x="40957" y="137074"/>
                    <a:pt x="41910" y="138027"/>
                    <a:pt x="41910" y="137074"/>
                  </a:cubicBezTo>
                  <a:cubicBezTo>
                    <a:pt x="42863" y="134217"/>
                    <a:pt x="45720" y="135169"/>
                    <a:pt x="47625" y="134217"/>
                  </a:cubicBezTo>
                  <a:cubicBezTo>
                    <a:pt x="47625" y="134217"/>
                    <a:pt x="48577" y="135169"/>
                    <a:pt x="48577" y="133264"/>
                  </a:cubicBezTo>
                  <a:close/>
                  <a:moveTo>
                    <a:pt x="35242" y="39919"/>
                  </a:moveTo>
                  <a:cubicBezTo>
                    <a:pt x="35242" y="39919"/>
                    <a:pt x="35242" y="39919"/>
                    <a:pt x="35242" y="39919"/>
                  </a:cubicBezTo>
                  <a:lnTo>
                    <a:pt x="35242" y="39919"/>
                  </a:lnTo>
                  <a:cubicBezTo>
                    <a:pt x="35242" y="39919"/>
                    <a:pt x="35242" y="38967"/>
                    <a:pt x="35242" y="39919"/>
                  </a:cubicBezTo>
                  <a:lnTo>
                    <a:pt x="35242" y="39919"/>
                  </a:lnTo>
                  <a:close/>
                  <a:moveTo>
                    <a:pt x="40005" y="145647"/>
                  </a:moveTo>
                  <a:cubicBezTo>
                    <a:pt x="40957" y="145647"/>
                    <a:pt x="41910" y="145647"/>
                    <a:pt x="42863" y="144694"/>
                  </a:cubicBezTo>
                  <a:cubicBezTo>
                    <a:pt x="42863" y="144694"/>
                    <a:pt x="42863" y="143742"/>
                    <a:pt x="42863" y="143742"/>
                  </a:cubicBezTo>
                  <a:cubicBezTo>
                    <a:pt x="41910" y="141837"/>
                    <a:pt x="40957" y="142789"/>
                    <a:pt x="40005" y="142789"/>
                  </a:cubicBezTo>
                  <a:cubicBezTo>
                    <a:pt x="39052" y="142789"/>
                    <a:pt x="39052" y="142789"/>
                    <a:pt x="38100" y="142789"/>
                  </a:cubicBezTo>
                  <a:cubicBezTo>
                    <a:pt x="37147" y="143742"/>
                    <a:pt x="36195" y="144694"/>
                    <a:pt x="36195" y="145647"/>
                  </a:cubicBezTo>
                  <a:cubicBezTo>
                    <a:pt x="37147" y="146599"/>
                    <a:pt x="37147" y="144694"/>
                    <a:pt x="38100" y="143742"/>
                  </a:cubicBezTo>
                  <a:cubicBezTo>
                    <a:pt x="39052" y="145647"/>
                    <a:pt x="39052" y="145647"/>
                    <a:pt x="40005" y="145647"/>
                  </a:cubicBezTo>
                  <a:close/>
                  <a:moveTo>
                    <a:pt x="36195" y="95164"/>
                  </a:moveTo>
                  <a:cubicBezTo>
                    <a:pt x="36195" y="95164"/>
                    <a:pt x="37147" y="96117"/>
                    <a:pt x="36195" y="95164"/>
                  </a:cubicBezTo>
                  <a:cubicBezTo>
                    <a:pt x="37147" y="95164"/>
                    <a:pt x="38100" y="95164"/>
                    <a:pt x="38100" y="94212"/>
                  </a:cubicBezTo>
                  <a:cubicBezTo>
                    <a:pt x="38100" y="94212"/>
                    <a:pt x="38100" y="93259"/>
                    <a:pt x="37147" y="93259"/>
                  </a:cubicBezTo>
                  <a:cubicBezTo>
                    <a:pt x="37147" y="93259"/>
                    <a:pt x="36195" y="94212"/>
                    <a:pt x="36195" y="95164"/>
                  </a:cubicBezTo>
                  <a:close/>
                  <a:moveTo>
                    <a:pt x="40957" y="249469"/>
                  </a:moveTo>
                  <a:lnTo>
                    <a:pt x="40957" y="249469"/>
                  </a:lnTo>
                  <a:cubicBezTo>
                    <a:pt x="40957" y="249469"/>
                    <a:pt x="40005" y="249469"/>
                    <a:pt x="39052" y="249469"/>
                  </a:cubicBezTo>
                  <a:cubicBezTo>
                    <a:pt x="38100" y="249469"/>
                    <a:pt x="37147" y="249469"/>
                    <a:pt x="37147" y="248517"/>
                  </a:cubicBezTo>
                  <a:cubicBezTo>
                    <a:pt x="37147" y="248517"/>
                    <a:pt x="37147" y="247564"/>
                    <a:pt x="37147" y="247564"/>
                  </a:cubicBezTo>
                  <a:cubicBezTo>
                    <a:pt x="38100" y="246612"/>
                    <a:pt x="39052" y="246612"/>
                    <a:pt x="40005" y="247564"/>
                  </a:cubicBezTo>
                  <a:cubicBezTo>
                    <a:pt x="40005" y="248517"/>
                    <a:pt x="40005" y="249469"/>
                    <a:pt x="40957" y="249469"/>
                  </a:cubicBezTo>
                  <a:close/>
                  <a:moveTo>
                    <a:pt x="38100" y="178032"/>
                  </a:moveTo>
                  <a:cubicBezTo>
                    <a:pt x="37147" y="178032"/>
                    <a:pt x="37147" y="178984"/>
                    <a:pt x="37147" y="178984"/>
                  </a:cubicBezTo>
                  <a:cubicBezTo>
                    <a:pt x="37147" y="179937"/>
                    <a:pt x="37147" y="180889"/>
                    <a:pt x="38100" y="180889"/>
                  </a:cubicBezTo>
                  <a:cubicBezTo>
                    <a:pt x="39052" y="180889"/>
                    <a:pt x="39052" y="179937"/>
                    <a:pt x="39052" y="178984"/>
                  </a:cubicBezTo>
                  <a:cubicBezTo>
                    <a:pt x="39052" y="178032"/>
                    <a:pt x="39052" y="178032"/>
                    <a:pt x="38100" y="178032"/>
                  </a:cubicBezTo>
                  <a:close/>
                  <a:moveTo>
                    <a:pt x="37147" y="51349"/>
                  </a:moveTo>
                  <a:cubicBezTo>
                    <a:pt x="37147" y="51349"/>
                    <a:pt x="37147" y="52302"/>
                    <a:pt x="37147" y="51349"/>
                  </a:cubicBezTo>
                  <a:cubicBezTo>
                    <a:pt x="38100" y="51349"/>
                    <a:pt x="38100" y="50397"/>
                    <a:pt x="38100" y="50397"/>
                  </a:cubicBezTo>
                  <a:cubicBezTo>
                    <a:pt x="38100" y="50397"/>
                    <a:pt x="39052" y="50397"/>
                    <a:pt x="39052" y="49444"/>
                  </a:cubicBezTo>
                  <a:cubicBezTo>
                    <a:pt x="39052" y="49444"/>
                    <a:pt x="39052" y="49444"/>
                    <a:pt x="39052" y="49444"/>
                  </a:cubicBezTo>
                  <a:cubicBezTo>
                    <a:pt x="39052" y="49444"/>
                    <a:pt x="38100" y="49444"/>
                    <a:pt x="38100" y="50397"/>
                  </a:cubicBezTo>
                  <a:lnTo>
                    <a:pt x="37147" y="51349"/>
                  </a:lnTo>
                  <a:close/>
                  <a:moveTo>
                    <a:pt x="38100" y="73257"/>
                  </a:moveTo>
                  <a:cubicBezTo>
                    <a:pt x="39052" y="73257"/>
                    <a:pt x="39052" y="72304"/>
                    <a:pt x="39052" y="71352"/>
                  </a:cubicBezTo>
                  <a:cubicBezTo>
                    <a:pt x="39052" y="70399"/>
                    <a:pt x="39052" y="70399"/>
                    <a:pt x="38100" y="70399"/>
                  </a:cubicBezTo>
                  <a:cubicBezTo>
                    <a:pt x="37147" y="70399"/>
                    <a:pt x="37147" y="71352"/>
                    <a:pt x="37147" y="72304"/>
                  </a:cubicBezTo>
                  <a:cubicBezTo>
                    <a:pt x="37147" y="72304"/>
                    <a:pt x="37147" y="73257"/>
                    <a:pt x="38100" y="73257"/>
                  </a:cubicBezTo>
                  <a:close/>
                  <a:moveTo>
                    <a:pt x="38100" y="162792"/>
                  </a:moveTo>
                  <a:cubicBezTo>
                    <a:pt x="39052" y="162792"/>
                    <a:pt x="39052" y="162792"/>
                    <a:pt x="38100" y="162792"/>
                  </a:cubicBezTo>
                  <a:cubicBezTo>
                    <a:pt x="39052" y="161839"/>
                    <a:pt x="38100" y="160887"/>
                    <a:pt x="38100" y="161839"/>
                  </a:cubicBezTo>
                  <a:lnTo>
                    <a:pt x="38100" y="162792"/>
                  </a:lnTo>
                  <a:cubicBezTo>
                    <a:pt x="38100" y="162792"/>
                    <a:pt x="38100" y="162792"/>
                    <a:pt x="38100" y="162792"/>
                  </a:cubicBezTo>
                  <a:close/>
                  <a:moveTo>
                    <a:pt x="38100" y="218037"/>
                  </a:moveTo>
                  <a:cubicBezTo>
                    <a:pt x="40957" y="218989"/>
                    <a:pt x="42863" y="217084"/>
                    <a:pt x="44767" y="216132"/>
                  </a:cubicBezTo>
                  <a:cubicBezTo>
                    <a:pt x="45720" y="216132"/>
                    <a:pt x="46672" y="215179"/>
                    <a:pt x="47625" y="216132"/>
                  </a:cubicBezTo>
                  <a:cubicBezTo>
                    <a:pt x="48577" y="217084"/>
                    <a:pt x="46672" y="217084"/>
                    <a:pt x="46672" y="217084"/>
                  </a:cubicBezTo>
                  <a:cubicBezTo>
                    <a:pt x="45720" y="218989"/>
                    <a:pt x="45720" y="219942"/>
                    <a:pt x="47625" y="220894"/>
                  </a:cubicBezTo>
                  <a:cubicBezTo>
                    <a:pt x="49530" y="220894"/>
                    <a:pt x="49530" y="220894"/>
                    <a:pt x="49530" y="222799"/>
                  </a:cubicBezTo>
                  <a:cubicBezTo>
                    <a:pt x="48577" y="224704"/>
                    <a:pt x="47625" y="224704"/>
                    <a:pt x="46672" y="223752"/>
                  </a:cubicBezTo>
                  <a:cubicBezTo>
                    <a:pt x="45720" y="223752"/>
                    <a:pt x="45720" y="222799"/>
                    <a:pt x="45720" y="222799"/>
                  </a:cubicBezTo>
                  <a:cubicBezTo>
                    <a:pt x="43815" y="218989"/>
                    <a:pt x="40005" y="219942"/>
                    <a:pt x="38100" y="218037"/>
                  </a:cubicBezTo>
                  <a:close/>
                  <a:moveTo>
                    <a:pt x="38100" y="194224"/>
                  </a:moveTo>
                  <a:cubicBezTo>
                    <a:pt x="42863" y="193272"/>
                    <a:pt x="43815" y="198034"/>
                    <a:pt x="46672" y="199939"/>
                  </a:cubicBezTo>
                  <a:cubicBezTo>
                    <a:pt x="46672" y="199939"/>
                    <a:pt x="46672" y="200892"/>
                    <a:pt x="45720" y="200892"/>
                  </a:cubicBezTo>
                  <a:cubicBezTo>
                    <a:pt x="43815" y="199939"/>
                    <a:pt x="42863" y="200892"/>
                    <a:pt x="41910" y="201844"/>
                  </a:cubicBezTo>
                  <a:cubicBezTo>
                    <a:pt x="40957" y="202797"/>
                    <a:pt x="40005" y="201844"/>
                    <a:pt x="40957" y="200892"/>
                  </a:cubicBezTo>
                  <a:cubicBezTo>
                    <a:pt x="40957" y="198034"/>
                    <a:pt x="38100" y="197082"/>
                    <a:pt x="38100" y="194224"/>
                  </a:cubicBezTo>
                  <a:close/>
                  <a:moveTo>
                    <a:pt x="38100" y="80877"/>
                  </a:moveTo>
                  <a:lnTo>
                    <a:pt x="38100" y="80877"/>
                  </a:lnTo>
                  <a:lnTo>
                    <a:pt x="38100" y="80877"/>
                  </a:lnTo>
                  <a:cubicBezTo>
                    <a:pt x="39052" y="80877"/>
                    <a:pt x="39052" y="79924"/>
                    <a:pt x="38100" y="80877"/>
                  </a:cubicBezTo>
                  <a:cubicBezTo>
                    <a:pt x="38100" y="79924"/>
                    <a:pt x="38100" y="79924"/>
                    <a:pt x="38100" y="80877"/>
                  </a:cubicBezTo>
                  <a:close/>
                  <a:moveTo>
                    <a:pt x="38100" y="132312"/>
                  </a:moveTo>
                  <a:cubicBezTo>
                    <a:pt x="38100" y="132312"/>
                    <a:pt x="38100" y="132312"/>
                    <a:pt x="38100" y="132312"/>
                  </a:cubicBezTo>
                  <a:cubicBezTo>
                    <a:pt x="39052" y="132312"/>
                    <a:pt x="39052" y="132312"/>
                    <a:pt x="38100" y="132312"/>
                  </a:cubicBezTo>
                  <a:cubicBezTo>
                    <a:pt x="39052" y="131359"/>
                    <a:pt x="39052" y="131359"/>
                    <a:pt x="38100" y="132312"/>
                  </a:cubicBezTo>
                  <a:cubicBezTo>
                    <a:pt x="38100" y="131359"/>
                    <a:pt x="38100" y="132312"/>
                    <a:pt x="38100" y="132312"/>
                  </a:cubicBezTo>
                  <a:close/>
                  <a:moveTo>
                    <a:pt x="39052" y="107547"/>
                  </a:moveTo>
                  <a:cubicBezTo>
                    <a:pt x="39052" y="108499"/>
                    <a:pt x="38100" y="109452"/>
                    <a:pt x="39052" y="109452"/>
                  </a:cubicBezTo>
                  <a:cubicBezTo>
                    <a:pt x="39052" y="109452"/>
                    <a:pt x="40005" y="109452"/>
                    <a:pt x="40005" y="109452"/>
                  </a:cubicBezTo>
                  <a:cubicBezTo>
                    <a:pt x="40957" y="108499"/>
                    <a:pt x="40005" y="107547"/>
                    <a:pt x="39052" y="107547"/>
                  </a:cubicBezTo>
                  <a:close/>
                  <a:moveTo>
                    <a:pt x="39052" y="117072"/>
                  </a:moveTo>
                  <a:lnTo>
                    <a:pt x="39052" y="117072"/>
                  </a:lnTo>
                  <a:cubicBezTo>
                    <a:pt x="39052" y="118024"/>
                    <a:pt x="39052" y="118024"/>
                    <a:pt x="39052" y="117072"/>
                  </a:cubicBezTo>
                  <a:cubicBezTo>
                    <a:pt x="40005" y="118024"/>
                    <a:pt x="40005" y="118024"/>
                    <a:pt x="39052" y="117072"/>
                  </a:cubicBezTo>
                  <a:lnTo>
                    <a:pt x="39052" y="117072"/>
                  </a:lnTo>
                  <a:close/>
                  <a:moveTo>
                    <a:pt x="39052" y="88497"/>
                  </a:moveTo>
                  <a:cubicBezTo>
                    <a:pt x="39052" y="89449"/>
                    <a:pt x="40005" y="89449"/>
                    <a:pt x="40957" y="89449"/>
                  </a:cubicBezTo>
                  <a:cubicBezTo>
                    <a:pt x="41910" y="89449"/>
                    <a:pt x="42863" y="89449"/>
                    <a:pt x="43815" y="88497"/>
                  </a:cubicBezTo>
                  <a:cubicBezTo>
                    <a:pt x="44767" y="87544"/>
                    <a:pt x="45720" y="87544"/>
                    <a:pt x="44767" y="86592"/>
                  </a:cubicBezTo>
                  <a:cubicBezTo>
                    <a:pt x="43815" y="85639"/>
                    <a:pt x="43815" y="85639"/>
                    <a:pt x="42863" y="86592"/>
                  </a:cubicBezTo>
                  <a:cubicBezTo>
                    <a:pt x="41910" y="87544"/>
                    <a:pt x="40957" y="87544"/>
                    <a:pt x="40005" y="87544"/>
                  </a:cubicBezTo>
                  <a:cubicBezTo>
                    <a:pt x="40005" y="87544"/>
                    <a:pt x="39052" y="87544"/>
                    <a:pt x="39052" y="88497"/>
                  </a:cubicBezTo>
                  <a:close/>
                  <a:moveTo>
                    <a:pt x="43815" y="116119"/>
                  </a:moveTo>
                  <a:lnTo>
                    <a:pt x="42863" y="118024"/>
                  </a:lnTo>
                  <a:cubicBezTo>
                    <a:pt x="41910" y="118977"/>
                    <a:pt x="40005" y="120882"/>
                    <a:pt x="40957" y="121834"/>
                  </a:cubicBezTo>
                  <a:cubicBezTo>
                    <a:pt x="41910" y="123739"/>
                    <a:pt x="43815" y="120882"/>
                    <a:pt x="44767" y="121834"/>
                  </a:cubicBezTo>
                  <a:cubicBezTo>
                    <a:pt x="45720" y="121834"/>
                    <a:pt x="46672" y="121834"/>
                    <a:pt x="47625" y="120882"/>
                  </a:cubicBezTo>
                  <a:cubicBezTo>
                    <a:pt x="47625" y="120882"/>
                    <a:pt x="48577" y="119929"/>
                    <a:pt x="48577" y="119929"/>
                  </a:cubicBezTo>
                  <a:lnTo>
                    <a:pt x="47625" y="118977"/>
                  </a:lnTo>
                  <a:cubicBezTo>
                    <a:pt x="43815" y="120882"/>
                    <a:pt x="44767" y="117072"/>
                    <a:pt x="43815" y="116119"/>
                  </a:cubicBezTo>
                  <a:cubicBezTo>
                    <a:pt x="44767" y="114214"/>
                    <a:pt x="45720" y="113262"/>
                    <a:pt x="45720" y="111357"/>
                  </a:cubicBezTo>
                  <a:cubicBezTo>
                    <a:pt x="45720" y="110404"/>
                    <a:pt x="46672" y="108499"/>
                    <a:pt x="45720" y="108499"/>
                  </a:cubicBezTo>
                  <a:cubicBezTo>
                    <a:pt x="44767" y="108499"/>
                    <a:pt x="42863" y="108499"/>
                    <a:pt x="41910" y="110404"/>
                  </a:cubicBezTo>
                  <a:cubicBezTo>
                    <a:pt x="40005" y="112309"/>
                    <a:pt x="40005" y="113262"/>
                    <a:pt x="43815" y="116119"/>
                  </a:cubicBezTo>
                  <a:cubicBezTo>
                    <a:pt x="43815" y="115167"/>
                    <a:pt x="43815" y="115167"/>
                    <a:pt x="43815" y="116119"/>
                  </a:cubicBezTo>
                  <a:close/>
                  <a:moveTo>
                    <a:pt x="40957" y="153267"/>
                  </a:moveTo>
                  <a:cubicBezTo>
                    <a:pt x="41910" y="155172"/>
                    <a:pt x="43815" y="154219"/>
                    <a:pt x="44767" y="153267"/>
                  </a:cubicBezTo>
                  <a:cubicBezTo>
                    <a:pt x="46672" y="152314"/>
                    <a:pt x="46672" y="150409"/>
                    <a:pt x="44767" y="149457"/>
                  </a:cubicBezTo>
                  <a:cubicBezTo>
                    <a:pt x="43815" y="148504"/>
                    <a:pt x="42863" y="149457"/>
                    <a:pt x="41910" y="150409"/>
                  </a:cubicBezTo>
                  <a:cubicBezTo>
                    <a:pt x="40957" y="151362"/>
                    <a:pt x="40005" y="152314"/>
                    <a:pt x="40957" y="153267"/>
                  </a:cubicBezTo>
                  <a:close/>
                  <a:moveTo>
                    <a:pt x="40005" y="53254"/>
                  </a:moveTo>
                  <a:cubicBezTo>
                    <a:pt x="40005" y="54207"/>
                    <a:pt x="40005" y="55159"/>
                    <a:pt x="40957" y="55159"/>
                  </a:cubicBezTo>
                  <a:cubicBezTo>
                    <a:pt x="41910" y="55159"/>
                    <a:pt x="41910" y="54207"/>
                    <a:pt x="41910" y="53254"/>
                  </a:cubicBezTo>
                  <a:cubicBezTo>
                    <a:pt x="41910" y="52302"/>
                    <a:pt x="41910" y="52302"/>
                    <a:pt x="40957" y="52302"/>
                  </a:cubicBezTo>
                  <a:cubicBezTo>
                    <a:pt x="40957" y="52302"/>
                    <a:pt x="40005" y="53254"/>
                    <a:pt x="40005" y="53254"/>
                  </a:cubicBezTo>
                  <a:close/>
                  <a:moveTo>
                    <a:pt x="40005" y="173269"/>
                  </a:moveTo>
                  <a:cubicBezTo>
                    <a:pt x="40005" y="173269"/>
                    <a:pt x="40957" y="173269"/>
                    <a:pt x="40957" y="174222"/>
                  </a:cubicBezTo>
                  <a:cubicBezTo>
                    <a:pt x="42863" y="173269"/>
                    <a:pt x="44767" y="172317"/>
                    <a:pt x="46672" y="171364"/>
                  </a:cubicBezTo>
                  <a:cubicBezTo>
                    <a:pt x="47625" y="170412"/>
                    <a:pt x="46672" y="169459"/>
                    <a:pt x="45720" y="168507"/>
                  </a:cubicBezTo>
                  <a:cubicBezTo>
                    <a:pt x="44767" y="167554"/>
                    <a:pt x="42863" y="168507"/>
                    <a:pt x="41910" y="167554"/>
                  </a:cubicBezTo>
                  <a:cubicBezTo>
                    <a:pt x="41910" y="167554"/>
                    <a:pt x="40957" y="168507"/>
                    <a:pt x="40957" y="168507"/>
                  </a:cubicBezTo>
                  <a:cubicBezTo>
                    <a:pt x="40957" y="170412"/>
                    <a:pt x="40957" y="172317"/>
                    <a:pt x="40005" y="173269"/>
                  </a:cubicBezTo>
                  <a:close/>
                  <a:moveTo>
                    <a:pt x="42863" y="159934"/>
                  </a:moveTo>
                  <a:cubicBezTo>
                    <a:pt x="42863" y="158982"/>
                    <a:pt x="42863" y="158982"/>
                    <a:pt x="41910" y="158982"/>
                  </a:cubicBezTo>
                  <a:cubicBezTo>
                    <a:pt x="40957" y="158982"/>
                    <a:pt x="40957" y="158982"/>
                    <a:pt x="40957" y="159934"/>
                  </a:cubicBezTo>
                  <a:lnTo>
                    <a:pt x="42863" y="159934"/>
                  </a:lnTo>
                  <a:cubicBezTo>
                    <a:pt x="42863" y="160887"/>
                    <a:pt x="42863" y="159934"/>
                    <a:pt x="42863" y="159934"/>
                  </a:cubicBezTo>
                  <a:close/>
                  <a:moveTo>
                    <a:pt x="41910" y="37062"/>
                  </a:moveTo>
                  <a:cubicBezTo>
                    <a:pt x="41910" y="36109"/>
                    <a:pt x="41910" y="36109"/>
                    <a:pt x="41910" y="37062"/>
                  </a:cubicBezTo>
                  <a:cubicBezTo>
                    <a:pt x="42863" y="36109"/>
                    <a:pt x="42863" y="36109"/>
                    <a:pt x="41910" y="36109"/>
                  </a:cubicBezTo>
                  <a:cubicBezTo>
                    <a:pt x="41910" y="35157"/>
                    <a:pt x="41910" y="36109"/>
                    <a:pt x="41910" y="37062"/>
                  </a:cubicBezTo>
                  <a:cubicBezTo>
                    <a:pt x="40957" y="36109"/>
                    <a:pt x="40957" y="36109"/>
                    <a:pt x="41910" y="37062"/>
                  </a:cubicBezTo>
                  <a:close/>
                  <a:moveTo>
                    <a:pt x="41910" y="78972"/>
                  </a:moveTo>
                  <a:cubicBezTo>
                    <a:pt x="40957" y="78972"/>
                    <a:pt x="40957" y="79924"/>
                    <a:pt x="40957" y="80877"/>
                  </a:cubicBezTo>
                  <a:cubicBezTo>
                    <a:pt x="40957" y="81829"/>
                    <a:pt x="40957" y="81829"/>
                    <a:pt x="41910" y="81829"/>
                  </a:cubicBezTo>
                  <a:cubicBezTo>
                    <a:pt x="42863" y="80877"/>
                    <a:pt x="42863" y="80877"/>
                    <a:pt x="41910" y="78972"/>
                  </a:cubicBezTo>
                  <a:cubicBezTo>
                    <a:pt x="42863" y="79924"/>
                    <a:pt x="42863" y="78972"/>
                    <a:pt x="41910" y="78972"/>
                  </a:cubicBezTo>
                  <a:close/>
                  <a:moveTo>
                    <a:pt x="41910" y="130407"/>
                  </a:moveTo>
                  <a:cubicBezTo>
                    <a:pt x="41910" y="128502"/>
                    <a:pt x="40957" y="127549"/>
                    <a:pt x="41910" y="125644"/>
                  </a:cubicBezTo>
                  <a:cubicBezTo>
                    <a:pt x="45720" y="126597"/>
                    <a:pt x="45720" y="127549"/>
                    <a:pt x="41910" y="130407"/>
                  </a:cubicBezTo>
                  <a:close/>
                  <a:moveTo>
                    <a:pt x="43815" y="205654"/>
                  </a:moveTo>
                  <a:cubicBezTo>
                    <a:pt x="43815" y="206607"/>
                    <a:pt x="42863" y="206607"/>
                    <a:pt x="43815" y="205654"/>
                  </a:cubicBezTo>
                  <a:cubicBezTo>
                    <a:pt x="41910" y="206607"/>
                    <a:pt x="41910" y="206607"/>
                    <a:pt x="41910" y="205654"/>
                  </a:cubicBezTo>
                  <a:cubicBezTo>
                    <a:pt x="41910" y="204702"/>
                    <a:pt x="41910" y="203749"/>
                    <a:pt x="42863" y="204702"/>
                  </a:cubicBezTo>
                  <a:cubicBezTo>
                    <a:pt x="42863" y="204702"/>
                    <a:pt x="42863" y="205654"/>
                    <a:pt x="43815" y="205654"/>
                  </a:cubicBezTo>
                  <a:close/>
                  <a:moveTo>
                    <a:pt x="43815" y="61827"/>
                  </a:moveTo>
                  <a:cubicBezTo>
                    <a:pt x="44767" y="61827"/>
                    <a:pt x="45720" y="62779"/>
                    <a:pt x="45720" y="63732"/>
                  </a:cubicBezTo>
                  <a:cubicBezTo>
                    <a:pt x="44767" y="64684"/>
                    <a:pt x="45720" y="66589"/>
                    <a:pt x="44767" y="67542"/>
                  </a:cubicBezTo>
                  <a:cubicBezTo>
                    <a:pt x="43815" y="68494"/>
                    <a:pt x="43815" y="69447"/>
                    <a:pt x="44767" y="70399"/>
                  </a:cubicBezTo>
                  <a:cubicBezTo>
                    <a:pt x="45720" y="71352"/>
                    <a:pt x="46672" y="71352"/>
                    <a:pt x="48577" y="70399"/>
                  </a:cubicBezTo>
                  <a:cubicBezTo>
                    <a:pt x="50482" y="68494"/>
                    <a:pt x="52388" y="66589"/>
                    <a:pt x="53340" y="63732"/>
                  </a:cubicBezTo>
                  <a:cubicBezTo>
                    <a:pt x="54292" y="62779"/>
                    <a:pt x="53340" y="61827"/>
                    <a:pt x="52388" y="62779"/>
                  </a:cubicBezTo>
                  <a:cubicBezTo>
                    <a:pt x="51435" y="62779"/>
                    <a:pt x="51435" y="63732"/>
                    <a:pt x="50482" y="64684"/>
                  </a:cubicBezTo>
                  <a:cubicBezTo>
                    <a:pt x="49530" y="64684"/>
                    <a:pt x="49530" y="65637"/>
                    <a:pt x="48577" y="64684"/>
                  </a:cubicBezTo>
                  <a:cubicBezTo>
                    <a:pt x="47625" y="63732"/>
                    <a:pt x="48577" y="63732"/>
                    <a:pt x="48577" y="62779"/>
                  </a:cubicBezTo>
                  <a:cubicBezTo>
                    <a:pt x="48577" y="61827"/>
                    <a:pt x="48577" y="61827"/>
                    <a:pt x="49530" y="61827"/>
                  </a:cubicBezTo>
                  <a:cubicBezTo>
                    <a:pt x="49530" y="60874"/>
                    <a:pt x="50482" y="60874"/>
                    <a:pt x="50482" y="58969"/>
                  </a:cubicBezTo>
                  <a:lnTo>
                    <a:pt x="49530" y="58969"/>
                  </a:lnTo>
                  <a:cubicBezTo>
                    <a:pt x="48577" y="59922"/>
                    <a:pt x="49530" y="60874"/>
                    <a:pt x="49530" y="61827"/>
                  </a:cubicBezTo>
                  <a:cubicBezTo>
                    <a:pt x="48577" y="60874"/>
                    <a:pt x="46672" y="60874"/>
                    <a:pt x="46672" y="59922"/>
                  </a:cubicBezTo>
                  <a:cubicBezTo>
                    <a:pt x="46672" y="58969"/>
                    <a:pt x="45720" y="58969"/>
                    <a:pt x="44767" y="58969"/>
                  </a:cubicBezTo>
                  <a:cubicBezTo>
                    <a:pt x="43815" y="59922"/>
                    <a:pt x="42863" y="60874"/>
                    <a:pt x="42863" y="61827"/>
                  </a:cubicBezTo>
                  <a:cubicBezTo>
                    <a:pt x="41910" y="62779"/>
                    <a:pt x="42863" y="61827"/>
                    <a:pt x="43815" y="61827"/>
                  </a:cubicBezTo>
                  <a:close/>
                  <a:moveTo>
                    <a:pt x="45720" y="242802"/>
                  </a:moveTo>
                  <a:cubicBezTo>
                    <a:pt x="44767" y="244707"/>
                    <a:pt x="44767" y="246612"/>
                    <a:pt x="44767" y="248517"/>
                  </a:cubicBezTo>
                  <a:cubicBezTo>
                    <a:pt x="44767" y="248517"/>
                    <a:pt x="44767" y="249469"/>
                    <a:pt x="43815" y="248517"/>
                  </a:cubicBezTo>
                  <a:cubicBezTo>
                    <a:pt x="43815" y="247564"/>
                    <a:pt x="42863" y="245659"/>
                    <a:pt x="42863" y="244707"/>
                  </a:cubicBezTo>
                  <a:cubicBezTo>
                    <a:pt x="41910" y="243754"/>
                    <a:pt x="42863" y="242802"/>
                    <a:pt x="45720" y="242802"/>
                  </a:cubicBezTo>
                  <a:cubicBezTo>
                    <a:pt x="44767" y="241849"/>
                    <a:pt x="45720" y="242802"/>
                    <a:pt x="45720" y="242802"/>
                  </a:cubicBezTo>
                  <a:close/>
                  <a:moveTo>
                    <a:pt x="41910" y="48492"/>
                  </a:moveTo>
                  <a:cubicBezTo>
                    <a:pt x="41910" y="49444"/>
                    <a:pt x="42863" y="49444"/>
                    <a:pt x="41910" y="48492"/>
                  </a:cubicBezTo>
                  <a:cubicBezTo>
                    <a:pt x="42863" y="48492"/>
                    <a:pt x="42863" y="48492"/>
                    <a:pt x="43815" y="47539"/>
                  </a:cubicBezTo>
                  <a:lnTo>
                    <a:pt x="43815" y="46587"/>
                  </a:lnTo>
                  <a:lnTo>
                    <a:pt x="45720" y="47539"/>
                  </a:lnTo>
                  <a:cubicBezTo>
                    <a:pt x="46672" y="48492"/>
                    <a:pt x="46672" y="48492"/>
                    <a:pt x="47625" y="48492"/>
                  </a:cubicBezTo>
                  <a:cubicBezTo>
                    <a:pt x="47625" y="48492"/>
                    <a:pt x="47625" y="47539"/>
                    <a:pt x="47625" y="47539"/>
                  </a:cubicBezTo>
                  <a:cubicBezTo>
                    <a:pt x="47625" y="46587"/>
                    <a:pt x="46672" y="45634"/>
                    <a:pt x="45720" y="45634"/>
                  </a:cubicBezTo>
                  <a:cubicBezTo>
                    <a:pt x="44767" y="45634"/>
                    <a:pt x="44767" y="45634"/>
                    <a:pt x="43815" y="45634"/>
                  </a:cubicBezTo>
                  <a:cubicBezTo>
                    <a:pt x="43815" y="45634"/>
                    <a:pt x="43815" y="45634"/>
                    <a:pt x="42863" y="45634"/>
                  </a:cubicBezTo>
                  <a:cubicBezTo>
                    <a:pt x="42863" y="47539"/>
                    <a:pt x="41910" y="48492"/>
                    <a:pt x="41910" y="48492"/>
                  </a:cubicBezTo>
                  <a:close/>
                  <a:moveTo>
                    <a:pt x="44767" y="152314"/>
                  </a:moveTo>
                  <a:lnTo>
                    <a:pt x="44767" y="152314"/>
                  </a:lnTo>
                  <a:cubicBezTo>
                    <a:pt x="44767" y="153267"/>
                    <a:pt x="43815" y="153267"/>
                    <a:pt x="44767" y="152314"/>
                  </a:cubicBezTo>
                  <a:cubicBezTo>
                    <a:pt x="42863" y="153267"/>
                    <a:pt x="41910" y="153267"/>
                    <a:pt x="42863" y="151362"/>
                  </a:cubicBezTo>
                  <a:lnTo>
                    <a:pt x="43815" y="150409"/>
                  </a:lnTo>
                  <a:cubicBezTo>
                    <a:pt x="43815" y="150409"/>
                    <a:pt x="43815" y="151362"/>
                    <a:pt x="44767" y="152314"/>
                  </a:cubicBezTo>
                  <a:close/>
                  <a:moveTo>
                    <a:pt x="42863" y="184699"/>
                  </a:moveTo>
                  <a:lnTo>
                    <a:pt x="44767" y="184699"/>
                  </a:lnTo>
                  <a:cubicBezTo>
                    <a:pt x="44767" y="186604"/>
                    <a:pt x="47625" y="187557"/>
                    <a:pt x="45720" y="188509"/>
                  </a:cubicBezTo>
                  <a:cubicBezTo>
                    <a:pt x="42863" y="189462"/>
                    <a:pt x="42863" y="186604"/>
                    <a:pt x="42863" y="184699"/>
                  </a:cubicBezTo>
                  <a:close/>
                  <a:moveTo>
                    <a:pt x="44767" y="93259"/>
                  </a:moveTo>
                  <a:cubicBezTo>
                    <a:pt x="43815" y="93259"/>
                    <a:pt x="42863" y="93259"/>
                    <a:pt x="42863" y="95164"/>
                  </a:cubicBezTo>
                  <a:cubicBezTo>
                    <a:pt x="42863" y="96117"/>
                    <a:pt x="42863" y="97069"/>
                    <a:pt x="44767" y="97069"/>
                  </a:cubicBezTo>
                  <a:cubicBezTo>
                    <a:pt x="46672" y="97069"/>
                    <a:pt x="47625" y="98022"/>
                    <a:pt x="48577" y="99927"/>
                  </a:cubicBezTo>
                  <a:cubicBezTo>
                    <a:pt x="49530" y="100879"/>
                    <a:pt x="49530" y="101832"/>
                    <a:pt x="50482" y="101832"/>
                  </a:cubicBezTo>
                  <a:cubicBezTo>
                    <a:pt x="51435" y="100879"/>
                    <a:pt x="52388" y="99927"/>
                    <a:pt x="52388" y="98974"/>
                  </a:cubicBezTo>
                  <a:cubicBezTo>
                    <a:pt x="52388" y="98022"/>
                    <a:pt x="51435" y="98022"/>
                    <a:pt x="50482" y="98022"/>
                  </a:cubicBezTo>
                  <a:cubicBezTo>
                    <a:pt x="49530" y="98022"/>
                    <a:pt x="48577" y="97069"/>
                    <a:pt x="47625" y="96117"/>
                  </a:cubicBezTo>
                  <a:cubicBezTo>
                    <a:pt x="47625" y="94212"/>
                    <a:pt x="46672" y="93259"/>
                    <a:pt x="44767" y="93259"/>
                  </a:cubicBezTo>
                  <a:close/>
                  <a:moveTo>
                    <a:pt x="43815" y="236134"/>
                  </a:moveTo>
                  <a:cubicBezTo>
                    <a:pt x="43815" y="235182"/>
                    <a:pt x="43815" y="235182"/>
                    <a:pt x="43815" y="236134"/>
                  </a:cubicBezTo>
                  <a:lnTo>
                    <a:pt x="44767" y="236134"/>
                  </a:lnTo>
                  <a:cubicBezTo>
                    <a:pt x="44767" y="236134"/>
                    <a:pt x="44767" y="236134"/>
                    <a:pt x="43815" y="236134"/>
                  </a:cubicBezTo>
                  <a:cubicBezTo>
                    <a:pt x="43815" y="236134"/>
                    <a:pt x="43815" y="236134"/>
                    <a:pt x="43815" y="236134"/>
                  </a:cubicBezTo>
                  <a:close/>
                  <a:moveTo>
                    <a:pt x="44767" y="99927"/>
                  </a:moveTo>
                  <a:cubicBezTo>
                    <a:pt x="43815" y="99927"/>
                    <a:pt x="43815" y="99927"/>
                    <a:pt x="43815" y="100879"/>
                  </a:cubicBezTo>
                  <a:cubicBezTo>
                    <a:pt x="43815" y="101832"/>
                    <a:pt x="44767" y="101832"/>
                    <a:pt x="44767" y="101832"/>
                  </a:cubicBezTo>
                  <a:cubicBezTo>
                    <a:pt x="45720" y="101832"/>
                    <a:pt x="45720" y="101832"/>
                    <a:pt x="45720" y="100879"/>
                  </a:cubicBezTo>
                  <a:cubicBezTo>
                    <a:pt x="45720" y="99927"/>
                    <a:pt x="45720" y="99927"/>
                    <a:pt x="44767" y="99927"/>
                  </a:cubicBezTo>
                  <a:close/>
                  <a:moveTo>
                    <a:pt x="43815" y="77067"/>
                  </a:moveTo>
                  <a:cubicBezTo>
                    <a:pt x="43815" y="78019"/>
                    <a:pt x="44767" y="78972"/>
                    <a:pt x="45720" y="78972"/>
                  </a:cubicBezTo>
                  <a:cubicBezTo>
                    <a:pt x="47625" y="78972"/>
                    <a:pt x="48577" y="78972"/>
                    <a:pt x="48577" y="77067"/>
                  </a:cubicBezTo>
                  <a:cubicBezTo>
                    <a:pt x="48577" y="76114"/>
                    <a:pt x="47625" y="75162"/>
                    <a:pt x="47625" y="76114"/>
                  </a:cubicBezTo>
                  <a:cubicBezTo>
                    <a:pt x="46672" y="77067"/>
                    <a:pt x="45720" y="77067"/>
                    <a:pt x="43815" y="77067"/>
                  </a:cubicBezTo>
                  <a:close/>
                  <a:moveTo>
                    <a:pt x="44767" y="210417"/>
                  </a:moveTo>
                  <a:cubicBezTo>
                    <a:pt x="45720" y="209464"/>
                    <a:pt x="46672" y="209464"/>
                    <a:pt x="47625" y="211369"/>
                  </a:cubicBezTo>
                  <a:cubicBezTo>
                    <a:pt x="47625" y="211369"/>
                    <a:pt x="47625" y="212322"/>
                    <a:pt x="47625" y="212322"/>
                  </a:cubicBezTo>
                  <a:cubicBezTo>
                    <a:pt x="45720" y="212322"/>
                    <a:pt x="45720" y="210417"/>
                    <a:pt x="44767" y="210417"/>
                  </a:cubicBezTo>
                  <a:close/>
                  <a:moveTo>
                    <a:pt x="45720" y="194224"/>
                  </a:moveTo>
                  <a:cubicBezTo>
                    <a:pt x="45720" y="194224"/>
                    <a:pt x="44767" y="194224"/>
                    <a:pt x="44767" y="193272"/>
                  </a:cubicBezTo>
                  <a:lnTo>
                    <a:pt x="45720" y="193272"/>
                  </a:lnTo>
                  <a:cubicBezTo>
                    <a:pt x="45720" y="193272"/>
                    <a:pt x="45720" y="194224"/>
                    <a:pt x="45720" y="194224"/>
                  </a:cubicBezTo>
                  <a:close/>
                  <a:moveTo>
                    <a:pt x="45720" y="138027"/>
                  </a:moveTo>
                  <a:cubicBezTo>
                    <a:pt x="45720" y="138027"/>
                    <a:pt x="46672" y="138027"/>
                    <a:pt x="45720" y="138027"/>
                  </a:cubicBezTo>
                  <a:cubicBezTo>
                    <a:pt x="46672" y="137074"/>
                    <a:pt x="45720" y="137074"/>
                    <a:pt x="45720" y="137074"/>
                  </a:cubicBezTo>
                  <a:cubicBezTo>
                    <a:pt x="45720" y="137074"/>
                    <a:pt x="44767" y="137074"/>
                    <a:pt x="44767" y="137074"/>
                  </a:cubicBezTo>
                  <a:cubicBezTo>
                    <a:pt x="44767" y="138027"/>
                    <a:pt x="45720" y="138027"/>
                    <a:pt x="45720" y="138027"/>
                  </a:cubicBezTo>
                  <a:close/>
                  <a:moveTo>
                    <a:pt x="48577" y="142789"/>
                  </a:moveTo>
                  <a:cubicBezTo>
                    <a:pt x="48577" y="141837"/>
                    <a:pt x="47625" y="140884"/>
                    <a:pt x="46672" y="141837"/>
                  </a:cubicBezTo>
                  <a:cubicBezTo>
                    <a:pt x="45720" y="141837"/>
                    <a:pt x="44767" y="141837"/>
                    <a:pt x="44767" y="142789"/>
                  </a:cubicBezTo>
                  <a:cubicBezTo>
                    <a:pt x="44767" y="143742"/>
                    <a:pt x="45720" y="143742"/>
                    <a:pt x="46672" y="143742"/>
                  </a:cubicBezTo>
                  <a:cubicBezTo>
                    <a:pt x="47625" y="142789"/>
                    <a:pt x="48577" y="143742"/>
                    <a:pt x="48577" y="142789"/>
                  </a:cubicBezTo>
                  <a:close/>
                  <a:moveTo>
                    <a:pt x="45720" y="146599"/>
                  </a:moveTo>
                  <a:cubicBezTo>
                    <a:pt x="45720" y="146599"/>
                    <a:pt x="45720" y="146599"/>
                    <a:pt x="45720" y="146599"/>
                  </a:cubicBezTo>
                  <a:cubicBezTo>
                    <a:pt x="45720" y="145647"/>
                    <a:pt x="45720" y="145647"/>
                    <a:pt x="45720" y="146599"/>
                  </a:cubicBezTo>
                  <a:cubicBezTo>
                    <a:pt x="45720" y="145647"/>
                    <a:pt x="44767" y="145647"/>
                    <a:pt x="45720" y="146599"/>
                  </a:cubicBezTo>
                  <a:cubicBezTo>
                    <a:pt x="44767" y="146599"/>
                    <a:pt x="45720" y="146599"/>
                    <a:pt x="45720" y="146599"/>
                  </a:cubicBezTo>
                  <a:close/>
                  <a:moveTo>
                    <a:pt x="51435" y="116119"/>
                  </a:moveTo>
                  <a:cubicBezTo>
                    <a:pt x="52388" y="115167"/>
                    <a:pt x="53340" y="114214"/>
                    <a:pt x="52388" y="113262"/>
                  </a:cubicBezTo>
                  <a:cubicBezTo>
                    <a:pt x="52388" y="112309"/>
                    <a:pt x="50482" y="113262"/>
                    <a:pt x="49530" y="113262"/>
                  </a:cubicBezTo>
                  <a:lnTo>
                    <a:pt x="48577" y="113262"/>
                  </a:lnTo>
                  <a:cubicBezTo>
                    <a:pt x="47625" y="112309"/>
                    <a:pt x="46672" y="112309"/>
                    <a:pt x="45720" y="113262"/>
                  </a:cubicBezTo>
                  <a:cubicBezTo>
                    <a:pt x="44767" y="114214"/>
                    <a:pt x="46672" y="114214"/>
                    <a:pt x="47625" y="115167"/>
                  </a:cubicBezTo>
                  <a:cubicBezTo>
                    <a:pt x="47625" y="115167"/>
                    <a:pt x="47625" y="115167"/>
                    <a:pt x="48577" y="116119"/>
                  </a:cubicBezTo>
                  <a:cubicBezTo>
                    <a:pt x="49530" y="117072"/>
                    <a:pt x="50482" y="117072"/>
                    <a:pt x="51435" y="116119"/>
                  </a:cubicBezTo>
                  <a:close/>
                  <a:moveTo>
                    <a:pt x="47625" y="82782"/>
                  </a:moveTo>
                  <a:cubicBezTo>
                    <a:pt x="46672" y="82782"/>
                    <a:pt x="46672" y="83734"/>
                    <a:pt x="47625" y="82782"/>
                  </a:cubicBezTo>
                  <a:cubicBezTo>
                    <a:pt x="46672" y="83734"/>
                    <a:pt x="46672" y="83734"/>
                    <a:pt x="47625" y="82782"/>
                  </a:cubicBezTo>
                  <a:lnTo>
                    <a:pt x="47625" y="82782"/>
                  </a:lnTo>
                  <a:cubicBezTo>
                    <a:pt x="47625" y="83734"/>
                    <a:pt x="47625" y="82782"/>
                    <a:pt x="47625" y="82782"/>
                  </a:cubicBezTo>
                  <a:close/>
                  <a:moveTo>
                    <a:pt x="47625" y="245659"/>
                  </a:moveTo>
                  <a:cubicBezTo>
                    <a:pt x="47625" y="245659"/>
                    <a:pt x="46672" y="245659"/>
                    <a:pt x="47625" y="245659"/>
                  </a:cubicBezTo>
                  <a:lnTo>
                    <a:pt x="47625" y="245659"/>
                  </a:lnTo>
                  <a:cubicBezTo>
                    <a:pt x="46672" y="244707"/>
                    <a:pt x="46672" y="244707"/>
                    <a:pt x="47625" y="245659"/>
                  </a:cubicBezTo>
                  <a:cubicBezTo>
                    <a:pt x="47625" y="244707"/>
                    <a:pt x="47625" y="245659"/>
                    <a:pt x="47625" y="245659"/>
                  </a:cubicBezTo>
                  <a:close/>
                  <a:moveTo>
                    <a:pt x="49530" y="53254"/>
                  </a:moveTo>
                  <a:cubicBezTo>
                    <a:pt x="48577" y="53254"/>
                    <a:pt x="47625" y="54207"/>
                    <a:pt x="46672" y="55159"/>
                  </a:cubicBezTo>
                  <a:lnTo>
                    <a:pt x="46672" y="56112"/>
                  </a:lnTo>
                  <a:cubicBezTo>
                    <a:pt x="47625" y="57064"/>
                    <a:pt x="48577" y="55159"/>
                    <a:pt x="49530" y="55159"/>
                  </a:cubicBezTo>
                  <a:cubicBezTo>
                    <a:pt x="49530" y="55159"/>
                    <a:pt x="50482" y="55159"/>
                    <a:pt x="50482" y="54207"/>
                  </a:cubicBezTo>
                  <a:lnTo>
                    <a:pt x="50482" y="54207"/>
                  </a:lnTo>
                  <a:cubicBezTo>
                    <a:pt x="50482" y="54207"/>
                    <a:pt x="49530" y="53254"/>
                    <a:pt x="49530" y="53254"/>
                  </a:cubicBezTo>
                  <a:close/>
                  <a:moveTo>
                    <a:pt x="47625" y="103737"/>
                  </a:moveTo>
                  <a:cubicBezTo>
                    <a:pt x="47625" y="103737"/>
                    <a:pt x="47625" y="103737"/>
                    <a:pt x="47625" y="103737"/>
                  </a:cubicBezTo>
                  <a:cubicBezTo>
                    <a:pt x="47625" y="104689"/>
                    <a:pt x="47625" y="105642"/>
                    <a:pt x="48577" y="104689"/>
                  </a:cubicBezTo>
                  <a:cubicBezTo>
                    <a:pt x="48577" y="104689"/>
                    <a:pt x="48577" y="104689"/>
                    <a:pt x="47625" y="103737"/>
                  </a:cubicBezTo>
                  <a:cubicBezTo>
                    <a:pt x="48577" y="103737"/>
                    <a:pt x="48577" y="102784"/>
                    <a:pt x="47625" y="103737"/>
                  </a:cubicBezTo>
                  <a:close/>
                  <a:moveTo>
                    <a:pt x="52388" y="242802"/>
                  </a:moveTo>
                  <a:cubicBezTo>
                    <a:pt x="51435" y="242802"/>
                    <a:pt x="47625" y="242802"/>
                    <a:pt x="47625" y="240897"/>
                  </a:cubicBezTo>
                  <a:cubicBezTo>
                    <a:pt x="47625" y="238992"/>
                    <a:pt x="50482" y="238039"/>
                    <a:pt x="51435" y="238039"/>
                  </a:cubicBezTo>
                  <a:cubicBezTo>
                    <a:pt x="51435" y="239944"/>
                    <a:pt x="51435" y="240897"/>
                    <a:pt x="52388" y="242802"/>
                  </a:cubicBezTo>
                  <a:close/>
                  <a:moveTo>
                    <a:pt x="49530" y="205654"/>
                  </a:moveTo>
                  <a:lnTo>
                    <a:pt x="49530" y="205654"/>
                  </a:lnTo>
                  <a:cubicBezTo>
                    <a:pt x="49530" y="204702"/>
                    <a:pt x="47625" y="203749"/>
                    <a:pt x="47625" y="202797"/>
                  </a:cubicBezTo>
                  <a:lnTo>
                    <a:pt x="48577" y="202797"/>
                  </a:lnTo>
                  <a:cubicBezTo>
                    <a:pt x="49530" y="202797"/>
                    <a:pt x="50482" y="203749"/>
                    <a:pt x="49530" y="205654"/>
                  </a:cubicBezTo>
                  <a:close/>
                  <a:moveTo>
                    <a:pt x="47625" y="25632"/>
                  </a:moveTo>
                  <a:cubicBezTo>
                    <a:pt x="47625" y="25632"/>
                    <a:pt x="48577" y="25632"/>
                    <a:pt x="47625" y="25632"/>
                  </a:cubicBezTo>
                  <a:cubicBezTo>
                    <a:pt x="48577" y="25632"/>
                    <a:pt x="48577" y="25632"/>
                    <a:pt x="47625" y="25632"/>
                  </a:cubicBezTo>
                  <a:cubicBezTo>
                    <a:pt x="48577" y="25632"/>
                    <a:pt x="48577" y="24679"/>
                    <a:pt x="47625" y="25632"/>
                  </a:cubicBezTo>
                  <a:cubicBezTo>
                    <a:pt x="48577" y="24679"/>
                    <a:pt x="47625" y="24679"/>
                    <a:pt x="47625" y="25632"/>
                  </a:cubicBezTo>
                  <a:close/>
                  <a:moveTo>
                    <a:pt x="49530" y="205654"/>
                  </a:moveTo>
                  <a:lnTo>
                    <a:pt x="49530" y="208512"/>
                  </a:lnTo>
                  <a:cubicBezTo>
                    <a:pt x="47625" y="207559"/>
                    <a:pt x="47625" y="206607"/>
                    <a:pt x="49530" y="205654"/>
                  </a:cubicBezTo>
                  <a:close/>
                  <a:moveTo>
                    <a:pt x="48577" y="88497"/>
                  </a:moveTo>
                  <a:cubicBezTo>
                    <a:pt x="48577" y="88497"/>
                    <a:pt x="48577" y="88497"/>
                    <a:pt x="48577" y="88497"/>
                  </a:cubicBezTo>
                  <a:cubicBezTo>
                    <a:pt x="48577" y="89449"/>
                    <a:pt x="48577" y="89449"/>
                    <a:pt x="48577" y="88497"/>
                  </a:cubicBezTo>
                  <a:lnTo>
                    <a:pt x="48577" y="88497"/>
                  </a:lnTo>
                  <a:lnTo>
                    <a:pt x="48577" y="88497"/>
                  </a:lnTo>
                  <a:close/>
                  <a:moveTo>
                    <a:pt x="50482" y="166602"/>
                  </a:moveTo>
                  <a:cubicBezTo>
                    <a:pt x="50482" y="165649"/>
                    <a:pt x="51435" y="164697"/>
                    <a:pt x="49530" y="164697"/>
                  </a:cubicBezTo>
                  <a:cubicBezTo>
                    <a:pt x="48577" y="164697"/>
                    <a:pt x="48577" y="165649"/>
                    <a:pt x="48577" y="166602"/>
                  </a:cubicBezTo>
                  <a:cubicBezTo>
                    <a:pt x="48577" y="167554"/>
                    <a:pt x="48577" y="168507"/>
                    <a:pt x="49530" y="168507"/>
                  </a:cubicBezTo>
                  <a:cubicBezTo>
                    <a:pt x="51435" y="168507"/>
                    <a:pt x="49530" y="167554"/>
                    <a:pt x="50482" y="166602"/>
                  </a:cubicBezTo>
                  <a:close/>
                  <a:moveTo>
                    <a:pt x="51435" y="138979"/>
                  </a:moveTo>
                  <a:cubicBezTo>
                    <a:pt x="51435" y="138027"/>
                    <a:pt x="51435" y="138027"/>
                    <a:pt x="51435" y="138979"/>
                  </a:cubicBezTo>
                  <a:cubicBezTo>
                    <a:pt x="49530" y="138027"/>
                    <a:pt x="49530" y="138027"/>
                    <a:pt x="49530" y="138979"/>
                  </a:cubicBezTo>
                  <a:cubicBezTo>
                    <a:pt x="49530" y="138979"/>
                    <a:pt x="49530" y="139932"/>
                    <a:pt x="50482" y="139932"/>
                  </a:cubicBezTo>
                  <a:cubicBezTo>
                    <a:pt x="50482" y="139932"/>
                    <a:pt x="51435" y="139932"/>
                    <a:pt x="51435" y="138979"/>
                  </a:cubicBezTo>
                  <a:close/>
                  <a:moveTo>
                    <a:pt x="51435" y="231372"/>
                  </a:moveTo>
                  <a:cubicBezTo>
                    <a:pt x="50482" y="231372"/>
                    <a:pt x="49530" y="232324"/>
                    <a:pt x="49530" y="231372"/>
                  </a:cubicBezTo>
                  <a:cubicBezTo>
                    <a:pt x="49530" y="230419"/>
                    <a:pt x="50482" y="228514"/>
                    <a:pt x="50482" y="227562"/>
                  </a:cubicBezTo>
                  <a:cubicBezTo>
                    <a:pt x="50482" y="227562"/>
                    <a:pt x="50482" y="226609"/>
                    <a:pt x="50482" y="226609"/>
                  </a:cubicBezTo>
                  <a:cubicBezTo>
                    <a:pt x="51435" y="226609"/>
                    <a:pt x="51435" y="227562"/>
                    <a:pt x="51435" y="227562"/>
                  </a:cubicBezTo>
                  <a:cubicBezTo>
                    <a:pt x="51435" y="229467"/>
                    <a:pt x="52388" y="230419"/>
                    <a:pt x="51435" y="231372"/>
                  </a:cubicBezTo>
                  <a:close/>
                  <a:moveTo>
                    <a:pt x="54292" y="119929"/>
                  </a:moveTo>
                  <a:cubicBezTo>
                    <a:pt x="54292" y="118977"/>
                    <a:pt x="53340" y="118977"/>
                    <a:pt x="52388" y="118977"/>
                  </a:cubicBezTo>
                  <a:cubicBezTo>
                    <a:pt x="51435" y="118977"/>
                    <a:pt x="50482" y="118977"/>
                    <a:pt x="50482" y="119929"/>
                  </a:cubicBezTo>
                  <a:cubicBezTo>
                    <a:pt x="50482" y="120882"/>
                    <a:pt x="51435" y="120882"/>
                    <a:pt x="51435" y="121834"/>
                  </a:cubicBezTo>
                  <a:cubicBezTo>
                    <a:pt x="51435" y="122787"/>
                    <a:pt x="48577" y="122787"/>
                    <a:pt x="50482" y="124692"/>
                  </a:cubicBezTo>
                  <a:cubicBezTo>
                    <a:pt x="51435" y="125644"/>
                    <a:pt x="52388" y="124692"/>
                    <a:pt x="53340" y="124692"/>
                  </a:cubicBezTo>
                  <a:cubicBezTo>
                    <a:pt x="54292" y="124692"/>
                    <a:pt x="54292" y="123739"/>
                    <a:pt x="54292" y="122787"/>
                  </a:cubicBezTo>
                  <a:cubicBezTo>
                    <a:pt x="53340" y="121834"/>
                    <a:pt x="52388" y="121834"/>
                    <a:pt x="51435" y="121834"/>
                  </a:cubicBezTo>
                  <a:cubicBezTo>
                    <a:pt x="51435" y="120882"/>
                    <a:pt x="52388" y="120882"/>
                    <a:pt x="52388" y="119929"/>
                  </a:cubicBezTo>
                  <a:cubicBezTo>
                    <a:pt x="52388" y="119929"/>
                    <a:pt x="54292" y="120882"/>
                    <a:pt x="54292" y="119929"/>
                  </a:cubicBezTo>
                  <a:close/>
                  <a:moveTo>
                    <a:pt x="50482" y="72304"/>
                  </a:moveTo>
                  <a:lnTo>
                    <a:pt x="50482" y="72304"/>
                  </a:lnTo>
                  <a:cubicBezTo>
                    <a:pt x="50482" y="73257"/>
                    <a:pt x="50482" y="73257"/>
                    <a:pt x="50482" y="72304"/>
                  </a:cubicBezTo>
                  <a:cubicBezTo>
                    <a:pt x="50482" y="73257"/>
                    <a:pt x="50482" y="73257"/>
                    <a:pt x="50482" y="72304"/>
                  </a:cubicBezTo>
                  <a:lnTo>
                    <a:pt x="50482" y="72304"/>
                  </a:lnTo>
                  <a:close/>
                  <a:moveTo>
                    <a:pt x="51435" y="161839"/>
                  </a:moveTo>
                  <a:cubicBezTo>
                    <a:pt x="51435" y="161839"/>
                    <a:pt x="51435" y="161839"/>
                    <a:pt x="51435" y="161839"/>
                  </a:cubicBezTo>
                  <a:cubicBezTo>
                    <a:pt x="52388" y="160887"/>
                    <a:pt x="51435" y="160887"/>
                    <a:pt x="51435" y="159934"/>
                  </a:cubicBezTo>
                  <a:cubicBezTo>
                    <a:pt x="50482" y="159934"/>
                    <a:pt x="50482" y="159934"/>
                    <a:pt x="51435" y="161839"/>
                  </a:cubicBezTo>
                  <a:cubicBezTo>
                    <a:pt x="50482" y="160887"/>
                    <a:pt x="50482" y="161839"/>
                    <a:pt x="51435" y="161839"/>
                  </a:cubicBezTo>
                  <a:close/>
                  <a:moveTo>
                    <a:pt x="51435" y="54207"/>
                  </a:moveTo>
                  <a:cubicBezTo>
                    <a:pt x="51435" y="54207"/>
                    <a:pt x="51435" y="54207"/>
                    <a:pt x="51435" y="54207"/>
                  </a:cubicBezTo>
                  <a:lnTo>
                    <a:pt x="51435" y="54207"/>
                  </a:lnTo>
                  <a:cubicBezTo>
                    <a:pt x="51435" y="55159"/>
                    <a:pt x="51435" y="56112"/>
                    <a:pt x="52388" y="56112"/>
                  </a:cubicBezTo>
                  <a:cubicBezTo>
                    <a:pt x="52388" y="56112"/>
                    <a:pt x="52388" y="56112"/>
                    <a:pt x="52388" y="56112"/>
                  </a:cubicBezTo>
                  <a:cubicBezTo>
                    <a:pt x="53340" y="55159"/>
                    <a:pt x="52388" y="54207"/>
                    <a:pt x="51435" y="54207"/>
                  </a:cubicBezTo>
                  <a:close/>
                  <a:moveTo>
                    <a:pt x="50482" y="153267"/>
                  </a:moveTo>
                  <a:cubicBezTo>
                    <a:pt x="50482" y="154219"/>
                    <a:pt x="51435" y="155172"/>
                    <a:pt x="52388" y="155172"/>
                  </a:cubicBezTo>
                  <a:cubicBezTo>
                    <a:pt x="52388" y="155172"/>
                    <a:pt x="53340" y="155172"/>
                    <a:pt x="53340" y="154219"/>
                  </a:cubicBezTo>
                  <a:cubicBezTo>
                    <a:pt x="53340" y="153267"/>
                    <a:pt x="52388" y="152314"/>
                    <a:pt x="50482" y="153267"/>
                  </a:cubicBezTo>
                  <a:cubicBezTo>
                    <a:pt x="51435" y="152314"/>
                    <a:pt x="50482" y="153267"/>
                    <a:pt x="50482" y="153267"/>
                  </a:cubicBezTo>
                  <a:close/>
                  <a:moveTo>
                    <a:pt x="51435" y="238039"/>
                  </a:moveTo>
                  <a:cubicBezTo>
                    <a:pt x="51435" y="236134"/>
                    <a:pt x="50482" y="234229"/>
                    <a:pt x="53340" y="234229"/>
                  </a:cubicBezTo>
                  <a:cubicBezTo>
                    <a:pt x="53340" y="236134"/>
                    <a:pt x="53340" y="237087"/>
                    <a:pt x="51435" y="238039"/>
                  </a:cubicBezTo>
                  <a:close/>
                  <a:moveTo>
                    <a:pt x="55245" y="232324"/>
                  </a:moveTo>
                  <a:cubicBezTo>
                    <a:pt x="56197" y="233277"/>
                    <a:pt x="54292" y="234229"/>
                    <a:pt x="53340" y="234229"/>
                  </a:cubicBezTo>
                  <a:cubicBezTo>
                    <a:pt x="52388" y="233277"/>
                    <a:pt x="51435" y="232324"/>
                    <a:pt x="51435" y="231372"/>
                  </a:cubicBezTo>
                  <a:cubicBezTo>
                    <a:pt x="52388" y="231372"/>
                    <a:pt x="54292" y="230419"/>
                    <a:pt x="55245" y="232324"/>
                  </a:cubicBezTo>
                  <a:close/>
                  <a:moveTo>
                    <a:pt x="52388" y="176127"/>
                  </a:moveTo>
                  <a:cubicBezTo>
                    <a:pt x="52388" y="176127"/>
                    <a:pt x="53340" y="175174"/>
                    <a:pt x="52388" y="176127"/>
                  </a:cubicBezTo>
                  <a:cubicBezTo>
                    <a:pt x="53340" y="175174"/>
                    <a:pt x="53340" y="174222"/>
                    <a:pt x="52388" y="174222"/>
                  </a:cubicBezTo>
                  <a:cubicBezTo>
                    <a:pt x="52388" y="174222"/>
                    <a:pt x="51435" y="174222"/>
                    <a:pt x="51435" y="174222"/>
                  </a:cubicBezTo>
                  <a:cubicBezTo>
                    <a:pt x="51435" y="175174"/>
                    <a:pt x="51435" y="176127"/>
                    <a:pt x="52388" y="176127"/>
                  </a:cubicBezTo>
                  <a:close/>
                  <a:moveTo>
                    <a:pt x="52388" y="87544"/>
                  </a:moveTo>
                  <a:cubicBezTo>
                    <a:pt x="52388" y="87544"/>
                    <a:pt x="52388" y="87544"/>
                    <a:pt x="52388" y="87544"/>
                  </a:cubicBezTo>
                  <a:cubicBezTo>
                    <a:pt x="51435" y="87544"/>
                    <a:pt x="51435" y="87544"/>
                    <a:pt x="52388" y="87544"/>
                  </a:cubicBezTo>
                  <a:cubicBezTo>
                    <a:pt x="52388" y="88497"/>
                    <a:pt x="52388" y="88497"/>
                    <a:pt x="52388" y="87544"/>
                  </a:cubicBezTo>
                  <a:cubicBezTo>
                    <a:pt x="53340" y="88497"/>
                    <a:pt x="53340" y="87544"/>
                    <a:pt x="52388" y="87544"/>
                  </a:cubicBezTo>
                  <a:close/>
                  <a:moveTo>
                    <a:pt x="55245" y="83734"/>
                  </a:moveTo>
                  <a:cubicBezTo>
                    <a:pt x="55245" y="83734"/>
                    <a:pt x="54292" y="84687"/>
                    <a:pt x="53340" y="84687"/>
                  </a:cubicBezTo>
                  <a:cubicBezTo>
                    <a:pt x="53340" y="84687"/>
                    <a:pt x="52388" y="84687"/>
                    <a:pt x="51435" y="84687"/>
                  </a:cubicBezTo>
                  <a:lnTo>
                    <a:pt x="51435" y="84687"/>
                  </a:lnTo>
                  <a:cubicBezTo>
                    <a:pt x="52388" y="85639"/>
                    <a:pt x="52388" y="84687"/>
                    <a:pt x="53340" y="84687"/>
                  </a:cubicBezTo>
                  <a:cubicBezTo>
                    <a:pt x="54292" y="83734"/>
                    <a:pt x="55245" y="84687"/>
                    <a:pt x="55245" y="83734"/>
                  </a:cubicBezTo>
                  <a:close/>
                  <a:moveTo>
                    <a:pt x="53340" y="191367"/>
                  </a:moveTo>
                  <a:cubicBezTo>
                    <a:pt x="52388" y="191367"/>
                    <a:pt x="51435" y="192319"/>
                    <a:pt x="51435" y="193272"/>
                  </a:cubicBezTo>
                  <a:cubicBezTo>
                    <a:pt x="52388" y="194224"/>
                    <a:pt x="51435" y="197082"/>
                    <a:pt x="53340" y="196129"/>
                  </a:cubicBezTo>
                  <a:cubicBezTo>
                    <a:pt x="54292" y="196129"/>
                    <a:pt x="56197" y="195177"/>
                    <a:pt x="57150" y="194224"/>
                  </a:cubicBezTo>
                  <a:cubicBezTo>
                    <a:pt x="57150" y="191367"/>
                    <a:pt x="55245" y="191367"/>
                    <a:pt x="53340" y="191367"/>
                  </a:cubicBezTo>
                  <a:close/>
                  <a:moveTo>
                    <a:pt x="52388" y="76114"/>
                  </a:moveTo>
                  <a:cubicBezTo>
                    <a:pt x="52388" y="77067"/>
                    <a:pt x="52388" y="77067"/>
                    <a:pt x="52388" y="76114"/>
                  </a:cubicBezTo>
                  <a:cubicBezTo>
                    <a:pt x="51435" y="77067"/>
                    <a:pt x="51435" y="77067"/>
                    <a:pt x="51435" y="77067"/>
                  </a:cubicBezTo>
                  <a:cubicBezTo>
                    <a:pt x="52388" y="78019"/>
                    <a:pt x="52388" y="77067"/>
                    <a:pt x="52388" y="76114"/>
                  </a:cubicBezTo>
                  <a:cubicBezTo>
                    <a:pt x="53340" y="77067"/>
                    <a:pt x="52388" y="77067"/>
                    <a:pt x="52388" y="76114"/>
                  </a:cubicBezTo>
                  <a:close/>
                  <a:moveTo>
                    <a:pt x="53340" y="104689"/>
                  </a:moveTo>
                  <a:cubicBezTo>
                    <a:pt x="52388" y="104689"/>
                    <a:pt x="52388" y="104689"/>
                    <a:pt x="51435" y="105642"/>
                  </a:cubicBezTo>
                  <a:cubicBezTo>
                    <a:pt x="51435" y="105642"/>
                    <a:pt x="51435" y="106594"/>
                    <a:pt x="52388" y="106594"/>
                  </a:cubicBezTo>
                  <a:cubicBezTo>
                    <a:pt x="53340" y="105642"/>
                    <a:pt x="53340" y="105642"/>
                    <a:pt x="53340" y="104689"/>
                  </a:cubicBezTo>
                  <a:cubicBezTo>
                    <a:pt x="54292" y="104689"/>
                    <a:pt x="53340" y="104689"/>
                    <a:pt x="53340" y="104689"/>
                  </a:cubicBezTo>
                  <a:close/>
                  <a:moveTo>
                    <a:pt x="56197" y="138027"/>
                  </a:moveTo>
                  <a:cubicBezTo>
                    <a:pt x="57150" y="138027"/>
                    <a:pt x="57150" y="138027"/>
                    <a:pt x="56197" y="138027"/>
                  </a:cubicBezTo>
                  <a:cubicBezTo>
                    <a:pt x="57150" y="137074"/>
                    <a:pt x="57150" y="137074"/>
                    <a:pt x="56197" y="136122"/>
                  </a:cubicBezTo>
                  <a:cubicBezTo>
                    <a:pt x="55245" y="136122"/>
                    <a:pt x="54292" y="135169"/>
                    <a:pt x="54292" y="134217"/>
                  </a:cubicBezTo>
                  <a:cubicBezTo>
                    <a:pt x="53340" y="133264"/>
                    <a:pt x="53340" y="132312"/>
                    <a:pt x="52388" y="133264"/>
                  </a:cubicBezTo>
                  <a:cubicBezTo>
                    <a:pt x="51435" y="134217"/>
                    <a:pt x="52388" y="135169"/>
                    <a:pt x="53340" y="136122"/>
                  </a:cubicBezTo>
                  <a:cubicBezTo>
                    <a:pt x="54292" y="137074"/>
                    <a:pt x="55245" y="137074"/>
                    <a:pt x="56197" y="138027"/>
                  </a:cubicBezTo>
                  <a:close/>
                  <a:moveTo>
                    <a:pt x="53340" y="215179"/>
                  </a:moveTo>
                  <a:cubicBezTo>
                    <a:pt x="54292" y="216132"/>
                    <a:pt x="56197" y="214227"/>
                    <a:pt x="57150" y="215179"/>
                  </a:cubicBezTo>
                  <a:cubicBezTo>
                    <a:pt x="57150" y="217084"/>
                    <a:pt x="57150" y="218989"/>
                    <a:pt x="56197" y="220894"/>
                  </a:cubicBezTo>
                  <a:cubicBezTo>
                    <a:pt x="54292" y="220894"/>
                    <a:pt x="52388" y="221847"/>
                    <a:pt x="53340" y="218037"/>
                  </a:cubicBezTo>
                  <a:cubicBezTo>
                    <a:pt x="53340" y="217084"/>
                    <a:pt x="53340" y="216132"/>
                    <a:pt x="53340" y="215179"/>
                  </a:cubicBezTo>
                  <a:close/>
                  <a:moveTo>
                    <a:pt x="53340" y="47539"/>
                  </a:moveTo>
                  <a:cubicBezTo>
                    <a:pt x="53340" y="47539"/>
                    <a:pt x="53340" y="47539"/>
                    <a:pt x="53340" y="47539"/>
                  </a:cubicBezTo>
                  <a:lnTo>
                    <a:pt x="53340" y="47539"/>
                  </a:lnTo>
                  <a:cubicBezTo>
                    <a:pt x="53340" y="47539"/>
                    <a:pt x="53340" y="46587"/>
                    <a:pt x="53340" y="47539"/>
                  </a:cubicBezTo>
                  <a:cubicBezTo>
                    <a:pt x="53340" y="47539"/>
                    <a:pt x="53340" y="47539"/>
                    <a:pt x="53340" y="47539"/>
                  </a:cubicBezTo>
                  <a:close/>
                  <a:moveTo>
                    <a:pt x="53340" y="166602"/>
                  </a:moveTo>
                  <a:cubicBezTo>
                    <a:pt x="54292" y="166602"/>
                    <a:pt x="54292" y="166602"/>
                    <a:pt x="53340" y="166602"/>
                  </a:cubicBezTo>
                  <a:cubicBezTo>
                    <a:pt x="54292" y="165649"/>
                    <a:pt x="54292" y="165649"/>
                    <a:pt x="53340" y="165649"/>
                  </a:cubicBezTo>
                  <a:cubicBezTo>
                    <a:pt x="53340" y="164697"/>
                    <a:pt x="53340" y="164697"/>
                    <a:pt x="53340" y="166602"/>
                  </a:cubicBezTo>
                  <a:cubicBezTo>
                    <a:pt x="53340" y="165649"/>
                    <a:pt x="53340" y="165649"/>
                    <a:pt x="53340" y="166602"/>
                  </a:cubicBezTo>
                  <a:close/>
                  <a:moveTo>
                    <a:pt x="54292" y="142789"/>
                  </a:moveTo>
                  <a:cubicBezTo>
                    <a:pt x="54292" y="141837"/>
                    <a:pt x="54292" y="141837"/>
                    <a:pt x="54292" y="142789"/>
                  </a:cubicBezTo>
                  <a:cubicBezTo>
                    <a:pt x="53340" y="141837"/>
                    <a:pt x="53340" y="141837"/>
                    <a:pt x="53340" y="142789"/>
                  </a:cubicBezTo>
                  <a:cubicBezTo>
                    <a:pt x="53340" y="141837"/>
                    <a:pt x="53340" y="142789"/>
                    <a:pt x="54292" y="142789"/>
                  </a:cubicBezTo>
                  <a:cubicBezTo>
                    <a:pt x="54292" y="142789"/>
                    <a:pt x="54292" y="142789"/>
                    <a:pt x="54292" y="142789"/>
                  </a:cubicBezTo>
                  <a:close/>
                  <a:moveTo>
                    <a:pt x="54292" y="91354"/>
                  </a:moveTo>
                  <a:cubicBezTo>
                    <a:pt x="54292" y="92307"/>
                    <a:pt x="54292" y="92307"/>
                    <a:pt x="55245" y="92307"/>
                  </a:cubicBezTo>
                  <a:cubicBezTo>
                    <a:pt x="56197" y="91354"/>
                    <a:pt x="57150" y="91354"/>
                    <a:pt x="57150" y="89449"/>
                  </a:cubicBezTo>
                  <a:cubicBezTo>
                    <a:pt x="57150" y="88497"/>
                    <a:pt x="57150" y="88497"/>
                    <a:pt x="56197" y="88497"/>
                  </a:cubicBezTo>
                  <a:cubicBezTo>
                    <a:pt x="55245" y="89449"/>
                    <a:pt x="54292" y="90402"/>
                    <a:pt x="54292" y="91354"/>
                  </a:cubicBezTo>
                  <a:close/>
                  <a:moveTo>
                    <a:pt x="54292" y="126597"/>
                  </a:moveTo>
                  <a:cubicBezTo>
                    <a:pt x="54292" y="126597"/>
                    <a:pt x="54292" y="127549"/>
                    <a:pt x="54292" y="126597"/>
                  </a:cubicBezTo>
                  <a:cubicBezTo>
                    <a:pt x="55245" y="126597"/>
                    <a:pt x="56197" y="126597"/>
                    <a:pt x="56197" y="126597"/>
                  </a:cubicBezTo>
                  <a:lnTo>
                    <a:pt x="54292" y="126597"/>
                  </a:lnTo>
                  <a:cubicBezTo>
                    <a:pt x="54292" y="126597"/>
                    <a:pt x="54292" y="126597"/>
                    <a:pt x="54292" y="126597"/>
                  </a:cubicBezTo>
                  <a:close/>
                  <a:moveTo>
                    <a:pt x="56197" y="172317"/>
                  </a:moveTo>
                  <a:cubicBezTo>
                    <a:pt x="56197" y="173269"/>
                    <a:pt x="55245" y="174222"/>
                    <a:pt x="56197" y="174222"/>
                  </a:cubicBezTo>
                  <a:cubicBezTo>
                    <a:pt x="58102" y="174222"/>
                    <a:pt x="58102" y="173269"/>
                    <a:pt x="58102" y="172317"/>
                  </a:cubicBezTo>
                  <a:cubicBezTo>
                    <a:pt x="59055" y="171364"/>
                    <a:pt x="60007" y="170412"/>
                    <a:pt x="59055" y="169459"/>
                  </a:cubicBezTo>
                  <a:cubicBezTo>
                    <a:pt x="58102" y="168507"/>
                    <a:pt x="58102" y="167554"/>
                    <a:pt x="56197" y="169459"/>
                  </a:cubicBezTo>
                  <a:cubicBezTo>
                    <a:pt x="55245" y="169459"/>
                    <a:pt x="54292" y="171364"/>
                    <a:pt x="56197" y="172317"/>
                  </a:cubicBezTo>
                  <a:close/>
                  <a:moveTo>
                    <a:pt x="55245" y="33252"/>
                  </a:moveTo>
                  <a:cubicBezTo>
                    <a:pt x="55245" y="34204"/>
                    <a:pt x="56197" y="34204"/>
                    <a:pt x="55245" y="33252"/>
                  </a:cubicBezTo>
                  <a:cubicBezTo>
                    <a:pt x="56197" y="34204"/>
                    <a:pt x="56197" y="33252"/>
                    <a:pt x="55245" y="33252"/>
                  </a:cubicBezTo>
                  <a:cubicBezTo>
                    <a:pt x="56197" y="33252"/>
                    <a:pt x="56197" y="32299"/>
                    <a:pt x="55245" y="33252"/>
                  </a:cubicBezTo>
                  <a:cubicBezTo>
                    <a:pt x="55245" y="33252"/>
                    <a:pt x="55245" y="33252"/>
                    <a:pt x="55245" y="33252"/>
                  </a:cubicBezTo>
                  <a:close/>
                  <a:moveTo>
                    <a:pt x="57150" y="252327"/>
                  </a:moveTo>
                  <a:cubicBezTo>
                    <a:pt x="56197" y="252327"/>
                    <a:pt x="56197" y="252327"/>
                    <a:pt x="55245" y="253279"/>
                  </a:cubicBezTo>
                  <a:cubicBezTo>
                    <a:pt x="55245" y="253279"/>
                    <a:pt x="55245" y="254232"/>
                    <a:pt x="55245" y="254232"/>
                  </a:cubicBezTo>
                  <a:cubicBezTo>
                    <a:pt x="56197" y="254232"/>
                    <a:pt x="56197" y="254232"/>
                    <a:pt x="57150" y="252327"/>
                  </a:cubicBezTo>
                  <a:cubicBezTo>
                    <a:pt x="57150" y="253279"/>
                    <a:pt x="57150" y="252327"/>
                    <a:pt x="57150" y="252327"/>
                  </a:cubicBezTo>
                  <a:close/>
                  <a:moveTo>
                    <a:pt x="58102" y="109452"/>
                  </a:moveTo>
                  <a:cubicBezTo>
                    <a:pt x="57150" y="109452"/>
                    <a:pt x="56197" y="109452"/>
                    <a:pt x="56197" y="110404"/>
                  </a:cubicBezTo>
                  <a:cubicBezTo>
                    <a:pt x="56197" y="111357"/>
                    <a:pt x="56197" y="111357"/>
                    <a:pt x="57150" y="112309"/>
                  </a:cubicBezTo>
                  <a:cubicBezTo>
                    <a:pt x="58102" y="112309"/>
                    <a:pt x="59055" y="111357"/>
                    <a:pt x="60007" y="110404"/>
                  </a:cubicBezTo>
                  <a:cubicBezTo>
                    <a:pt x="60007" y="110404"/>
                    <a:pt x="58102" y="110404"/>
                    <a:pt x="58102" y="109452"/>
                  </a:cubicBezTo>
                  <a:close/>
                  <a:moveTo>
                    <a:pt x="56197" y="129454"/>
                  </a:moveTo>
                  <a:cubicBezTo>
                    <a:pt x="56197" y="130407"/>
                    <a:pt x="57150" y="130407"/>
                    <a:pt x="56197" y="129454"/>
                  </a:cubicBezTo>
                  <a:cubicBezTo>
                    <a:pt x="57150" y="130407"/>
                    <a:pt x="57150" y="129454"/>
                    <a:pt x="56197" y="129454"/>
                  </a:cubicBezTo>
                  <a:cubicBezTo>
                    <a:pt x="57150" y="129454"/>
                    <a:pt x="57150" y="129454"/>
                    <a:pt x="56197" y="129454"/>
                  </a:cubicBezTo>
                  <a:cubicBezTo>
                    <a:pt x="56197" y="129454"/>
                    <a:pt x="56197" y="129454"/>
                    <a:pt x="56197" y="129454"/>
                  </a:cubicBezTo>
                  <a:close/>
                  <a:moveTo>
                    <a:pt x="57150" y="60874"/>
                  </a:moveTo>
                  <a:cubicBezTo>
                    <a:pt x="58102" y="60874"/>
                    <a:pt x="58102" y="60874"/>
                    <a:pt x="58102" y="59922"/>
                  </a:cubicBezTo>
                  <a:cubicBezTo>
                    <a:pt x="58102" y="59922"/>
                    <a:pt x="58102" y="58969"/>
                    <a:pt x="57150" y="58969"/>
                  </a:cubicBezTo>
                  <a:lnTo>
                    <a:pt x="57150" y="60874"/>
                  </a:lnTo>
                  <a:cubicBezTo>
                    <a:pt x="56197" y="60874"/>
                    <a:pt x="57150" y="60874"/>
                    <a:pt x="57150" y="60874"/>
                  </a:cubicBezTo>
                  <a:close/>
                  <a:moveTo>
                    <a:pt x="58102" y="77067"/>
                  </a:moveTo>
                  <a:cubicBezTo>
                    <a:pt x="57150" y="77067"/>
                    <a:pt x="57150" y="77067"/>
                    <a:pt x="58102" y="77067"/>
                  </a:cubicBezTo>
                  <a:cubicBezTo>
                    <a:pt x="57150" y="78972"/>
                    <a:pt x="57150" y="79924"/>
                    <a:pt x="58102" y="80877"/>
                  </a:cubicBezTo>
                  <a:cubicBezTo>
                    <a:pt x="58102" y="80877"/>
                    <a:pt x="59055" y="80877"/>
                    <a:pt x="59055" y="79924"/>
                  </a:cubicBezTo>
                  <a:cubicBezTo>
                    <a:pt x="59055" y="78019"/>
                    <a:pt x="58102" y="78019"/>
                    <a:pt x="58102" y="77067"/>
                  </a:cubicBezTo>
                  <a:close/>
                  <a:moveTo>
                    <a:pt x="60007" y="186604"/>
                  </a:moveTo>
                  <a:cubicBezTo>
                    <a:pt x="59055" y="186604"/>
                    <a:pt x="58102" y="187557"/>
                    <a:pt x="58102" y="188509"/>
                  </a:cubicBezTo>
                  <a:cubicBezTo>
                    <a:pt x="58102" y="189462"/>
                    <a:pt x="59055" y="189462"/>
                    <a:pt x="60007" y="189462"/>
                  </a:cubicBezTo>
                  <a:cubicBezTo>
                    <a:pt x="60960" y="189462"/>
                    <a:pt x="61913" y="188509"/>
                    <a:pt x="61913" y="187557"/>
                  </a:cubicBezTo>
                  <a:cubicBezTo>
                    <a:pt x="60960" y="187557"/>
                    <a:pt x="60960" y="186604"/>
                    <a:pt x="60007" y="186604"/>
                  </a:cubicBezTo>
                  <a:close/>
                  <a:moveTo>
                    <a:pt x="59055" y="149457"/>
                  </a:moveTo>
                  <a:cubicBezTo>
                    <a:pt x="59055" y="149457"/>
                    <a:pt x="59055" y="149457"/>
                    <a:pt x="59055" y="149457"/>
                  </a:cubicBezTo>
                  <a:cubicBezTo>
                    <a:pt x="60007" y="148504"/>
                    <a:pt x="59055" y="147552"/>
                    <a:pt x="59055" y="147552"/>
                  </a:cubicBezTo>
                  <a:cubicBezTo>
                    <a:pt x="58102" y="148504"/>
                    <a:pt x="58102" y="148504"/>
                    <a:pt x="59055" y="149457"/>
                  </a:cubicBezTo>
                  <a:cubicBezTo>
                    <a:pt x="58102" y="149457"/>
                    <a:pt x="58102" y="149457"/>
                    <a:pt x="59055" y="149457"/>
                  </a:cubicBezTo>
                  <a:close/>
                  <a:moveTo>
                    <a:pt x="58102" y="209464"/>
                  </a:moveTo>
                  <a:cubicBezTo>
                    <a:pt x="59055" y="208512"/>
                    <a:pt x="60007" y="208512"/>
                    <a:pt x="60960" y="207559"/>
                  </a:cubicBezTo>
                  <a:cubicBezTo>
                    <a:pt x="60960" y="206607"/>
                    <a:pt x="60960" y="206607"/>
                    <a:pt x="60007" y="206607"/>
                  </a:cubicBezTo>
                  <a:cubicBezTo>
                    <a:pt x="59055" y="205654"/>
                    <a:pt x="58102" y="207559"/>
                    <a:pt x="58102" y="209464"/>
                  </a:cubicBezTo>
                  <a:close/>
                  <a:moveTo>
                    <a:pt x="63817" y="210417"/>
                  </a:moveTo>
                  <a:cubicBezTo>
                    <a:pt x="62865" y="209464"/>
                    <a:pt x="60960" y="209464"/>
                    <a:pt x="60007" y="209464"/>
                  </a:cubicBezTo>
                  <a:cubicBezTo>
                    <a:pt x="59055" y="209464"/>
                    <a:pt x="59055" y="209464"/>
                    <a:pt x="59055" y="209464"/>
                  </a:cubicBezTo>
                  <a:cubicBezTo>
                    <a:pt x="59055" y="212322"/>
                    <a:pt x="60960" y="210417"/>
                    <a:pt x="63817" y="210417"/>
                  </a:cubicBezTo>
                  <a:lnTo>
                    <a:pt x="63817" y="210417"/>
                  </a:lnTo>
                  <a:close/>
                  <a:moveTo>
                    <a:pt x="59055" y="163744"/>
                  </a:moveTo>
                  <a:cubicBezTo>
                    <a:pt x="59055" y="163744"/>
                    <a:pt x="59055" y="164697"/>
                    <a:pt x="59055" y="163744"/>
                  </a:cubicBezTo>
                  <a:cubicBezTo>
                    <a:pt x="59055" y="164697"/>
                    <a:pt x="60007" y="164697"/>
                    <a:pt x="60007" y="164697"/>
                  </a:cubicBezTo>
                  <a:cubicBezTo>
                    <a:pt x="60007" y="164697"/>
                    <a:pt x="60007" y="163744"/>
                    <a:pt x="60007" y="163744"/>
                  </a:cubicBezTo>
                  <a:cubicBezTo>
                    <a:pt x="60007" y="163744"/>
                    <a:pt x="60007" y="163744"/>
                    <a:pt x="59055" y="163744"/>
                  </a:cubicBezTo>
                  <a:close/>
                  <a:moveTo>
                    <a:pt x="60007" y="258042"/>
                  </a:moveTo>
                  <a:lnTo>
                    <a:pt x="60007" y="258042"/>
                  </a:lnTo>
                  <a:cubicBezTo>
                    <a:pt x="59055" y="258042"/>
                    <a:pt x="59055" y="258042"/>
                    <a:pt x="60007" y="258042"/>
                  </a:cubicBezTo>
                  <a:lnTo>
                    <a:pt x="60007" y="258042"/>
                  </a:lnTo>
                  <a:cubicBezTo>
                    <a:pt x="59055" y="258994"/>
                    <a:pt x="60007" y="258994"/>
                    <a:pt x="60007" y="258042"/>
                  </a:cubicBezTo>
                  <a:close/>
                  <a:moveTo>
                    <a:pt x="60960" y="197082"/>
                  </a:moveTo>
                  <a:cubicBezTo>
                    <a:pt x="60960" y="197082"/>
                    <a:pt x="60007" y="198034"/>
                    <a:pt x="60960" y="197082"/>
                  </a:cubicBezTo>
                  <a:cubicBezTo>
                    <a:pt x="60007" y="198987"/>
                    <a:pt x="60960" y="199939"/>
                    <a:pt x="61913" y="198987"/>
                  </a:cubicBezTo>
                  <a:cubicBezTo>
                    <a:pt x="62865" y="198987"/>
                    <a:pt x="62865" y="198034"/>
                    <a:pt x="62865" y="198034"/>
                  </a:cubicBezTo>
                  <a:cubicBezTo>
                    <a:pt x="61913" y="198034"/>
                    <a:pt x="61913" y="197082"/>
                    <a:pt x="60960" y="197082"/>
                  </a:cubicBezTo>
                  <a:close/>
                  <a:moveTo>
                    <a:pt x="61913" y="172317"/>
                  </a:moveTo>
                  <a:cubicBezTo>
                    <a:pt x="61913" y="172317"/>
                    <a:pt x="61913" y="172317"/>
                    <a:pt x="61913" y="172317"/>
                  </a:cubicBezTo>
                  <a:cubicBezTo>
                    <a:pt x="61913" y="172317"/>
                    <a:pt x="61913" y="172317"/>
                    <a:pt x="61913" y="172317"/>
                  </a:cubicBezTo>
                  <a:cubicBezTo>
                    <a:pt x="61913" y="171364"/>
                    <a:pt x="61913" y="172317"/>
                    <a:pt x="61913" y="172317"/>
                  </a:cubicBezTo>
                  <a:cubicBezTo>
                    <a:pt x="60960" y="172317"/>
                    <a:pt x="61913" y="172317"/>
                    <a:pt x="61913" y="172317"/>
                  </a:cubicBezTo>
                  <a:close/>
                  <a:moveTo>
                    <a:pt x="64770" y="238992"/>
                  </a:moveTo>
                  <a:cubicBezTo>
                    <a:pt x="64770" y="238039"/>
                    <a:pt x="64770" y="238039"/>
                    <a:pt x="64770" y="238992"/>
                  </a:cubicBezTo>
                  <a:cubicBezTo>
                    <a:pt x="63817" y="238039"/>
                    <a:pt x="63817" y="238039"/>
                    <a:pt x="63817" y="238992"/>
                  </a:cubicBezTo>
                  <a:cubicBezTo>
                    <a:pt x="63817" y="238992"/>
                    <a:pt x="63817" y="238992"/>
                    <a:pt x="64770" y="238992"/>
                  </a:cubicBezTo>
                  <a:cubicBezTo>
                    <a:pt x="64770" y="238992"/>
                    <a:pt x="64770" y="238992"/>
                    <a:pt x="64770" y="238992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458" name="Freeform 457">
              <a:extLst>
                <a:ext uri="{FF2B5EF4-FFF2-40B4-BE49-F238E27FC236}">
                  <a16:creationId xmlns:a16="http://schemas.microsoft.com/office/drawing/2014/main" id="{4BE9DB4D-CE4F-AA57-EA45-E5868DAA1A81}"/>
                </a:ext>
              </a:extLst>
            </p:cNvPr>
            <p:cNvSpPr/>
            <p:nvPr/>
          </p:nvSpPr>
          <p:spPr>
            <a:xfrm>
              <a:off x="14522934" y="1043983"/>
              <a:ext cx="123267" cy="169780"/>
            </a:xfrm>
            <a:custGeom>
              <a:avLst/>
              <a:gdLst>
                <a:gd name="connsiteX0" fmla="*/ 105728 w 131852"/>
                <a:gd name="connsiteY0" fmla="*/ 172721 h 181720"/>
                <a:gd name="connsiteX1" fmla="*/ 63817 w 131852"/>
                <a:gd name="connsiteY1" fmla="*/ 181294 h 181720"/>
                <a:gd name="connsiteX2" fmla="*/ 10478 w 131852"/>
                <a:gd name="connsiteY2" fmla="*/ 158434 h 181720"/>
                <a:gd name="connsiteX3" fmla="*/ 0 w 131852"/>
                <a:gd name="connsiteY3" fmla="*/ 132716 h 181720"/>
                <a:gd name="connsiteX4" fmla="*/ 20003 w 131852"/>
                <a:gd name="connsiteY4" fmla="*/ 108904 h 181720"/>
                <a:gd name="connsiteX5" fmla="*/ 38100 w 131852"/>
                <a:gd name="connsiteY5" fmla="*/ 111761 h 181720"/>
                <a:gd name="connsiteX6" fmla="*/ 39053 w 131852"/>
                <a:gd name="connsiteY6" fmla="*/ 147956 h 181720"/>
                <a:gd name="connsiteX7" fmla="*/ 34290 w 131852"/>
                <a:gd name="connsiteY7" fmla="*/ 150814 h 181720"/>
                <a:gd name="connsiteX8" fmla="*/ 33338 w 131852"/>
                <a:gd name="connsiteY8" fmla="*/ 160339 h 181720"/>
                <a:gd name="connsiteX9" fmla="*/ 42863 w 131852"/>
                <a:gd name="connsiteY9" fmla="*/ 167006 h 181720"/>
                <a:gd name="connsiteX10" fmla="*/ 52388 w 131852"/>
                <a:gd name="connsiteY10" fmla="*/ 170816 h 181720"/>
                <a:gd name="connsiteX11" fmla="*/ 87630 w 131852"/>
                <a:gd name="connsiteY11" fmla="*/ 165101 h 181720"/>
                <a:gd name="connsiteX12" fmla="*/ 93345 w 131852"/>
                <a:gd name="connsiteY12" fmla="*/ 157481 h 181720"/>
                <a:gd name="connsiteX13" fmla="*/ 95250 w 131852"/>
                <a:gd name="connsiteY13" fmla="*/ 151766 h 181720"/>
                <a:gd name="connsiteX14" fmla="*/ 88582 w 131852"/>
                <a:gd name="connsiteY14" fmla="*/ 128906 h 181720"/>
                <a:gd name="connsiteX15" fmla="*/ 65722 w 131852"/>
                <a:gd name="connsiteY15" fmla="*/ 111761 h 181720"/>
                <a:gd name="connsiteX16" fmla="*/ 28575 w 131852"/>
                <a:gd name="connsiteY16" fmla="*/ 86044 h 181720"/>
                <a:gd name="connsiteX17" fmla="*/ 7620 w 131852"/>
                <a:gd name="connsiteY17" fmla="*/ 56516 h 181720"/>
                <a:gd name="connsiteX18" fmla="*/ 17145 w 131852"/>
                <a:gd name="connsiteY18" fmla="*/ 19369 h 181720"/>
                <a:gd name="connsiteX19" fmla="*/ 67628 w 131852"/>
                <a:gd name="connsiteY19" fmla="*/ 319 h 181720"/>
                <a:gd name="connsiteX20" fmla="*/ 100013 w 131852"/>
                <a:gd name="connsiteY20" fmla="*/ 6986 h 181720"/>
                <a:gd name="connsiteX21" fmla="*/ 126682 w 131852"/>
                <a:gd name="connsiteY21" fmla="*/ 37466 h 181720"/>
                <a:gd name="connsiteX22" fmla="*/ 126682 w 131852"/>
                <a:gd name="connsiteY22" fmla="*/ 49849 h 181720"/>
                <a:gd name="connsiteX23" fmla="*/ 102870 w 131852"/>
                <a:gd name="connsiteY23" fmla="*/ 63184 h 181720"/>
                <a:gd name="connsiteX24" fmla="*/ 95250 w 131852"/>
                <a:gd name="connsiteY24" fmla="*/ 60326 h 181720"/>
                <a:gd name="connsiteX25" fmla="*/ 90488 w 131852"/>
                <a:gd name="connsiteY25" fmla="*/ 27941 h 181720"/>
                <a:gd name="connsiteX26" fmla="*/ 94297 w 131852"/>
                <a:gd name="connsiteY26" fmla="*/ 24131 h 181720"/>
                <a:gd name="connsiteX27" fmla="*/ 94297 w 131852"/>
                <a:gd name="connsiteY27" fmla="*/ 17464 h 181720"/>
                <a:gd name="connsiteX28" fmla="*/ 88582 w 131852"/>
                <a:gd name="connsiteY28" fmla="*/ 13654 h 181720"/>
                <a:gd name="connsiteX29" fmla="*/ 59055 w 131852"/>
                <a:gd name="connsiteY29" fmla="*/ 8891 h 181720"/>
                <a:gd name="connsiteX30" fmla="*/ 44767 w 131852"/>
                <a:gd name="connsiteY30" fmla="*/ 15559 h 181720"/>
                <a:gd name="connsiteX31" fmla="*/ 40957 w 131852"/>
                <a:gd name="connsiteY31" fmla="*/ 38419 h 181720"/>
                <a:gd name="connsiteX32" fmla="*/ 57150 w 131852"/>
                <a:gd name="connsiteY32" fmla="*/ 54611 h 181720"/>
                <a:gd name="connsiteX33" fmla="*/ 69532 w 131852"/>
                <a:gd name="connsiteY33" fmla="*/ 63184 h 181720"/>
                <a:gd name="connsiteX34" fmla="*/ 73342 w 131852"/>
                <a:gd name="connsiteY34" fmla="*/ 66041 h 181720"/>
                <a:gd name="connsiteX35" fmla="*/ 87630 w 131852"/>
                <a:gd name="connsiteY35" fmla="*/ 74614 h 181720"/>
                <a:gd name="connsiteX36" fmla="*/ 99060 w 131852"/>
                <a:gd name="connsiteY36" fmla="*/ 83186 h 181720"/>
                <a:gd name="connsiteX37" fmla="*/ 113347 w 131852"/>
                <a:gd name="connsiteY37" fmla="*/ 93664 h 181720"/>
                <a:gd name="connsiteX38" fmla="*/ 130492 w 131852"/>
                <a:gd name="connsiteY38" fmla="*/ 120334 h 181720"/>
                <a:gd name="connsiteX39" fmla="*/ 105728 w 131852"/>
                <a:gd name="connsiteY39" fmla="*/ 172721 h 181720"/>
                <a:gd name="connsiteX40" fmla="*/ 17145 w 131852"/>
                <a:gd name="connsiteY40" fmla="*/ 130811 h 181720"/>
                <a:gd name="connsiteX41" fmla="*/ 12382 w 131852"/>
                <a:gd name="connsiteY41" fmla="*/ 128906 h 181720"/>
                <a:gd name="connsiteX42" fmla="*/ 11430 w 131852"/>
                <a:gd name="connsiteY42" fmla="*/ 129859 h 181720"/>
                <a:gd name="connsiteX43" fmla="*/ 16192 w 131852"/>
                <a:gd name="connsiteY43" fmla="*/ 133669 h 181720"/>
                <a:gd name="connsiteX44" fmla="*/ 18097 w 131852"/>
                <a:gd name="connsiteY44" fmla="*/ 131764 h 181720"/>
                <a:gd name="connsiteX45" fmla="*/ 17145 w 131852"/>
                <a:gd name="connsiteY45" fmla="*/ 130811 h 181720"/>
                <a:gd name="connsiteX46" fmla="*/ 14288 w 131852"/>
                <a:gd name="connsiteY46" fmla="*/ 124144 h 181720"/>
                <a:gd name="connsiteX47" fmla="*/ 16192 w 131852"/>
                <a:gd name="connsiteY47" fmla="*/ 127001 h 181720"/>
                <a:gd name="connsiteX48" fmla="*/ 16192 w 131852"/>
                <a:gd name="connsiteY48" fmla="*/ 125096 h 181720"/>
                <a:gd name="connsiteX49" fmla="*/ 17145 w 131852"/>
                <a:gd name="connsiteY49" fmla="*/ 123191 h 181720"/>
                <a:gd name="connsiteX50" fmla="*/ 17145 w 131852"/>
                <a:gd name="connsiteY50" fmla="*/ 121286 h 181720"/>
                <a:gd name="connsiteX51" fmla="*/ 15240 w 131852"/>
                <a:gd name="connsiteY51" fmla="*/ 123191 h 181720"/>
                <a:gd name="connsiteX52" fmla="*/ 14288 w 131852"/>
                <a:gd name="connsiteY52" fmla="*/ 124144 h 181720"/>
                <a:gd name="connsiteX53" fmla="*/ 21907 w 131852"/>
                <a:gd name="connsiteY53" fmla="*/ 117476 h 181720"/>
                <a:gd name="connsiteX54" fmla="*/ 21907 w 131852"/>
                <a:gd name="connsiteY54" fmla="*/ 115571 h 181720"/>
                <a:gd name="connsiteX55" fmla="*/ 20003 w 131852"/>
                <a:gd name="connsiteY55" fmla="*/ 117476 h 181720"/>
                <a:gd name="connsiteX56" fmla="*/ 20003 w 131852"/>
                <a:gd name="connsiteY56" fmla="*/ 120334 h 181720"/>
                <a:gd name="connsiteX57" fmla="*/ 21907 w 131852"/>
                <a:gd name="connsiteY57" fmla="*/ 117476 h 181720"/>
                <a:gd name="connsiteX58" fmla="*/ 21907 w 131852"/>
                <a:gd name="connsiteY58" fmla="*/ 131764 h 181720"/>
                <a:gd name="connsiteX59" fmla="*/ 21907 w 131852"/>
                <a:gd name="connsiteY59" fmla="*/ 131764 h 181720"/>
                <a:gd name="connsiteX60" fmla="*/ 20955 w 131852"/>
                <a:gd name="connsiteY60" fmla="*/ 131764 h 181720"/>
                <a:gd name="connsiteX61" fmla="*/ 21907 w 131852"/>
                <a:gd name="connsiteY61" fmla="*/ 131764 h 181720"/>
                <a:gd name="connsiteX62" fmla="*/ 21907 w 131852"/>
                <a:gd name="connsiteY62" fmla="*/ 131764 h 181720"/>
                <a:gd name="connsiteX63" fmla="*/ 21907 w 131852"/>
                <a:gd name="connsiteY63" fmla="*/ 123191 h 181720"/>
                <a:gd name="connsiteX64" fmla="*/ 22860 w 131852"/>
                <a:gd name="connsiteY64" fmla="*/ 122239 h 181720"/>
                <a:gd name="connsiteX65" fmla="*/ 22860 w 131852"/>
                <a:gd name="connsiteY65" fmla="*/ 121286 h 181720"/>
                <a:gd name="connsiteX66" fmla="*/ 21907 w 131852"/>
                <a:gd name="connsiteY66" fmla="*/ 123191 h 181720"/>
                <a:gd name="connsiteX67" fmla="*/ 21907 w 131852"/>
                <a:gd name="connsiteY67" fmla="*/ 123191 h 181720"/>
                <a:gd name="connsiteX68" fmla="*/ 22860 w 131852"/>
                <a:gd name="connsiteY68" fmla="*/ 134621 h 181720"/>
                <a:gd name="connsiteX69" fmla="*/ 22860 w 131852"/>
                <a:gd name="connsiteY69" fmla="*/ 134621 h 181720"/>
                <a:gd name="connsiteX70" fmla="*/ 22860 w 131852"/>
                <a:gd name="connsiteY70" fmla="*/ 133669 h 181720"/>
                <a:gd name="connsiteX71" fmla="*/ 22860 w 131852"/>
                <a:gd name="connsiteY71" fmla="*/ 134621 h 181720"/>
                <a:gd name="connsiteX72" fmla="*/ 22860 w 131852"/>
                <a:gd name="connsiteY72" fmla="*/ 134621 h 181720"/>
                <a:gd name="connsiteX73" fmla="*/ 25717 w 131852"/>
                <a:gd name="connsiteY73" fmla="*/ 116524 h 181720"/>
                <a:gd name="connsiteX74" fmla="*/ 24765 w 131852"/>
                <a:gd name="connsiteY74" fmla="*/ 115571 h 181720"/>
                <a:gd name="connsiteX75" fmla="*/ 22860 w 131852"/>
                <a:gd name="connsiteY75" fmla="*/ 118429 h 181720"/>
                <a:gd name="connsiteX76" fmla="*/ 23813 w 131852"/>
                <a:gd name="connsiteY76" fmla="*/ 119381 h 181720"/>
                <a:gd name="connsiteX77" fmla="*/ 25717 w 131852"/>
                <a:gd name="connsiteY77" fmla="*/ 116524 h 181720"/>
                <a:gd name="connsiteX78" fmla="*/ 24765 w 131852"/>
                <a:gd name="connsiteY78" fmla="*/ 139384 h 181720"/>
                <a:gd name="connsiteX79" fmla="*/ 23813 w 131852"/>
                <a:gd name="connsiteY79" fmla="*/ 138431 h 181720"/>
                <a:gd name="connsiteX80" fmla="*/ 22860 w 131852"/>
                <a:gd name="connsiteY80" fmla="*/ 139384 h 181720"/>
                <a:gd name="connsiteX81" fmla="*/ 24765 w 131852"/>
                <a:gd name="connsiteY81" fmla="*/ 139384 h 181720"/>
                <a:gd name="connsiteX82" fmla="*/ 24765 w 131852"/>
                <a:gd name="connsiteY82" fmla="*/ 139384 h 181720"/>
                <a:gd name="connsiteX83" fmla="*/ 23813 w 131852"/>
                <a:gd name="connsiteY83" fmla="*/ 126049 h 181720"/>
                <a:gd name="connsiteX84" fmla="*/ 23813 w 131852"/>
                <a:gd name="connsiteY84" fmla="*/ 126049 h 181720"/>
                <a:gd name="connsiteX85" fmla="*/ 23813 w 131852"/>
                <a:gd name="connsiteY85" fmla="*/ 127954 h 181720"/>
                <a:gd name="connsiteX86" fmla="*/ 23813 w 131852"/>
                <a:gd name="connsiteY86" fmla="*/ 126049 h 181720"/>
                <a:gd name="connsiteX87" fmla="*/ 23813 w 131852"/>
                <a:gd name="connsiteY87" fmla="*/ 126049 h 181720"/>
                <a:gd name="connsiteX88" fmla="*/ 26670 w 131852"/>
                <a:gd name="connsiteY88" fmla="*/ 128906 h 181720"/>
                <a:gd name="connsiteX89" fmla="*/ 25717 w 131852"/>
                <a:gd name="connsiteY89" fmla="*/ 131764 h 181720"/>
                <a:gd name="connsiteX90" fmla="*/ 26670 w 131852"/>
                <a:gd name="connsiteY90" fmla="*/ 132716 h 181720"/>
                <a:gd name="connsiteX91" fmla="*/ 27622 w 131852"/>
                <a:gd name="connsiteY91" fmla="*/ 131764 h 181720"/>
                <a:gd name="connsiteX92" fmla="*/ 26670 w 131852"/>
                <a:gd name="connsiteY92" fmla="*/ 128906 h 181720"/>
                <a:gd name="connsiteX93" fmla="*/ 30480 w 131852"/>
                <a:gd name="connsiteY93" fmla="*/ 44134 h 181720"/>
                <a:gd name="connsiteX94" fmla="*/ 30480 w 131852"/>
                <a:gd name="connsiteY94" fmla="*/ 44134 h 181720"/>
                <a:gd name="connsiteX95" fmla="*/ 30480 w 131852"/>
                <a:gd name="connsiteY95" fmla="*/ 44134 h 181720"/>
                <a:gd name="connsiteX96" fmla="*/ 28575 w 131852"/>
                <a:gd name="connsiteY96" fmla="*/ 39371 h 181720"/>
                <a:gd name="connsiteX97" fmla="*/ 27622 w 131852"/>
                <a:gd name="connsiteY97" fmla="*/ 38419 h 181720"/>
                <a:gd name="connsiteX98" fmla="*/ 27622 w 131852"/>
                <a:gd name="connsiteY98" fmla="*/ 39371 h 181720"/>
                <a:gd name="connsiteX99" fmla="*/ 30480 w 131852"/>
                <a:gd name="connsiteY99" fmla="*/ 44134 h 181720"/>
                <a:gd name="connsiteX100" fmla="*/ 30480 w 131852"/>
                <a:gd name="connsiteY100" fmla="*/ 124144 h 181720"/>
                <a:gd name="connsiteX101" fmla="*/ 30480 w 131852"/>
                <a:gd name="connsiteY101" fmla="*/ 124144 h 181720"/>
                <a:gd name="connsiteX102" fmla="*/ 27622 w 131852"/>
                <a:gd name="connsiteY102" fmla="*/ 124144 h 181720"/>
                <a:gd name="connsiteX103" fmla="*/ 30480 w 131852"/>
                <a:gd name="connsiteY103" fmla="*/ 127001 h 181720"/>
                <a:gd name="connsiteX104" fmla="*/ 30480 w 131852"/>
                <a:gd name="connsiteY104" fmla="*/ 124144 h 181720"/>
                <a:gd name="connsiteX105" fmla="*/ 31432 w 131852"/>
                <a:gd name="connsiteY105" fmla="*/ 66994 h 181720"/>
                <a:gd name="connsiteX106" fmla="*/ 31432 w 131852"/>
                <a:gd name="connsiteY106" fmla="*/ 66994 h 181720"/>
                <a:gd name="connsiteX107" fmla="*/ 31432 w 131852"/>
                <a:gd name="connsiteY107" fmla="*/ 66994 h 181720"/>
                <a:gd name="connsiteX108" fmla="*/ 31432 w 131852"/>
                <a:gd name="connsiteY108" fmla="*/ 66994 h 181720"/>
                <a:gd name="connsiteX109" fmla="*/ 31432 w 131852"/>
                <a:gd name="connsiteY109" fmla="*/ 66994 h 181720"/>
                <a:gd name="connsiteX110" fmla="*/ 31432 w 131852"/>
                <a:gd name="connsiteY110" fmla="*/ 48896 h 181720"/>
                <a:gd name="connsiteX111" fmla="*/ 31432 w 131852"/>
                <a:gd name="connsiteY111" fmla="*/ 48896 h 181720"/>
                <a:gd name="connsiteX112" fmla="*/ 31432 w 131852"/>
                <a:gd name="connsiteY112" fmla="*/ 49849 h 181720"/>
                <a:gd name="connsiteX113" fmla="*/ 31432 w 131852"/>
                <a:gd name="connsiteY113" fmla="*/ 48896 h 181720"/>
                <a:gd name="connsiteX114" fmla="*/ 31432 w 131852"/>
                <a:gd name="connsiteY114" fmla="*/ 48896 h 181720"/>
                <a:gd name="connsiteX115" fmla="*/ 32385 w 131852"/>
                <a:gd name="connsiteY115" fmla="*/ 53659 h 181720"/>
                <a:gd name="connsiteX116" fmla="*/ 30480 w 131852"/>
                <a:gd name="connsiteY116" fmla="*/ 55564 h 181720"/>
                <a:gd name="connsiteX117" fmla="*/ 31432 w 131852"/>
                <a:gd name="connsiteY117" fmla="*/ 56516 h 181720"/>
                <a:gd name="connsiteX118" fmla="*/ 35242 w 131852"/>
                <a:gd name="connsiteY118" fmla="*/ 54611 h 181720"/>
                <a:gd name="connsiteX119" fmla="*/ 32385 w 131852"/>
                <a:gd name="connsiteY119" fmla="*/ 53659 h 181720"/>
                <a:gd name="connsiteX120" fmla="*/ 42863 w 131852"/>
                <a:gd name="connsiteY120" fmla="*/ 60326 h 181720"/>
                <a:gd name="connsiteX121" fmla="*/ 43815 w 131852"/>
                <a:gd name="connsiteY121" fmla="*/ 58421 h 181720"/>
                <a:gd name="connsiteX122" fmla="*/ 41910 w 131852"/>
                <a:gd name="connsiteY122" fmla="*/ 58421 h 181720"/>
                <a:gd name="connsiteX123" fmla="*/ 35242 w 131852"/>
                <a:gd name="connsiteY123" fmla="*/ 65089 h 181720"/>
                <a:gd name="connsiteX124" fmla="*/ 33338 w 131852"/>
                <a:gd name="connsiteY124" fmla="*/ 60326 h 181720"/>
                <a:gd name="connsiteX125" fmla="*/ 32385 w 131852"/>
                <a:gd name="connsiteY125" fmla="*/ 59374 h 181720"/>
                <a:gd name="connsiteX126" fmla="*/ 31432 w 131852"/>
                <a:gd name="connsiteY126" fmla="*/ 60326 h 181720"/>
                <a:gd name="connsiteX127" fmla="*/ 35242 w 131852"/>
                <a:gd name="connsiteY127" fmla="*/ 65089 h 181720"/>
                <a:gd name="connsiteX128" fmla="*/ 40005 w 131852"/>
                <a:gd name="connsiteY128" fmla="*/ 63184 h 181720"/>
                <a:gd name="connsiteX129" fmla="*/ 42863 w 131852"/>
                <a:gd name="connsiteY129" fmla="*/ 60326 h 181720"/>
                <a:gd name="connsiteX130" fmla="*/ 38100 w 131852"/>
                <a:gd name="connsiteY130" fmla="*/ 72709 h 181720"/>
                <a:gd name="connsiteX131" fmla="*/ 36195 w 131852"/>
                <a:gd name="connsiteY131" fmla="*/ 69851 h 181720"/>
                <a:gd name="connsiteX132" fmla="*/ 35242 w 131852"/>
                <a:gd name="connsiteY132" fmla="*/ 70804 h 181720"/>
                <a:gd name="connsiteX133" fmla="*/ 37147 w 131852"/>
                <a:gd name="connsiteY133" fmla="*/ 73661 h 181720"/>
                <a:gd name="connsiteX134" fmla="*/ 38100 w 131852"/>
                <a:gd name="connsiteY134" fmla="*/ 72709 h 181720"/>
                <a:gd name="connsiteX135" fmla="*/ 38100 w 131852"/>
                <a:gd name="connsiteY135" fmla="*/ 58421 h 181720"/>
                <a:gd name="connsiteX136" fmla="*/ 38100 w 131852"/>
                <a:gd name="connsiteY136" fmla="*/ 58421 h 181720"/>
                <a:gd name="connsiteX137" fmla="*/ 38100 w 131852"/>
                <a:gd name="connsiteY137" fmla="*/ 57469 h 181720"/>
                <a:gd name="connsiteX138" fmla="*/ 38100 w 131852"/>
                <a:gd name="connsiteY138" fmla="*/ 58421 h 181720"/>
                <a:gd name="connsiteX139" fmla="*/ 38100 w 131852"/>
                <a:gd name="connsiteY139" fmla="*/ 58421 h 181720"/>
                <a:gd name="connsiteX140" fmla="*/ 39053 w 131852"/>
                <a:gd name="connsiteY140" fmla="*/ 53659 h 181720"/>
                <a:gd name="connsiteX141" fmla="*/ 39053 w 131852"/>
                <a:gd name="connsiteY141" fmla="*/ 53659 h 181720"/>
                <a:gd name="connsiteX142" fmla="*/ 39053 w 131852"/>
                <a:gd name="connsiteY142" fmla="*/ 52706 h 181720"/>
                <a:gd name="connsiteX143" fmla="*/ 39053 w 131852"/>
                <a:gd name="connsiteY143" fmla="*/ 53659 h 181720"/>
                <a:gd name="connsiteX144" fmla="*/ 39053 w 131852"/>
                <a:gd name="connsiteY144" fmla="*/ 53659 h 181720"/>
                <a:gd name="connsiteX145" fmla="*/ 40957 w 131852"/>
                <a:gd name="connsiteY145" fmla="*/ 48896 h 181720"/>
                <a:gd name="connsiteX146" fmla="*/ 40957 w 131852"/>
                <a:gd name="connsiteY146" fmla="*/ 48896 h 181720"/>
                <a:gd name="connsiteX147" fmla="*/ 40957 w 131852"/>
                <a:gd name="connsiteY147" fmla="*/ 48896 h 181720"/>
                <a:gd name="connsiteX148" fmla="*/ 40957 w 131852"/>
                <a:gd name="connsiteY148" fmla="*/ 48896 h 181720"/>
                <a:gd name="connsiteX149" fmla="*/ 40957 w 131852"/>
                <a:gd name="connsiteY149" fmla="*/ 48896 h 181720"/>
                <a:gd name="connsiteX150" fmla="*/ 43815 w 131852"/>
                <a:gd name="connsiteY150" fmla="*/ 87949 h 181720"/>
                <a:gd name="connsiteX151" fmla="*/ 43815 w 131852"/>
                <a:gd name="connsiteY151" fmla="*/ 87949 h 181720"/>
                <a:gd name="connsiteX152" fmla="*/ 41910 w 131852"/>
                <a:gd name="connsiteY152" fmla="*/ 87949 h 181720"/>
                <a:gd name="connsiteX153" fmla="*/ 43815 w 131852"/>
                <a:gd name="connsiteY153" fmla="*/ 87949 h 181720"/>
                <a:gd name="connsiteX154" fmla="*/ 43815 w 131852"/>
                <a:gd name="connsiteY154" fmla="*/ 87949 h 181720"/>
                <a:gd name="connsiteX155" fmla="*/ 89535 w 131852"/>
                <a:gd name="connsiteY155" fmla="*/ 107951 h 181720"/>
                <a:gd name="connsiteX156" fmla="*/ 90488 w 131852"/>
                <a:gd name="connsiteY156" fmla="*/ 107951 h 181720"/>
                <a:gd name="connsiteX157" fmla="*/ 90488 w 131852"/>
                <a:gd name="connsiteY157" fmla="*/ 111761 h 181720"/>
                <a:gd name="connsiteX158" fmla="*/ 98107 w 131852"/>
                <a:gd name="connsiteY158" fmla="*/ 115571 h 181720"/>
                <a:gd name="connsiteX159" fmla="*/ 100013 w 131852"/>
                <a:gd name="connsiteY159" fmla="*/ 114619 h 181720"/>
                <a:gd name="connsiteX160" fmla="*/ 100965 w 131852"/>
                <a:gd name="connsiteY160" fmla="*/ 113666 h 181720"/>
                <a:gd name="connsiteX161" fmla="*/ 101917 w 131852"/>
                <a:gd name="connsiteY161" fmla="*/ 110809 h 181720"/>
                <a:gd name="connsiteX162" fmla="*/ 101917 w 131852"/>
                <a:gd name="connsiteY162" fmla="*/ 106999 h 181720"/>
                <a:gd name="connsiteX163" fmla="*/ 106680 w 131852"/>
                <a:gd name="connsiteY163" fmla="*/ 108904 h 181720"/>
                <a:gd name="connsiteX164" fmla="*/ 106680 w 131852"/>
                <a:gd name="connsiteY164" fmla="*/ 110809 h 181720"/>
                <a:gd name="connsiteX165" fmla="*/ 108585 w 131852"/>
                <a:gd name="connsiteY165" fmla="*/ 109856 h 181720"/>
                <a:gd name="connsiteX166" fmla="*/ 109538 w 131852"/>
                <a:gd name="connsiteY166" fmla="*/ 107951 h 181720"/>
                <a:gd name="connsiteX167" fmla="*/ 111442 w 131852"/>
                <a:gd name="connsiteY167" fmla="*/ 102236 h 181720"/>
                <a:gd name="connsiteX168" fmla="*/ 110490 w 131852"/>
                <a:gd name="connsiteY168" fmla="*/ 97474 h 181720"/>
                <a:gd name="connsiteX169" fmla="*/ 107632 w 131852"/>
                <a:gd name="connsiteY169" fmla="*/ 96521 h 181720"/>
                <a:gd name="connsiteX170" fmla="*/ 97155 w 131852"/>
                <a:gd name="connsiteY170" fmla="*/ 101284 h 181720"/>
                <a:gd name="connsiteX171" fmla="*/ 102870 w 131852"/>
                <a:gd name="connsiteY171" fmla="*/ 95569 h 181720"/>
                <a:gd name="connsiteX172" fmla="*/ 104775 w 131852"/>
                <a:gd name="connsiteY172" fmla="*/ 95569 h 181720"/>
                <a:gd name="connsiteX173" fmla="*/ 104775 w 131852"/>
                <a:gd name="connsiteY173" fmla="*/ 93664 h 181720"/>
                <a:gd name="connsiteX174" fmla="*/ 102870 w 131852"/>
                <a:gd name="connsiteY174" fmla="*/ 94616 h 181720"/>
                <a:gd name="connsiteX175" fmla="*/ 101917 w 131852"/>
                <a:gd name="connsiteY175" fmla="*/ 95569 h 181720"/>
                <a:gd name="connsiteX176" fmla="*/ 102870 w 131852"/>
                <a:gd name="connsiteY176" fmla="*/ 93664 h 181720"/>
                <a:gd name="connsiteX177" fmla="*/ 102870 w 131852"/>
                <a:gd name="connsiteY177" fmla="*/ 92711 h 181720"/>
                <a:gd name="connsiteX178" fmla="*/ 101917 w 131852"/>
                <a:gd name="connsiteY178" fmla="*/ 92711 h 181720"/>
                <a:gd name="connsiteX179" fmla="*/ 94297 w 131852"/>
                <a:gd name="connsiteY179" fmla="*/ 98426 h 181720"/>
                <a:gd name="connsiteX180" fmla="*/ 90488 w 131852"/>
                <a:gd name="connsiteY180" fmla="*/ 99379 h 181720"/>
                <a:gd name="connsiteX181" fmla="*/ 90488 w 131852"/>
                <a:gd name="connsiteY181" fmla="*/ 96521 h 181720"/>
                <a:gd name="connsiteX182" fmla="*/ 98107 w 131852"/>
                <a:gd name="connsiteY182" fmla="*/ 92711 h 181720"/>
                <a:gd name="connsiteX183" fmla="*/ 98107 w 131852"/>
                <a:gd name="connsiteY183" fmla="*/ 91759 h 181720"/>
                <a:gd name="connsiteX184" fmla="*/ 92392 w 131852"/>
                <a:gd name="connsiteY184" fmla="*/ 91759 h 181720"/>
                <a:gd name="connsiteX185" fmla="*/ 93345 w 131852"/>
                <a:gd name="connsiteY185" fmla="*/ 87949 h 181720"/>
                <a:gd name="connsiteX186" fmla="*/ 93345 w 131852"/>
                <a:gd name="connsiteY186" fmla="*/ 86044 h 181720"/>
                <a:gd name="connsiteX187" fmla="*/ 91440 w 131852"/>
                <a:gd name="connsiteY187" fmla="*/ 86996 h 181720"/>
                <a:gd name="connsiteX188" fmla="*/ 90488 w 131852"/>
                <a:gd name="connsiteY188" fmla="*/ 88901 h 181720"/>
                <a:gd name="connsiteX189" fmla="*/ 88582 w 131852"/>
                <a:gd name="connsiteY189" fmla="*/ 90806 h 181720"/>
                <a:gd name="connsiteX190" fmla="*/ 86678 w 131852"/>
                <a:gd name="connsiteY190" fmla="*/ 88901 h 181720"/>
                <a:gd name="connsiteX191" fmla="*/ 84772 w 131852"/>
                <a:gd name="connsiteY191" fmla="*/ 87949 h 181720"/>
                <a:gd name="connsiteX192" fmla="*/ 79057 w 131852"/>
                <a:gd name="connsiteY192" fmla="*/ 86996 h 181720"/>
                <a:gd name="connsiteX193" fmla="*/ 76200 w 131852"/>
                <a:gd name="connsiteY193" fmla="*/ 85091 h 181720"/>
                <a:gd name="connsiteX194" fmla="*/ 74295 w 131852"/>
                <a:gd name="connsiteY194" fmla="*/ 87949 h 181720"/>
                <a:gd name="connsiteX195" fmla="*/ 70485 w 131852"/>
                <a:gd name="connsiteY195" fmla="*/ 89854 h 181720"/>
                <a:gd name="connsiteX196" fmla="*/ 64770 w 131852"/>
                <a:gd name="connsiteY196" fmla="*/ 91759 h 181720"/>
                <a:gd name="connsiteX197" fmla="*/ 61913 w 131852"/>
                <a:gd name="connsiteY197" fmla="*/ 87949 h 181720"/>
                <a:gd name="connsiteX198" fmla="*/ 61913 w 131852"/>
                <a:gd name="connsiteY198" fmla="*/ 86996 h 181720"/>
                <a:gd name="connsiteX199" fmla="*/ 62865 w 131852"/>
                <a:gd name="connsiteY199" fmla="*/ 86996 h 181720"/>
                <a:gd name="connsiteX200" fmla="*/ 65722 w 131852"/>
                <a:gd name="connsiteY200" fmla="*/ 88901 h 181720"/>
                <a:gd name="connsiteX201" fmla="*/ 67628 w 131852"/>
                <a:gd name="connsiteY201" fmla="*/ 88901 h 181720"/>
                <a:gd name="connsiteX202" fmla="*/ 67628 w 131852"/>
                <a:gd name="connsiteY202" fmla="*/ 86996 h 181720"/>
                <a:gd name="connsiteX203" fmla="*/ 65722 w 131852"/>
                <a:gd name="connsiteY203" fmla="*/ 86044 h 181720"/>
                <a:gd name="connsiteX204" fmla="*/ 64770 w 131852"/>
                <a:gd name="connsiteY204" fmla="*/ 80329 h 181720"/>
                <a:gd name="connsiteX205" fmla="*/ 60007 w 131852"/>
                <a:gd name="connsiteY205" fmla="*/ 77471 h 181720"/>
                <a:gd name="connsiteX206" fmla="*/ 59055 w 131852"/>
                <a:gd name="connsiteY206" fmla="*/ 75566 h 181720"/>
                <a:gd name="connsiteX207" fmla="*/ 58103 w 131852"/>
                <a:gd name="connsiteY207" fmla="*/ 73661 h 181720"/>
                <a:gd name="connsiteX208" fmla="*/ 56197 w 131852"/>
                <a:gd name="connsiteY208" fmla="*/ 75566 h 181720"/>
                <a:gd name="connsiteX209" fmla="*/ 58103 w 131852"/>
                <a:gd name="connsiteY209" fmla="*/ 81281 h 181720"/>
                <a:gd name="connsiteX210" fmla="*/ 55245 w 131852"/>
                <a:gd name="connsiteY210" fmla="*/ 82234 h 181720"/>
                <a:gd name="connsiteX211" fmla="*/ 51435 w 131852"/>
                <a:gd name="connsiteY211" fmla="*/ 80329 h 181720"/>
                <a:gd name="connsiteX212" fmla="*/ 49530 w 131852"/>
                <a:gd name="connsiteY212" fmla="*/ 78424 h 181720"/>
                <a:gd name="connsiteX213" fmla="*/ 52388 w 131852"/>
                <a:gd name="connsiteY213" fmla="*/ 76519 h 181720"/>
                <a:gd name="connsiteX214" fmla="*/ 54292 w 131852"/>
                <a:gd name="connsiteY214" fmla="*/ 74614 h 181720"/>
                <a:gd name="connsiteX215" fmla="*/ 55245 w 131852"/>
                <a:gd name="connsiteY215" fmla="*/ 70804 h 181720"/>
                <a:gd name="connsiteX216" fmla="*/ 55245 w 131852"/>
                <a:gd name="connsiteY216" fmla="*/ 68899 h 181720"/>
                <a:gd name="connsiteX217" fmla="*/ 54292 w 131852"/>
                <a:gd name="connsiteY217" fmla="*/ 66994 h 181720"/>
                <a:gd name="connsiteX218" fmla="*/ 53340 w 131852"/>
                <a:gd name="connsiteY218" fmla="*/ 68899 h 181720"/>
                <a:gd name="connsiteX219" fmla="*/ 51435 w 131852"/>
                <a:gd name="connsiteY219" fmla="*/ 73661 h 181720"/>
                <a:gd name="connsiteX220" fmla="*/ 49530 w 131852"/>
                <a:gd name="connsiteY220" fmla="*/ 74614 h 181720"/>
                <a:gd name="connsiteX221" fmla="*/ 49530 w 131852"/>
                <a:gd name="connsiteY221" fmla="*/ 72709 h 181720"/>
                <a:gd name="connsiteX222" fmla="*/ 49530 w 131852"/>
                <a:gd name="connsiteY222" fmla="*/ 67946 h 181720"/>
                <a:gd name="connsiteX223" fmla="*/ 48578 w 131852"/>
                <a:gd name="connsiteY223" fmla="*/ 65089 h 181720"/>
                <a:gd name="connsiteX224" fmla="*/ 45720 w 131852"/>
                <a:gd name="connsiteY224" fmla="*/ 66994 h 181720"/>
                <a:gd name="connsiteX225" fmla="*/ 43815 w 131852"/>
                <a:gd name="connsiteY225" fmla="*/ 71756 h 181720"/>
                <a:gd name="connsiteX226" fmla="*/ 44767 w 131852"/>
                <a:gd name="connsiteY226" fmla="*/ 72709 h 181720"/>
                <a:gd name="connsiteX227" fmla="*/ 46672 w 131852"/>
                <a:gd name="connsiteY227" fmla="*/ 75566 h 181720"/>
                <a:gd name="connsiteX228" fmla="*/ 45720 w 131852"/>
                <a:gd name="connsiteY228" fmla="*/ 77471 h 181720"/>
                <a:gd name="connsiteX229" fmla="*/ 44767 w 131852"/>
                <a:gd name="connsiteY229" fmla="*/ 83186 h 181720"/>
                <a:gd name="connsiteX230" fmla="*/ 47625 w 131852"/>
                <a:gd name="connsiteY230" fmla="*/ 86044 h 181720"/>
                <a:gd name="connsiteX231" fmla="*/ 49530 w 131852"/>
                <a:gd name="connsiteY231" fmla="*/ 87949 h 181720"/>
                <a:gd name="connsiteX232" fmla="*/ 50482 w 131852"/>
                <a:gd name="connsiteY232" fmla="*/ 86044 h 181720"/>
                <a:gd name="connsiteX233" fmla="*/ 50482 w 131852"/>
                <a:gd name="connsiteY233" fmla="*/ 83186 h 181720"/>
                <a:gd name="connsiteX234" fmla="*/ 52388 w 131852"/>
                <a:gd name="connsiteY234" fmla="*/ 85091 h 181720"/>
                <a:gd name="connsiteX235" fmla="*/ 53340 w 131852"/>
                <a:gd name="connsiteY235" fmla="*/ 87949 h 181720"/>
                <a:gd name="connsiteX236" fmla="*/ 54292 w 131852"/>
                <a:gd name="connsiteY236" fmla="*/ 90806 h 181720"/>
                <a:gd name="connsiteX237" fmla="*/ 54292 w 131852"/>
                <a:gd name="connsiteY237" fmla="*/ 91759 h 181720"/>
                <a:gd name="connsiteX238" fmla="*/ 55245 w 131852"/>
                <a:gd name="connsiteY238" fmla="*/ 91759 h 181720"/>
                <a:gd name="connsiteX239" fmla="*/ 56197 w 131852"/>
                <a:gd name="connsiteY239" fmla="*/ 89854 h 181720"/>
                <a:gd name="connsiteX240" fmla="*/ 58103 w 131852"/>
                <a:gd name="connsiteY240" fmla="*/ 87949 h 181720"/>
                <a:gd name="connsiteX241" fmla="*/ 58103 w 131852"/>
                <a:gd name="connsiteY241" fmla="*/ 90806 h 181720"/>
                <a:gd name="connsiteX242" fmla="*/ 57150 w 131852"/>
                <a:gd name="connsiteY242" fmla="*/ 92711 h 181720"/>
                <a:gd name="connsiteX243" fmla="*/ 54292 w 131852"/>
                <a:gd name="connsiteY243" fmla="*/ 96521 h 181720"/>
                <a:gd name="connsiteX244" fmla="*/ 59055 w 131852"/>
                <a:gd name="connsiteY244" fmla="*/ 93664 h 181720"/>
                <a:gd name="connsiteX245" fmla="*/ 61913 w 131852"/>
                <a:gd name="connsiteY245" fmla="*/ 93664 h 181720"/>
                <a:gd name="connsiteX246" fmla="*/ 59055 w 131852"/>
                <a:gd name="connsiteY246" fmla="*/ 96521 h 181720"/>
                <a:gd name="connsiteX247" fmla="*/ 63817 w 131852"/>
                <a:gd name="connsiteY247" fmla="*/ 99379 h 181720"/>
                <a:gd name="connsiteX248" fmla="*/ 66675 w 131852"/>
                <a:gd name="connsiteY248" fmla="*/ 100331 h 181720"/>
                <a:gd name="connsiteX249" fmla="*/ 68580 w 131852"/>
                <a:gd name="connsiteY249" fmla="*/ 103189 h 181720"/>
                <a:gd name="connsiteX250" fmla="*/ 68580 w 131852"/>
                <a:gd name="connsiteY250" fmla="*/ 103189 h 181720"/>
                <a:gd name="connsiteX251" fmla="*/ 70485 w 131852"/>
                <a:gd name="connsiteY251" fmla="*/ 101284 h 181720"/>
                <a:gd name="connsiteX252" fmla="*/ 66675 w 131852"/>
                <a:gd name="connsiteY252" fmla="*/ 100331 h 181720"/>
                <a:gd name="connsiteX253" fmla="*/ 67628 w 131852"/>
                <a:gd name="connsiteY253" fmla="*/ 99379 h 181720"/>
                <a:gd name="connsiteX254" fmla="*/ 70485 w 131852"/>
                <a:gd name="connsiteY254" fmla="*/ 97474 h 181720"/>
                <a:gd name="connsiteX255" fmla="*/ 70485 w 131852"/>
                <a:gd name="connsiteY255" fmla="*/ 101284 h 181720"/>
                <a:gd name="connsiteX256" fmla="*/ 73342 w 131852"/>
                <a:gd name="connsiteY256" fmla="*/ 102236 h 181720"/>
                <a:gd name="connsiteX257" fmla="*/ 75247 w 131852"/>
                <a:gd name="connsiteY257" fmla="*/ 103189 h 181720"/>
                <a:gd name="connsiteX258" fmla="*/ 80010 w 131852"/>
                <a:gd name="connsiteY258" fmla="*/ 104141 h 181720"/>
                <a:gd name="connsiteX259" fmla="*/ 80963 w 131852"/>
                <a:gd name="connsiteY259" fmla="*/ 104141 h 181720"/>
                <a:gd name="connsiteX260" fmla="*/ 82867 w 131852"/>
                <a:gd name="connsiteY260" fmla="*/ 104141 h 181720"/>
                <a:gd name="connsiteX261" fmla="*/ 80963 w 131852"/>
                <a:gd name="connsiteY261" fmla="*/ 106046 h 181720"/>
                <a:gd name="connsiteX262" fmla="*/ 77153 w 131852"/>
                <a:gd name="connsiteY262" fmla="*/ 106046 h 181720"/>
                <a:gd name="connsiteX263" fmla="*/ 75247 w 131852"/>
                <a:gd name="connsiteY263" fmla="*/ 107951 h 181720"/>
                <a:gd name="connsiteX264" fmla="*/ 77153 w 131852"/>
                <a:gd name="connsiteY264" fmla="*/ 108904 h 181720"/>
                <a:gd name="connsiteX265" fmla="*/ 86678 w 131852"/>
                <a:gd name="connsiteY265" fmla="*/ 106999 h 181720"/>
                <a:gd name="connsiteX266" fmla="*/ 86678 w 131852"/>
                <a:gd name="connsiteY266" fmla="*/ 109856 h 181720"/>
                <a:gd name="connsiteX267" fmla="*/ 89535 w 131852"/>
                <a:gd name="connsiteY267" fmla="*/ 107951 h 181720"/>
                <a:gd name="connsiteX268" fmla="*/ 48578 w 131852"/>
                <a:gd name="connsiteY268" fmla="*/ 77471 h 181720"/>
                <a:gd name="connsiteX269" fmla="*/ 46672 w 131852"/>
                <a:gd name="connsiteY269" fmla="*/ 78424 h 181720"/>
                <a:gd name="connsiteX270" fmla="*/ 44767 w 131852"/>
                <a:gd name="connsiteY270" fmla="*/ 77471 h 181720"/>
                <a:gd name="connsiteX271" fmla="*/ 46672 w 131852"/>
                <a:gd name="connsiteY271" fmla="*/ 76519 h 181720"/>
                <a:gd name="connsiteX272" fmla="*/ 48578 w 131852"/>
                <a:gd name="connsiteY272" fmla="*/ 77471 h 181720"/>
                <a:gd name="connsiteX273" fmla="*/ 46672 w 131852"/>
                <a:gd name="connsiteY273" fmla="*/ 70804 h 181720"/>
                <a:gd name="connsiteX274" fmla="*/ 45720 w 131852"/>
                <a:gd name="connsiteY274" fmla="*/ 70804 h 181720"/>
                <a:gd name="connsiteX275" fmla="*/ 46672 w 131852"/>
                <a:gd name="connsiteY275" fmla="*/ 69851 h 181720"/>
                <a:gd name="connsiteX276" fmla="*/ 47625 w 131852"/>
                <a:gd name="connsiteY276" fmla="*/ 70804 h 181720"/>
                <a:gd name="connsiteX277" fmla="*/ 46672 w 131852"/>
                <a:gd name="connsiteY277" fmla="*/ 70804 h 181720"/>
                <a:gd name="connsiteX278" fmla="*/ 56197 w 131852"/>
                <a:gd name="connsiteY278" fmla="*/ 79376 h 181720"/>
                <a:gd name="connsiteX279" fmla="*/ 56197 w 131852"/>
                <a:gd name="connsiteY279" fmla="*/ 79376 h 181720"/>
                <a:gd name="connsiteX280" fmla="*/ 58103 w 131852"/>
                <a:gd name="connsiteY280" fmla="*/ 82234 h 181720"/>
                <a:gd name="connsiteX281" fmla="*/ 57150 w 131852"/>
                <a:gd name="connsiteY281" fmla="*/ 82234 h 181720"/>
                <a:gd name="connsiteX282" fmla="*/ 56197 w 131852"/>
                <a:gd name="connsiteY282" fmla="*/ 79376 h 181720"/>
                <a:gd name="connsiteX283" fmla="*/ 58103 w 131852"/>
                <a:gd name="connsiteY283" fmla="*/ 97474 h 181720"/>
                <a:gd name="connsiteX284" fmla="*/ 58103 w 131852"/>
                <a:gd name="connsiteY284" fmla="*/ 97474 h 181720"/>
                <a:gd name="connsiteX285" fmla="*/ 58103 w 131852"/>
                <a:gd name="connsiteY285" fmla="*/ 97474 h 181720"/>
                <a:gd name="connsiteX286" fmla="*/ 58103 w 131852"/>
                <a:gd name="connsiteY286" fmla="*/ 97474 h 181720"/>
                <a:gd name="connsiteX287" fmla="*/ 58103 w 131852"/>
                <a:gd name="connsiteY287" fmla="*/ 97474 h 181720"/>
                <a:gd name="connsiteX288" fmla="*/ 59055 w 131852"/>
                <a:gd name="connsiteY288" fmla="*/ 78424 h 181720"/>
                <a:gd name="connsiteX289" fmla="*/ 61913 w 131852"/>
                <a:gd name="connsiteY289" fmla="*/ 75566 h 181720"/>
                <a:gd name="connsiteX290" fmla="*/ 61913 w 131852"/>
                <a:gd name="connsiteY290" fmla="*/ 77471 h 181720"/>
                <a:gd name="connsiteX291" fmla="*/ 59055 w 131852"/>
                <a:gd name="connsiteY291" fmla="*/ 78424 h 181720"/>
                <a:gd name="connsiteX292" fmla="*/ 66675 w 131852"/>
                <a:gd name="connsiteY292" fmla="*/ 91759 h 181720"/>
                <a:gd name="connsiteX293" fmla="*/ 62865 w 131852"/>
                <a:gd name="connsiteY293" fmla="*/ 90806 h 181720"/>
                <a:gd name="connsiteX294" fmla="*/ 66675 w 131852"/>
                <a:gd name="connsiteY294" fmla="*/ 89854 h 181720"/>
                <a:gd name="connsiteX295" fmla="*/ 66675 w 131852"/>
                <a:gd name="connsiteY295" fmla="*/ 91759 h 181720"/>
                <a:gd name="connsiteX296" fmla="*/ 65722 w 131852"/>
                <a:gd name="connsiteY296" fmla="*/ 103189 h 181720"/>
                <a:gd name="connsiteX297" fmla="*/ 65722 w 131852"/>
                <a:gd name="connsiteY297" fmla="*/ 103189 h 181720"/>
                <a:gd name="connsiteX298" fmla="*/ 63817 w 131852"/>
                <a:gd name="connsiteY298" fmla="*/ 103189 h 181720"/>
                <a:gd name="connsiteX299" fmla="*/ 65722 w 131852"/>
                <a:gd name="connsiteY299" fmla="*/ 103189 h 181720"/>
                <a:gd name="connsiteX300" fmla="*/ 65722 w 131852"/>
                <a:gd name="connsiteY300" fmla="*/ 103189 h 181720"/>
                <a:gd name="connsiteX301" fmla="*/ 64770 w 131852"/>
                <a:gd name="connsiteY301" fmla="*/ 67946 h 181720"/>
                <a:gd name="connsiteX302" fmla="*/ 64770 w 131852"/>
                <a:gd name="connsiteY302" fmla="*/ 67946 h 181720"/>
                <a:gd name="connsiteX303" fmla="*/ 64770 w 131852"/>
                <a:gd name="connsiteY303" fmla="*/ 67946 h 181720"/>
                <a:gd name="connsiteX304" fmla="*/ 64770 w 131852"/>
                <a:gd name="connsiteY304" fmla="*/ 67946 h 181720"/>
                <a:gd name="connsiteX305" fmla="*/ 64770 w 131852"/>
                <a:gd name="connsiteY305" fmla="*/ 67946 h 181720"/>
                <a:gd name="connsiteX306" fmla="*/ 66675 w 131852"/>
                <a:gd name="connsiteY306" fmla="*/ 92711 h 181720"/>
                <a:gd name="connsiteX307" fmla="*/ 66675 w 131852"/>
                <a:gd name="connsiteY307" fmla="*/ 92711 h 181720"/>
                <a:gd name="connsiteX308" fmla="*/ 66675 w 131852"/>
                <a:gd name="connsiteY308" fmla="*/ 92711 h 181720"/>
                <a:gd name="connsiteX309" fmla="*/ 66675 w 131852"/>
                <a:gd name="connsiteY309" fmla="*/ 94616 h 181720"/>
                <a:gd name="connsiteX310" fmla="*/ 65722 w 131852"/>
                <a:gd name="connsiteY310" fmla="*/ 94616 h 181720"/>
                <a:gd name="connsiteX311" fmla="*/ 66675 w 131852"/>
                <a:gd name="connsiteY311" fmla="*/ 92711 h 181720"/>
                <a:gd name="connsiteX312" fmla="*/ 70485 w 131852"/>
                <a:gd name="connsiteY312" fmla="*/ 79376 h 181720"/>
                <a:gd name="connsiteX313" fmla="*/ 66675 w 131852"/>
                <a:gd name="connsiteY313" fmla="*/ 79376 h 181720"/>
                <a:gd name="connsiteX314" fmla="*/ 68580 w 131852"/>
                <a:gd name="connsiteY314" fmla="*/ 82234 h 181720"/>
                <a:gd name="connsiteX315" fmla="*/ 70485 w 131852"/>
                <a:gd name="connsiteY315" fmla="*/ 82234 h 181720"/>
                <a:gd name="connsiteX316" fmla="*/ 70485 w 131852"/>
                <a:gd name="connsiteY316" fmla="*/ 79376 h 181720"/>
                <a:gd name="connsiteX317" fmla="*/ 71438 w 131852"/>
                <a:gd name="connsiteY317" fmla="*/ 103189 h 181720"/>
                <a:gd name="connsiteX318" fmla="*/ 67628 w 131852"/>
                <a:gd name="connsiteY318" fmla="*/ 101284 h 181720"/>
                <a:gd name="connsiteX319" fmla="*/ 71438 w 131852"/>
                <a:gd name="connsiteY319" fmla="*/ 103189 h 181720"/>
                <a:gd name="connsiteX320" fmla="*/ 71438 w 131852"/>
                <a:gd name="connsiteY320" fmla="*/ 103189 h 181720"/>
                <a:gd name="connsiteX321" fmla="*/ 68580 w 131852"/>
                <a:gd name="connsiteY321" fmla="*/ 72709 h 181720"/>
                <a:gd name="connsiteX322" fmla="*/ 68580 w 131852"/>
                <a:gd name="connsiteY322" fmla="*/ 72709 h 181720"/>
                <a:gd name="connsiteX323" fmla="*/ 69532 w 131852"/>
                <a:gd name="connsiteY323" fmla="*/ 72709 h 181720"/>
                <a:gd name="connsiteX324" fmla="*/ 68580 w 131852"/>
                <a:gd name="connsiteY324" fmla="*/ 72709 h 181720"/>
                <a:gd name="connsiteX325" fmla="*/ 68580 w 131852"/>
                <a:gd name="connsiteY325" fmla="*/ 72709 h 181720"/>
                <a:gd name="connsiteX326" fmla="*/ 71438 w 131852"/>
                <a:gd name="connsiteY326" fmla="*/ 77471 h 181720"/>
                <a:gd name="connsiteX327" fmla="*/ 71438 w 131852"/>
                <a:gd name="connsiteY327" fmla="*/ 77471 h 181720"/>
                <a:gd name="connsiteX328" fmla="*/ 71438 w 131852"/>
                <a:gd name="connsiteY328" fmla="*/ 77471 h 181720"/>
                <a:gd name="connsiteX329" fmla="*/ 71438 w 131852"/>
                <a:gd name="connsiteY329" fmla="*/ 77471 h 181720"/>
                <a:gd name="connsiteX330" fmla="*/ 71438 w 131852"/>
                <a:gd name="connsiteY330" fmla="*/ 77471 h 181720"/>
                <a:gd name="connsiteX331" fmla="*/ 75247 w 131852"/>
                <a:gd name="connsiteY331" fmla="*/ 89854 h 181720"/>
                <a:gd name="connsiteX332" fmla="*/ 75247 w 131852"/>
                <a:gd name="connsiteY332" fmla="*/ 89854 h 181720"/>
                <a:gd name="connsiteX333" fmla="*/ 73342 w 131852"/>
                <a:gd name="connsiteY333" fmla="*/ 89854 h 181720"/>
                <a:gd name="connsiteX334" fmla="*/ 73342 w 131852"/>
                <a:gd name="connsiteY334" fmla="*/ 88901 h 181720"/>
                <a:gd name="connsiteX335" fmla="*/ 75247 w 131852"/>
                <a:gd name="connsiteY335" fmla="*/ 89854 h 181720"/>
                <a:gd name="connsiteX336" fmla="*/ 76200 w 131852"/>
                <a:gd name="connsiteY336" fmla="*/ 83186 h 181720"/>
                <a:gd name="connsiteX337" fmla="*/ 76200 w 131852"/>
                <a:gd name="connsiteY337" fmla="*/ 83186 h 181720"/>
                <a:gd name="connsiteX338" fmla="*/ 77153 w 131852"/>
                <a:gd name="connsiteY338" fmla="*/ 83186 h 181720"/>
                <a:gd name="connsiteX339" fmla="*/ 76200 w 131852"/>
                <a:gd name="connsiteY339" fmla="*/ 81281 h 181720"/>
                <a:gd name="connsiteX340" fmla="*/ 75247 w 131852"/>
                <a:gd name="connsiteY340" fmla="*/ 81281 h 181720"/>
                <a:gd name="connsiteX341" fmla="*/ 76200 w 131852"/>
                <a:gd name="connsiteY341" fmla="*/ 83186 h 181720"/>
                <a:gd name="connsiteX342" fmla="*/ 80963 w 131852"/>
                <a:gd name="connsiteY342" fmla="*/ 93664 h 181720"/>
                <a:gd name="connsiteX343" fmla="*/ 80010 w 131852"/>
                <a:gd name="connsiteY343" fmla="*/ 94616 h 181720"/>
                <a:gd name="connsiteX344" fmla="*/ 79057 w 131852"/>
                <a:gd name="connsiteY344" fmla="*/ 96521 h 181720"/>
                <a:gd name="connsiteX345" fmla="*/ 77153 w 131852"/>
                <a:gd name="connsiteY345" fmla="*/ 95569 h 181720"/>
                <a:gd name="connsiteX346" fmla="*/ 77153 w 131852"/>
                <a:gd name="connsiteY346" fmla="*/ 91759 h 181720"/>
                <a:gd name="connsiteX347" fmla="*/ 80963 w 131852"/>
                <a:gd name="connsiteY347" fmla="*/ 93664 h 181720"/>
                <a:gd name="connsiteX348" fmla="*/ 80963 w 131852"/>
                <a:gd name="connsiteY348" fmla="*/ 93664 h 181720"/>
                <a:gd name="connsiteX349" fmla="*/ 83820 w 131852"/>
                <a:gd name="connsiteY349" fmla="*/ 93664 h 181720"/>
                <a:gd name="connsiteX350" fmla="*/ 81915 w 131852"/>
                <a:gd name="connsiteY350" fmla="*/ 95569 h 181720"/>
                <a:gd name="connsiteX351" fmla="*/ 80963 w 131852"/>
                <a:gd name="connsiteY351" fmla="*/ 93664 h 181720"/>
                <a:gd name="connsiteX352" fmla="*/ 83820 w 131852"/>
                <a:gd name="connsiteY352" fmla="*/ 93664 h 181720"/>
                <a:gd name="connsiteX353" fmla="*/ 84772 w 131852"/>
                <a:gd name="connsiteY353" fmla="*/ 91759 h 181720"/>
                <a:gd name="connsiteX354" fmla="*/ 84772 w 131852"/>
                <a:gd name="connsiteY354" fmla="*/ 91759 h 181720"/>
                <a:gd name="connsiteX355" fmla="*/ 83820 w 131852"/>
                <a:gd name="connsiteY355" fmla="*/ 93664 h 181720"/>
                <a:gd name="connsiteX356" fmla="*/ 90488 w 131852"/>
                <a:gd name="connsiteY356" fmla="*/ 107951 h 181720"/>
                <a:gd name="connsiteX357" fmla="*/ 86678 w 131852"/>
                <a:gd name="connsiteY357" fmla="*/ 106046 h 181720"/>
                <a:gd name="connsiteX358" fmla="*/ 84772 w 131852"/>
                <a:gd name="connsiteY358" fmla="*/ 104141 h 181720"/>
                <a:gd name="connsiteX359" fmla="*/ 85725 w 131852"/>
                <a:gd name="connsiteY359" fmla="*/ 102236 h 181720"/>
                <a:gd name="connsiteX360" fmla="*/ 97155 w 131852"/>
                <a:gd name="connsiteY360" fmla="*/ 101284 h 181720"/>
                <a:gd name="connsiteX361" fmla="*/ 93345 w 131852"/>
                <a:gd name="connsiteY361" fmla="*/ 103189 h 181720"/>
                <a:gd name="connsiteX362" fmla="*/ 92392 w 131852"/>
                <a:gd name="connsiteY362" fmla="*/ 104141 h 181720"/>
                <a:gd name="connsiteX363" fmla="*/ 93345 w 131852"/>
                <a:gd name="connsiteY363" fmla="*/ 105094 h 181720"/>
                <a:gd name="connsiteX364" fmla="*/ 96203 w 131852"/>
                <a:gd name="connsiteY364" fmla="*/ 106046 h 181720"/>
                <a:gd name="connsiteX365" fmla="*/ 94297 w 131852"/>
                <a:gd name="connsiteY365" fmla="*/ 107951 h 181720"/>
                <a:gd name="connsiteX366" fmla="*/ 90488 w 131852"/>
                <a:gd name="connsiteY366" fmla="*/ 107951 h 181720"/>
                <a:gd name="connsiteX367" fmla="*/ 90488 w 131852"/>
                <a:gd name="connsiteY367" fmla="*/ 107951 h 181720"/>
                <a:gd name="connsiteX368" fmla="*/ 84772 w 131852"/>
                <a:gd name="connsiteY368" fmla="*/ 96521 h 181720"/>
                <a:gd name="connsiteX369" fmla="*/ 85725 w 131852"/>
                <a:gd name="connsiteY369" fmla="*/ 95569 h 181720"/>
                <a:gd name="connsiteX370" fmla="*/ 86678 w 131852"/>
                <a:gd name="connsiteY370" fmla="*/ 96521 h 181720"/>
                <a:gd name="connsiteX371" fmla="*/ 85725 w 131852"/>
                <a:gd name="connsiteY371" fmla="*/ 97474 h 181720"/>
                <a:gd name="connsiteX372" fmla="*/ 84772 w 131852"/>
                <a:gd name="connsiteY372" fmla="*/ 96521 h 181720"/>
                <a:gd name="connsiteX373" fmla="*/ 86678 w 131852"/>
                <a:gd name="connsiteY373" fmla="*/ 113666 h 181720"/>
                <a:gd name="connsiteX374" fmla="*/ 85725 w 131852"/>
                <a:gd name="connsiteY374" fmla="*/ 111761 h 181720"/>
                <a:gd name="connsiteX375" fmla="*/ 84772 w 131852"/>
                <a:gd name="connsiteY375" fmla="*/ 112714 h 181720"/>
                <a:gd name="connsiteX376" fmla="*/ 86678 w 131852"/>
                <a:gd name="connsiteY376" fmla="*/ 113666 h 181720"/>
                <a:gd name="connsiteX377" fmla="*/ 86678 w 131852"/>
                <a:gd name="connsiteY377" fmla="*/ 113666 h 181720"/>
                <a:gd name="connsiteX378" fmla="*/ 91440 w 131852"/>
                <a:gd name="connsiteY378" fmla="*/ 115571 h 181720"/>
                <a:gd name="connsiteX379" fmla="*/ 90488 w 131852"/>
                <a:gd name="connsiteY379" fmla="*/ 114619 h 181720"/>
                <a:gd name="connsiteX380" fmla="*/ 88582 w 131852"/>
                <a:gd name="connsiteY380" fmla="*/ 118429 h 181720"/>
                <a:gd name="connsiteX381" fmla="*/ 89535 w 131852"/>
                <a:gd name="connsiteY381" fmla="*/ 119381 h 181720"/>
                <a:gd name="connsiteX382" fmla="*/ 91440 w 131852"/>
                <a:gd name="connsiteY382" fmla="*/ 115571 h 181720"/>
                <a:gd name="connsiteX383" fmla="*/ 92392 w 131852"/>
                <a:gd name="connsiteY383" fmla="*/ 90806 h 181720"/>
                <a:gd name="connsiteX384" fmla="*/ 90488 w 131852"/>
                <a:gd name="connsiteY384" fmla="*/ 95569 h 181720"/>
                <a:gd name="connsiteX385" fmla="*/ 92392 w 131852"/>
                <a:gd name="connsiteY385" fmla="*/ 90806 h 181720"/>
                <a:gd name="connsiteX386" fmla="*/ 94297 w 131852"/>
                <a:gd name="connsiteY386" fmla="*/ 111761 h 181720"/>
                <a:gd name="connsiteX387" fmla="*/ 94297 w 131852"/>
                <a:gd name="connsiteY387" fmla="*/ 111761 h 181720"/>
                <a:gd name="connsiteX388" fmla="*/ 95250 w 131852"/>
                <a:gd name="connsiteY388" fmla="*/ 111761 h 181720"/>
                <a:gd name="connsiteX389" fmla="*/ 94297 w 131852"/>
                <a:gd name="connsiteY389" fmla="*/ 111761 h 181720"/>
                <a:gd name="connsiteX390" fmla="*/ 94297 w 131852"/>
                <a:gd name="connsiteY390" fmla="*/ 111761 h 181720"/>
                <a:gd name="connsiteX391" fmla="*/ 96203 w 131852"/>
                <a:gd name="connsiteY391" fmla="*/ 121286 h 181720"/>
                <a:gd name="connsiteX392" fmla="*/ 98107 w 131852"/>
                <a:gd name="connsiteY392" fmla="*/ 119381 h 181720"/>
                <a:gd name="connsiteX393" fmla="*/ 97155 w 131852"/>
                <a:gd name="connsiteY393" fmla="*/ 117476 h 181720"/>
                <a:gd name="connsiteX394" fmla="*/ 96203 w 131852"/>
                <a:gd name="connsiteY394" fmla="*/ 118429 h 181720"/>
                <a:gd name="connsiteX395" fmla="*/ 96203 w 131852"/>
                <a:gd name="connsiteY395" fmla="*/ 121286 h 181720"/>
                <a:gd name="connsiteX396" fmla="*/ 109538 w 131852"/>
                <a:gd name="connsiteY396" fmla="*/ 125096 h 181720"/>
                <a:gd name="connsiteX397" fmla="*/ 109538 w 131852"/>
                <a:gd name="connsiteY397" fmla="*/ 123191 h 181720"/>
                <a:gd name="connsiteX398" fmla="*/ 107632 w 131852"/>
                <a:gd name="connsiteY398" fmla="*/ 123191 h 181720"/>
                <a:gd name="connsiteX399" fmla="*/ 100965 w 131852"/>
                <a:gd name="connsiteY399" fmla="*/ 124144 h 181720"/>
                <a:gd name="connsiteX400" fmla="*/ 98107 w 131852"/>
                <a:gd name="connsiteY400" fmla="*/ 125096 h 181720"/>
                <a:gd name="connsiteX401" fmla="*/ 96203 w 131852"/>
                <a:gd name="connsiteY401" fmla="*/ 124144 h 181720"/>
                <a:gd name="connsiteX402" fmla="*/ 97155 w 131852"/>
                <a:gd name="connsiteY402" fmla="*/ 126049 h 181720"/>
                <a:gd name="connsiteX403" fmla="*/ 103822 w 131852"/>
                <a:gd name="connsiteY403" fmla="*/ 127954 h 181720"/>
                <a:gd name="connsiteX404" fmla="*/ 105728 w 131852"/>
                <a:gd name="connsiteY404" fmla="*/ 127954 h 181720"/>
                <a:gd name="connsiteX405" fmla="*/ 109538 w 131852"/>
                <a:gd name="connsiteY405" fmla="*/ 125096 h 181720"/>
                <a:gd name="connsiteX406" fmla="*/ 98107 w 131852"/>
                <a:gd name="connsiteY406" fmla="*/ 105094 h 181720"/>
                <a:gd name="connsiteX407" fmla="*/ 100965 w 131852"/>
                <a:gd name="connsiteY407" fmla="*/ 102236 h 181720"/>
                <a:gd name="connsiteX408" fmla="*/ 104775 w 131852"/>
                <a:gd name="connsiteY408" fmla="*/ 99379 h 181720"/>
                <a:gd name="connsiteX409" fmla="*/ 107632 w 131852"/>
                <a:gd name="connsiteY409" fmla="*/ 98426 h 181720"/>
                <a:gd name="connsiteX410" fmla="*/ 108585 w 131852"/>
                <a:gd name="connsiteY410" fmla="*/ 101284 h 181720"/>
                <a:gd name="connsiteX411" fmla="*/ 108585 w 131852"/>
                <a:gd name="connsiteY411" fmla="*/ 107951 h 181720"/>
                <a:gd name="connsiteX412" fmla="*/ 101917 w 131852"/>
                <a:gd name="connsiteY412" fmla="*/ 106999 h 181720"/>
                <a:gd name="connsiteX413" fmla="*/ 98107 w 131852"/>
                <a:gd name="connsiteY413" fmla="*/ 105094 h 181720"/>
                <a:gd name="connsiteX414" fmla="*/ 99060 w 131852"/>
                <a:gd name="connsiteY414" fmla="*/ 35561 h 181720"/>
                <a:gd name="connsiteX415" fmla="*/ 100013 w 131852"/>
                <a:gd name="connsiteY415" fmla="*/ 36514 h 181720"/>
                <a:gd name="connsiteX416" fmla="*/ 99060 w 131852"/>
                <a:gd name="connsiteY416" fmla="*/ 35561 h 181720"/>
                <a:gd name="connsiteX417" fmla="*/ 99060 w 131852"/>
                <a:gd name="connsiteY417" fmla="*/ 35561 h 181720"/>
                <a:gd name="connsiteX418" fmla="*/ 99060 w 131852"/>
                <a:gd name="connsiteY418" fmla="*/ 35561 h 181720"/>
                <a:gd name="connsiteX419" fmla="*/ 107632 w 131852"/>
                <a:gd name="connsiteY419" fmla="*/ 115571 h 181720"/>
                <a:gd name="connsiteX420" fmla="*/ 105728 w 131852"/>
                <a:gd name="connsiteY420" fmla="*/ 116524 h 181720"/>
                <a:gd name="connsiteX421" fmla="*/ 104775 w 131852"/>
                <a:gd name="connsiteY421" fmla="*/ 116524 h 181720"/>
                <a:gd name="connsiteX422" fmla="*/ 102870 w 131852"/>
                <a:gd name="connsiteY422" fmla="*/ 114619 h 181720"/>
                <a:gd name="connsiteX423" fmla="*/ 102870 w 131852"/>
                <a:gd name="connsiteY423" fmla="*/ 117476 h 181720"/>
                <a:gd name="connsiteX424" fmla="*/ 105728 w 131852"/>
                <a:gd name="connsiteY424" fmla="*/ 120334 h 181720"/>
                <a:gd name="connsiteX425" fmla="*/ 107632 w 131852"/>
                <a:gd name="connsiteY425" fmla="*/ 119381 h 181720"/>
                <a:gd name="connsiteX426" fmla="*/ 107632 w 131852"/>
                <a:gd name="connsiteY426" fmla="*/ 115571 h 181720"/>
                <a:gd name="connsiteX427" fmla="*/ 109538 w 131852"/>
                <a:gd name="connsiteY427" fmla="*/ 146051 h 181720"/>
                <a:gd name="connsiteX428" fmla="*/ 109538 w 131852"/>
                <a:gd name="connsiteY428" fmla="*/ 146051 h 181720"/>
                <a:gd name="connsiteX429" fmla="*/ 105728 w 131852"/>
                <a:gd name="connsiteY429" fmla="*/ 147956 h 181720"/>
                <a:gd name="connsiteX430" fmla="*/ 106680 w 131852"/>
                <a:gd name="connsiteY430" fmla="*/ 148909 h 181720"/>
                <a:gd name="connsiteX431" fmla="*/ 109538 w 131852"/>
                <a:gd name="connsiteY431" fmla="*/ 146051 h 181720"/>
                <a:gd name="connsiteX432" fmla="*/ 108585 w 131852"/>
                <a:gd name="connsiteY432" fmla="*/ 136526 h 181720"/>
                <a:gd name="connsiteX433" fmla="*/ 108585 w 131852"/>
                <a:gd name="connsiteY433" fmla="*/ 136526 h 181720"/>
                <a:gd name="connsiteX434" fmla="*/ 108585 w 131852"/>
                <a:gd name="connsiteY434" fmla="*/ 138431 h 181720"/>
                <a:gd name="connsiteX435" fmla="*/ 108585 w 131852"/>
                <a:gd name="connsiteY435" fmla="*/ 136526 h 181720"/>
                <a:gd name="connsiteX436" fmla="*/ 108585 w 131852"/>
                <a:gd name="connsiteY436" fmla="*/ 136526 h 181720"/>
                <a:gd name="connsiteX437" fmla="*/ 110490 w 131852"/>
                <a:gd name="connsiteY437" fmla="*/ 142241 h 181720"/>
                <a:gd name="connsiteX438" fmla="*/ 110490 w 131852"/>
                <a:gd name="connsiteY438" fmla="*/ 142241 h 181720"/>
                <a:gd name="connsiteX439" fmla="*/ 108585 w 131852"/>
                <a:gd name="connsiteY439" fmla="*/ 142241 h 181720"/>
                <a:gd name="connsiteX440" fmla="*/ 108585 w 131852"/>
                <a:gd name="connsiteY440" fmla="*/ 143194 h 181720"/>
                <a:gd name="connsiteX441" fmla="*/ 110490 w 131852"/>
                <a:gd name="connsiteY441" fmla="*/ 142241 h 181720"/>
                <a:gd name="connsiteX442" fmla="*/ 112395 w 131852"/>
                <a:gd name="connsiteY442" fmla="*/ 144146 h 181720"/>
                <a:gd name="connsiteX443" fmla="*/ 110490 w 131852"/>
                <a:gd name="connsiteY443" fmla="*/ 147004 h 181720"/>
                <a:gd name="connsiteX444" fmla="*/ 110490 w 131852"/>
                <a:gd name="connsiteY444" fmla="*/ 148909 h 181720"/>
                <a:gd name="connsiteX445" fmla="*/ 112395 w 131852"/>
                <a:gd name="connsiteY445" fmla="*/ 147004 h 181720"/>
                <a:gd name="connsiteX446" fmla="*/ 112395 w 131852"/>
                <a:gd name="connsiteY446" fmla="*/ 144146 h 181720"/>
                <a:gd name="connsiteX447" fmla="*/ 111442 w 131852"/>
                <a:gd name="connsiteY447" fmla="*/ 131764 h 181720"/>
                <a:gd name="connsiteX448" fmla="*/ 111442 w 131852"/>
                <a:gd name="connsiteY448" fmla="*/ 131764 h 181720"/>
                <a:gd name="connsiteX449" fmla="*/ 111442 w 131852"/>
                <a:gd name="connsiteY449" fmla="*/ 133669 h 181720"/>
                <a:gd name="connsiteX450" fmla="*/ 112395 w 131852"/>
                <a:gd name="connsiteY450" fmla="*/ 132716 h 181720"/>
                <a:gd name="connsiteX451" fmla="*/ 111442 w 131852"/>
                <a:gd name="connsiteY451" fmla="*/ 131764 h 181720"/>
                <a:gd name="connsiteX452" fmla="*/ 111442 w 131852"/>
                <a:gd name="connsiteY452" fmla="*/ 111761 h 181720"/>
                <a:gd name="connsiteX453" fmla="*/ 113347 w 131852"/>
                <a:gd name="connsiteY453" fmla="*/ 114619 h 181720"/>
                <a:gd name="connsiteX454" fmla="*/ 118110 w 131852"/>
                <a:gd name="connsiteY454" fmla="*/ 116524 h 181720"/>
                <a:gd name="connsiteX455" fmla="*/ 119063 w 131852"/>
                <a:gd name="connsiteY455" fmla="*/ 114619 h 181720"/>
                <a:gd name="connsiteX456" fmla="*/ 113347 w 131852"/>
                <a:gd name="connsiteY456" fmla="*/ 110809 h 181720"/>
                <a:gd name="connsiteX457" fmla="*/ 111442 w 131852"/>
                <a:gd name="connsiteY457" fmla="*/ 109856 h 181720"/>
                <a:gd name="connsiteX458" fmla="*/ 111442 w 131852"/>
                <a:gd name="connsiteY458" fmla="*/ 111761 h 181720"/>
                <a:gd name="connsiteX459" fmla="*/ 114300 w 131852"/>
                <a:gd name="connsiteY459" fmla="*/ 126049 h 181720"/>
                <a:gd name="connsiteX460" fmla="*/ 114300 w 131852"/>
                <a:gd name="connsiteY460" fmla="*/ 126049 h 181720"/>
                <a:gd name="connsiteX461" fmla="*/ 113347 w 131852"/>
                <a:gd name="connsiteY461" fmla="*/ 122239 h 181720"/>
                <a:gd name="connsiteX462" fmla="*/ 111442 w 131852"/>
                <a:gd name="connsiteY462" fmla="*/ 124144 h 181720"/>
                <a:gd name="connsiteX463" fmla="*/ 114300 w 131852"/>
                <a:gd name="connsiteY463" fmla="*/ 126049 h 181720"/>
                <a:gd name="connsiteX464" fmla="*/ 113347 w 131852"/>
                <a:gd name="connsiteY464" fmla="*/ 114619 h 181720"/>
                <a:gd name="connsiteX465" fmla="*/ 115253 w 131852"/>
                <a:gd name="connsiteY465" fmla="*/ 112714 h 181720"/>
                <a:gd name="connsiteX466" fmla="*/ 115253 w 131852"/>
                <a:gd name="connsiteY466" fmla="*/ 113666 h 181720"/>
                <a:gd name="connsiteX467" fmla="*/ 113347 w 131852"/>
                <a:gd name="connsiteY467" fmla="*/ 114619 h 181720"/>
                <a:gd name="connsiteX468" fmla="*/ 114300 w 131852"/>
                <a:gd name="connsiteY468" fmla="*/ 32704 h 181720"/>
                <a:gd name="connsiteX469" fmla="*/ 116205 w 131852"/>
                <a:gd name="connsiteY469" fmla="*/ 32704 h 181720"/>
                <a:gd name="connsiteX470" fmla="*/ 115253 w 131852"/>
                <a:gd name="connsiteY470" fmla="*/ 31751 h 181720"/>
                <a:gd name="connsiteX471" fmla="*/ 114300 w 131852"/>
                <a:gd name="connsiteY471" fmla="*/ 32704 h 181720"/>
                <a:gd name="connsiteX472" fmla="*/ 114300 w 131852"/>
                <a:gd name="connsiteY472" fmla="*/ 32704 h 181720"/>
                <a:gd name="connsiteX473" fmla="*/ 120967 w 131852"/>
                <a:gd name="connsiteY473" fmla="*/ 133669 h 181720"/>
                <a:gd name="connsiteX474" fmla="*/ 116205 w 131852"/>
                <a:gd name="connsiteY474" fmla="*/ 129859 h 181720"/>
                <a:gd name="connsiteX475" fmla="*/ 114300 w 131852"/>
                <a:gd name="connsiteY475" fmla="*/ 131764 h 181720"/>
                <a:gd name="connsiteX476" fmla="*/ 115253 w 131852"/>
                <a:gd name="connsiteY476" fmla="*/ 133669 h 181720"/>
                <a:gd name="connsiteX477" fmla="*/ 120015 w 131852"/>
                <a:gd name="connsiteY477" fmla="*/ 135574 h 181720"/>
                <a:gd name="connsiteX478" fmla="*/ 120967 w 131852"/>
                <a:gd name="connsiteY478" fmla="*/ 133669 h 181720"/>
                <a:gd name="connsiteX479" fmla="*/ 118110 w 131852"/>
                <a:gd name="connsiteY479" fmla="*/ 140336 h 181720"/>
                <a:gd name="connsiteX480" fmla="*/ 116205 w 131852"/>
                <a:gd name="connsiteY480" fmla="*/ 137479 h 181720"/>
                <a:gd name="connsiteX481" fmla="*/ 116205 w 131852"/>
                <a:gd name="connsiteY481" fmla="*/ 139384 h 181720"/>
                <a:gd name="connsiteX482" fmla="*/ 115253 w 131852"/>
                <a:gd name="connsiteY482" fmla="*/ 141289 h 181720"/>
                <a:gd name="connsiteX483" fmla="*/ 115253 w 131852"/>
                <a:gd name="connsiteY483" fmla="*/ 143194 h 181720"/>
                <a:gd name="connsiteX484" fmla="*/ 117157 w 131852"/>
                <a:gd name="connsiteY484" fmla="*/ 141289 h 181720"/>
                <a:gd name="connsiteX485" fmla="*/ 118110 w 131852"/>
                <a:gd name="connsiteY485" fmla="*/ 140336 h 181720"/>
                <a:gd name="connsiteX486" fmla="*/ 119063 w 131852"/>
                <a:gd name="connsiteY486" fmla="*/ 119381 h 181720"/>
                <a:gd name="connsiteX487" fmla="*/ 119063 w 131852"/>
                <a:gd name="connsiteY487" fmla="*/ 119381 h 181720"/>
                <a:gd name="connsiteX488" fmla="*/ 119063 w 131852"/>
                <a:gd name="connsiteY488" fmla="*/ 119381 h 181720"/>
                <a:gd name="connsiteX489" fmla="*/ 119063 w 131852"/>
                <a:gd name="connsiteY489" fmla="*/ 119381 h 181720"/>
                <a:gd name="connsiteX490" fmla="*/ 119063 w 131852"/>
                <a:gd name="connsiteY490" fmla="*/ 119381 h 181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</a:cxnLst>
              <a:rect l="l" t="t" r="r" b="b"/>
              <a:pathLst>
                <a:path w="131852" h="181720">
                  <a:moveTo>
                    <a:pt x="105728" y="172721"/>
                  </a:moveTo>
                  <a:cubicBezTo>
                    <a:pt x="92392" y="178436"/>
                    <a:pt x="78105" y="183199"/>
                    <a:pt x="63817" y="181294"/>
                  </a:cubicBezTo>
                  <a:cubicBezTo>
                    <a:pt x="43815" y="179389"/>
                    <a:pt x="24765" y="173674"/>
                    <a:pt x="10478" y="158434"/>
                  </a:cubicBezTo>
                  <a:cubicBezTo>
                    <a:pt x="3810" y="150814"/>
                    <a:pt x="0" y="142241"/>
                    <a:pt x="0" y="132716"/>
                  </a:cubicBezTo>
                  <a:cubicBezTo>
                    <a:pt x="0" y="120334"/>
                    <a:pt x="8572" y="110809"/>
                    <a:pt x="20003" y="108904"/>
                  </a:cubicBezTo>
                  <a:cubicBezTo>
                    <a:pt x="26670" y="107951"/>
                    <a:pt x="32385" y="108904"/>
                    <a:pt x="38100" y="111761"/>
                  </a:cubicBezTo>
                  <a:cubicBezTo>
                    <a:pt x="52388" y="120334"/>
                    <a:pt x="52388" y="139384"/>
                    <a:pt x="39053" y="147956"/>
                  </a:cubicBezTo>
                  <a:lnTo>
                    <a:pt x="34290" y="150814"/>
                  </a:lnTo>
                  <a:cubicBezTo>
                    <a:pt x="30480" y="153671"/>
                    <a:pt x="29528" y="157481"/>
                    <a:pt x="33338" y="160339"/>
                  </a:cubicBezTo>
                  <a:cubicBezTo>
                    <a:pt x="36195" y="163196"/>
                    <a:pt x="39053" y="165101"/>
                    <a:pt x="42863" y="167006"/>
                  </a:cubicBezTo>
                  <a:cubicBezTo>
                    <a:pt x="45720" y="167959"/>
                    <a:pt x="49530" y="169864"/>
                    <a:pt x="52388" y="170816"/>
                  </a:cubicBezTo>
                  <a:cubicBezTo>
                    <a:pt x="64770" y="174626"/>
                    <a:pt x="77153" y="173674"/>
                    <a:pt x="87630" y="165101"/>
                  </a:cubicBezTo>
                  <a:cubicBezTo>
                    <a:pt x="90488" y="163196"/>
                    <a:pt x="91440" y="160339"/>
                    <a:pt x="93345" y="157481"/>
                  </a:cubicBezTo>
                  <a:cubicBezTo>
                    <a:pt x="94297" y="155576"/>
                    <a:pt x="94297" y="153671"/>
                    <a:pt x="95250" y="151766"/>
                  </a:cubicBezTo>
                  <a:cubicBezTo>
                    <a:pt x="98107" y="142241"/>
                    <a:pt x="95250" y="135574"/>
                    <a:pt x="88582" y="128906"/>
                  </a:cubicBezTo>
                  <a:cubicBezTo>
                    <a:pt x="81915" y="121286"/>
                    <a:pt x="73342" y="116524"/>
                    <a:pt x="65722" y="111761"/>
                  </a:cubicBezTo>
                  <a:cubicBezTo>
                    <a:pt x="53340" y="103189"/>
                    <a:pt x="40957" y="94616"/>
                    <a:pt x="28575" y="86044"/>
                  </a:cubicBezTo>
                  <a:cubicBezTo>
                    <a:pt x="18097" y="78424"/>
                    <a:pt x="11430" y="68899"/>
                    <a:pt x="7620" y="56516"/>
                  </a:cubicBezTo>
                  <a:cubicBezTo>
                    <a:pt x="3810" y="42229"/>
                    <a:pt x="6667" y="29846"/>
                    <a:pt x="17145" y="19369"/>
                  </a:cubicBezTo>
                  <a:cubicBezTo>
                    <a:pt x="30480" y="5081"/>
                    <a:pt x="46672" y="-1586"/>
                    <a:pt x="67628" y="319"/>
                  </a:cubicBezTo>
                  <a:cubicBezTo>
                    <a:pt x="78105" y="-634"/>
                    <a:pt x="89535" y="2224"/>
                    <a:pt x="100013" y="6986"/>
                  </a:cubicBezTo>
                  <a:cubicBezTo>
                    <a:pt x="113347" y="13654"/>
                    <a:pt x="122872" y="23179"/>
                    <a:pt x="126682" y="37466"/>
                  </a:cubicBezTo>
                  <a:cubicBezTo>
                    <a:pt x="127635" y="41276"/>
                    <a:pt x="127635" y="46039"/>
                    <a:pt x="126682" y="49849"/>
                  </a:cubicBezTo>
                  <a:cubicBezTo>
                    <a:pt x="123825" y="60326"/>
                    <a:pt x="113347" y="66041"/>
                    <a:pt x="102870" y="63184"/>
                  </a:cubicBezTo>
                  <a:cubicBezTo>
                    <a:pt x="100013" y="62231"/>
                    <a:pt x="97155" y="61279"/>
                    <a:pt x="95250" y="60326"/>
                  </a:cubicBezTo>
                  <a:cubicBezTo>
                    <a:pt x="82867" y="53659"/>
                    <a:pt x="80963" y="38419"/>
                    <a:pt x="90488" y="27941"/>
                  </a:cubicBezTo>
                  <a:cubicBezTo>
                    <a:pt x="91440" y="26036"/>
                    <a:pt x="93345" y="25084"/>
                    <a:pt x="94297" y="24131"/>
                  </a:cubicBezTo>
                  <a:cubicBezTo>
                    <a:pt x="96203" y="22226"/>
                    <a:pt x="96203" y="20321"/>
                    <a:pt x="94297" y="17464"/>
                  </a:cubicBezTo>
                  <a:cubicBezTo>
                    <a:pt x="93345" y="15559"/>
                    <a:pt x="91440" y="14606"/>
                    <a:pt x="88582" y="13654"/>
                  </a:cubicBezTo>
                  <a:cubicBezTo>
                    <a:pt x="79057" y="9844"/>
                    <a:pt x="69532" y="6986"/>
                    <a:pt x="59055" y="8891"/>
                  </a:cubicBezTo>
                  <a:cubicBezTo>
                    <a:pt x="53340" y="9844"/>
                    <a:pt x="48578" y="11749"/>
                    <a:pt x="44767" y="15559"/>
                  </a:cubicBezTo>
                  <a:cubicBezTo>
                    <a:pt x="38100" y="20321"/>
                    <a:pt x="37147" y="30799"/>
                    <a:pt x="40957" y="38419"/>
                  </a:cubicBezTo>
                  <a:cubicBezTo>
                    <a:pt x="44767" y="45086"/>
                    <a:pt x="50482" y="50801"/>
                    <a:pt x="57150" y="54611"/>
                  </a:cubicBezTo>
                  <a:cubicBezTo>
                    <a:pt x="61913" y="56516"/>
                    <a:pt x="65722" y="59374"/>
                    <a:pt x="69532" y="63184"/>
                  </a:cubicBezTo>
                  <a:cubicBezTo>
                    <a:pt x="70485" y="64136"/>
                    <a:pt x="71438" y="65089"/>
                    <a:pt x="73342" y="66041"/>
                  </a:cubicBezTo>
                  <a:cubicBezTo>
                    <a:pt x="79057" y="67946"/>
                    <a:pt x="83820" y="70804"/>
                    <a:pt x="87630" y="74614"/>
                  </a:cubicBezTo>
                  <a:cubicBezTo>
                    <a:pt x="91440" y="77471"/>
                    <a:pt x="95250" y="80329"/>
                    <a:pt x="99060" y="83186"/>
                  </a:cubicBezTo>
                  <a:cubicBezTo>
                    <a:pt x="103822" y="86996"/>
                    <a:pt x="108585" y="89854"/>
                    <a:pt x="113347" y="93664"/>
                  </a:cubicBezTo>
                  <a:cubicBezTo>
                    <a:pt x="122872" y="100331"/>
                    <a:pt x="127635" y="109856"/>
                    <a:pt x="130492" y="120334"/>
                  </a:cubicBezTo>
                  <a:cubicBezTo>
                    <a:pt x="135255" y="140336"/>
                    <a:pt x="127635" y="163196"/>
                    <a:pt x="105728" y="172721"/>
                  </a:cubicBezTo>
                  <a:close/>
                  <a:moveTo>
                    <a:pt x="17145" y="130811"/>
                  </a:moveTo>
                  <a:cubicBezTo>
                    <a:pt x="15240" y="129859"/>
                    <a:pt x="14288" y="129859"/>
                    <a:pt x="12382" y="128906"/>
                  </a:cubicBezTo>
                  <a:cubicBezTo>
                    <a:pt x="11430" y="128906"/>
                    <a:pt x="11430" y="129859"/>
                    <a:pt x="11430" y="129859"/>
                  </a:cubicBezTo>
                  <a:lnTo>
                    <a:pt x="16192" y="133669"/>
                  </a:lnTo>
                  <a:cubicBezTo>
                    <a:pt x="17145" y="132716"/>
                    <a:pt x="18097" y="132716"/>
                    <a:pt x="18097" y="131764"/>
                  </a:cubicBezTo>
                  <a:cubicBezTo>
                    <a:pt x="18097" y="130811"/>
                    <a:pt x="17145" y="130811"/>
                    <a:pt x="17145" y="130811"/>
                  </a:cubicBezTo>
                  <a:close/>
                  <a:moveTo>
                    <a:pt x="14288" y="124144"/>
                  </a:moveTo>
                  <a:cubicBezTo>
                    <a:pt x="14288" y="126049"/>
                    <a:pt x="15240" y="127001"/>
                    <a:pt x="16192" y="127001"/>
                  </a:cubicBezTo>
                  <a:cubicBezTo>
                    <a:pt x="18097" y="127001"/>
                    <a:pt x="15240" y="126049"/>
                    <a:pt x="16192" y="125096"/>
                  </a:cubicBezTo>
                  <a:cubicBezTo>
                    <a:pt x="16192" y="124144"/>
                    <a:pt x="16192" y="124144"/>
                    <a:pt x="17145" y="123191"/>
                  </a:cubicBezTo>
                  <a:cubicBezTo>
                    <a:pt x="17145" y="122239"/>
                    <a:pt x="18097" y="121286"/>
                    <a:pt x="17145" y="121286"/>
                  </a:cubicBezTo>
                  <a:cubicBezTo>
                    <a:pt x="16192" y="121286"/>
                    <a:pt x="16192" y="122239"/>
                    <a:pt x="15240" y="123191"/>
                  </a:cubicBezTo>
                  <a:cubicBezTo>
                    <a:pt x="14288" y="123191"/>
                    <a:pt x="14288" y="124144"/>
                    <a:pt x="14288" y="124144"/>
                  </a:cubicBezTo>
                  <a:close/>
                  <a:moveTo>
                    <a:pt x="21907" y="117476"/>
                  </a:moveTo>
                  <a:cubicBezTo>
                    <a:pt x="21907" y="117476"/>
                    <a:pt x="22860" y="116524"/>
                    <a:pt x="21907" y="115571"/>
                  </a:cubicBezTo>
                  <a:cubicBezTo>
                    <a:pt x="20955" y="115571"/>
                    <a:pt x="20955" y="116524"/>
                    <a:pt x="20003" y="117476"/>
                  </a:cubicBezTo>
                  <a:cubicBezTo>
                    <a:pt x="20003" y="118429"/>
                    <a:pt x="19050" y="119381"/>
                    <a:pt x="20003" y="120334"/>
                  </a:cubicBezTo>
                  <a:cubicBezTo>
                    <a:pt x="20955" y="120334"/>
                    <a:pt x="20955" y="118429"/>
                    <a:pt x="21907" y="117476"/>
                  </a:cubicBezTo>
                  <a:close/>
                  <a:moveTo>
                    <a:pt x="21907" y="131764"/>
                  </a:moveTo>
                  <a:cubicBezTo>
                    <a:pt x="21907" y="130811"/>
                    <a:pt x="20955" y="130811"/>
                    <a:pt x="21907" y="131764"/>
                  </a:cubicBezTo>
                  <a:cubicBezTo>
                    <a:pt x="20955" y="130811"/>
                    <a:pt x="20955" y="131764"/>
                    <a:pt x="20955" y="131764"/>
                  </a:cubicBezTo>
                  <a:cubicBezTo>
                    <a:pt x="20003" y="132716"/>
                    <a:pt x="20955" y="132716"/>
                    <a:pt x="21907" y="131764"/>
                  </a:cubicBezTo>
                  <a:cubicBezTo>
                    <a:pt x="21907" y="132716"/>
                    <a:pt x="21907" y="131764"/>
                    <a:pt x="21907" y="131764"/>
                  </a:cubicBezTo>
                  <a:close/>
                  <a:moveTo>
                    <a:pt x="21907" y="123191"/>
                  </a:moveTo>
                  <a:cubicBezTo>
                    <a:pt x="22860" y="123191"/>
                    <a:pt x="22860" y="123191"/>
                    <a:pt x="22860" y="122239"/>
                  </a:cubicBezTo>
                  <a:cubicBezTo>
                    <a:pt x="22860" y="122239"/>
                    <a:pt x="22860" y="121286"/>
                    <a:pt x="22860" y="121286"/>
                  </a:cubicBezTo>
                  <a:cubicBezTo>
                    <a:pt x="22860" y="121286"/>
                    <a:pt x="21907" y="122239"/>
                    <a:pt x="21907" y="123191"/>
                  </a:cubicBezTo>
                  <a:cubicBezTo>
                    <a:pt x="21907" y="123191"/>
                    <a:pt x="21907" y="123191"/>
                    <a:pt x="21907" y="123191"/>
                  </a:cubicBezTo>
                  <a:close/>
                  <a:moveTo>
                    <a:pt x="22860" y="134621"/>
                  </a:moveTo>
                  <a:cubicBezTo>
                    <a:pt x="22860" y="134621"/>
                    <a:pt x="23813" y="134621"/>
                    <a:pt x="22860" y="134621"/>
                  </a:cubicBezTo>
                  <a:cubicBezTo>
                    <a:pt x="23813" y="133669"/>
                    <a:pt x="22860" y="133669"/>
                    <a:pt x="22860" y="133669"/>
                  </a:cubicBezTo>
                  <a:cubicBezTo>
                    <a:pt x="22860" y="133669"/>
                    <a:pt x="22860" y="133669"/>
                    <a:pt x="22860" y="134621"/>
                  </a:cubicBezTo>
                  <a:cubicBezTo>
                    <a:pt x="21907" y="134621"/>
                    <a:pt x="22860" y="134621"/>
                    <a:pt x="22860" y="134621"/>
                  </a:cubicBezTo>
                  <a:close/>
                  <a:moveTo>
                    <a:pt x="25717" y="116524"/>
                  </a:moveTo>
                  <a:cubicBezTo>
                    <a:pt x="25717" y="115571"/>
                    <a:pt x="24765" y="115571"/>
                    <a:pt x="24765" y="115571"/>
                  </a:cubicBezTo>
                  <a:cubicBezTo>
                    <a:pt x="22860" y="115571"/>
                    <a:pt x="22860" y="117476"/>
                    <a:pt x="22860" y="118429"/>
                  </a:cubicBezTo>
                  <a:cubicBezTo>
                    <a:pt x="22860" y="119381"/>
                    <a:pt x="22860" y="119381"/>
                    <a:pt x="23813" y="119381"/>
                  </a:cubicBezTo>
                  <a:cubicBezTo>
                    <a:pt x="24765" y="118429"/>
                    <a:pt x="25717" y="118429"/>
                    <a:pt x="25717" y="116524"/>
                  </a:cubicBezTo>
                  <a:close/>
                  <a:moveTo>
                    <a:pt x="24765" y="139384"/>
                  </a:moveTo>
                  <a:cubicBezTo>
                    <a:pt x="24765" y="138431"/>
                    <a:pt x="24765" y="138431"/>
                    <a:pt x="23813" y="138431"/>
                  </a:cubicBezTo>
                  <a:cubicBezTo>
                    <a:pt x="23813" y="138431"/>
                    <a:pt x="22860" y="138431"/>
                    <a:pt x="22860" y="139384"/>
                  </a:cubicBezTo>
                  <a:cubicBezTo>
                    <a:pt x="22860" y="139384"/>
                    <a:pt x="22860" y="139384"/>
                    <a:pt x="24765" y="139384"/>
                  </a:cubicBezTo>
                  <a:cubicBezTo>
                    <a:pt x="23813" y="139384"/>
                    <a:pt x="24765" y="139384"/>
                    <a:pt x="24765" y="139384"/>
                  </a:cubicBezTo>
                  <a:close/>
                  <a:moveTo>
                    <a:pt x="23813" y="126049"/>
                  </a:moveTo>
                  <a:cubicBezTo>
                    <a:pt x="22860" y="126049"/>
                    <a:pt x="22860" y="127001"/>
                    <a:pt x="23813" y="126049"/>
                  </a:cubicBezTo>
                  <a:cubicBezTo>
                    <a:pt x="22860" y="127954"/>
                    <a:pt x="23813" y="127954"/>
                    <a:pt x="23813" y="127954"/>
                  </a:cubicBezTo>
                  <a:cubicBezTo>
                    <a:pt x="23813" y="127954"/>
                    <a:pt x="23813" y="127001"/>
                    <a:pt x="23813" y="126049"/>
                  </a:cubicBezTo>
                  <a:cubicBezTo>
                    <a:pt x="23813" y="127001"/>
                    <a:pt x="23813" y="126049"/>
                    <a:pt x="23813" y="126049"/>
                  </a:cubicBezTo>
                  <a:close/>
                  <a:moveTo>
                    <a:pt x="26670" y="128906"/>
                  </a:moveTo>
                  <a:cubicBezTo>
                    <a:pt x="25717" y="128906"/>
                    <a:pt x="25717" y="130811"/>
                    <a:pt x="25717" y="131764"/>
                  </a:cubicBezTo>
                  <a:cubicBezTo>
                    <a:pt x="25717" y="131764"/>
                    <a:pt x="25717" y="132716"/>
                    <a:pt x="26670" y="132716"/>
                  </a:cubicBezTo>
                  <a:cubicBezTo>
                    <a:pt x="26670" y="132716"/>
                    <a:pt x="27622" y="132716"/>
                    <a:pt x="27622" y="131764"/>
                  </a:cubicBezTo>
                  <a:cubicBezTo>
                    <a:pt x="29528" y="130811"/>
                    <a:pt x="26670" y="128906"/>
                    <a:pt x="26670" y="128906"/>
                  </a:cubicBezTo>
                  <a:close/>
                  <a:moveTo>
                    <a:pt x="30480" y="44134"/>
                  </a:moveTo>
                  <a:cubicBezTo>
                    <a:pt x="30480" y="44134"/>
                    <a:pt x="31432" y="44134"/>
                    <a:pt x="30480" y="44134"/>
                  </a:cubicBezTo>
                  <a:cubicBezTo>
                    <a:pt x="31432" y="44134"/>
                    <a:pt x="31432" y="43181"/>
                    <a:pt x="30480" y="44134"/>
                  </a:cubicBezTo>
                  <a:cubicBezTo>
                    <a:pt x="30480" y="42229"/>
                    <a:pt x="29528" y="40324"/>
                    <a:pt x="28575" y="39371"/>
                  </a:cubicBezTo>
                  <a:lnTo>
                    <a:pt x="27622" y="38419"/>
                  </a:lnTo>
                  <a:cubicBezTo>
                    <a:pt x="27622" y="38419"/>
                    <a:pt x="27622" y="39371"/>
                    <a:pt x="27622" y="39371"/>
                  </a:cubicBezTo>
                  <a:cubicBezTo>
                    <a:pt x="27622" y="41276"/>
                    <a:pt x="28575" y="43181"/>
                    <a:pt x="30480" y="44134"/>
                  </a:cubicBezTo>
                  <a:close/>
                  <a:moveTo>
                    <a:pt x="30480" y="124144"/>
                  </a:moveTo>
                  <a:cubicBezTo>
                    <a:pt x="30480" y="124144"/>
                    <a:pt x="30480" y="123191"/>
                    <a:pt x="30480" y="124144"/>
                  </a:cubicBezTo>
                  <a:cubicBezTo>
                    <a:pt x="29528" y="123191"/>
                    <a:pt x="27622" y="123191"/>
                    <a:pt x="27622" y="124144"/>
                  </a:cubicBezTo>
                  <a:lnTo>
                    <a:pt x="30480" y="127001"/>
                  </a:lnTo>
                  <a:cubicBezTo>
                    <a:pt x="30480" y="127001"/>
                    <a:pt x="30480" y="124144"/>
                    <a:pt x="30480" y="124144"/>
                  </a:cubicBezTo>
                  <a:close/>
                  <a:moveTo>
                    <a:pt x="31432" y="66994"/>
                  </a:moveTo>
                  <a:lnTo>
                    <a:pt x="31432" y="66994"/>
                  </a:lnTo>
                  <a:cubicBezTo>
                    <a:pt x="30480" y="66994"/>
                    <a:pt x="30480" y="66994"/>
                    <a:pt x="31432" y="66994"/>
                  </a:cubicBezTo>
                  <a:lnTo>
                    <a:pt x="31432" y="66994"/>
                  </a:lnTo>
                  <a:lnTo>
                    <a:pt x="31432" y="66994"/>
                  </a:lnTo>
                  <a:close/>
                  <a:moveTo>
                    <a:pt x="31432" y="48896"/>
                  </a:moveTo>
                  <a:cubicBezTo>
                    <a:pt x="30480" y="48896"/>
                    <a:pt x="30480" y="48896"/>
                    <a:pt x="31432" y="48896"/>
                  </a:cubicBezTo>
                  <a:cubicBezTo>
                    <a:pt x="30480" y="49849"/>
                    <a:pt x="30480" y="49849"/>
                    <a:pt x="31432" y="49849"/>
                  </a:cubicBezTo>
                  <a:cubicBezTo>
                    <a:pt x="31432" y="49849"/>
                    <a:pt x="32385" y="50801"/>
                    <a:pt x="31432" y="48896"/>
                  </a:cubicBezTo>
                  <a:cubicBezTo>
                    <a:pt x="32385" y="48896"/>
                    <a:pt x="32385" y="48896"/>
                    <a:pt x="31432" y="48896"/>
                  </a:cubicBezTo>
                  <a:close/>
                  <a:moveTo>
                    <a:pt x="32385" y="53659"/>
                  </a:moveTo>
                  <a:cubicBezTo>
                    <a:pt x="31432" y="53659"/>
                    <a:pt x="30480" y="54611"/>
                    <a:pt x="30480" y="55564"/>
                  </a:cubicBezTo>
                  <a:cubicBezTo>
                    <a:pt x="30480" y="56516"/>
                    <a:pt x="31432" y="56516"/>
                    <a:pt x="31432" y="56516"/>
                  </a:cubicBezTo>
                  <a:cubicBezTo>
                    <a:pt x="32385" y="54611"/>
                    <a:pt x="34290" y="55564"/>
                    <a:pt x="35242" y="54611"/>
                  </a:cubicBezTo>
                  <a:cubicBezTo>
                    <a:pt x="35242" y="54611"/>
                    <a:pt x="33338" y="53659"/>
                    <a:pt x="32385" y="53659"/>
                  </a:cubicBezTo>
                  <a:close/>
                  <a:moveTo>
                    <a:pt x="42863" y="60326"/>
                  </a:moveTo>
                  <a:cubicBezTo>
                    <a:pt x="43815" y="60326"/>
                    <a:pt x="43815" y="59374"/>
                    <a:pt x="43815" y="58421"/>
                  </a:cubicBezTo>
                  <a:cubicBezTo>
                    <a:pt x="42863" y="58421"/>
                    <a:pt x="42863" y="58421"/>
                    <a:pt x="41910" y="58421"/>
                  </a:cubicBezTo>
                  <a:cubicBezTo>
                    <a:pt x="39053" y="60326"/>
                    <a:pt x="37147" y="62231"/>
                    <a:pt x="35242" y="65089"/>
                  </a:cubicBezTo>
                  <a:cubicBezTo>
                    <a:pt x="35242" y="63184"/>
                    <a:pt x="33338" y="62231"/>
                    <a:pt x="33338" y="60326"/>
                  </a:cubicBezTo>
                  <a:cubicBezTo>
                    <a:pt x="33338" y="59374"/>
                    <a:pt x="32385" y="59374"/>
                    <a:pt x="32385" y="59374"/>
                  </a:cubicBezTo>
                  <a:cubicBezTo>
                    <a:pt x="32385" y="59374"/>
                    <a:pt x="31432" y="60326"/>
                    <a:pt x="31432" y="60326"/>
                  </a:cubicBezTo>
                  <a:cubicBezTo>
                    <a:pt x="31432" y="63184"/>
                    <a:pt x="33338" y="64136"/>
                    <a:pt x="35242" y="65089"/>
                  </a:cubicBezTo>
                  <a:cubicBezTo>
                    <a:pt x="37147" y="66041"/>
                    <a:pt x="39053" y="65089"/>
                    <a:pt x="40005" y="63184"/>
                  </a:cubicBezTo>
                  <a:cubicBezTo>
                    <a:pt x="40957" y="62231"/>
                    <a:pt x="40957" y="61279"/>
                    <a:pt x="42863" y="60326"/>
                  </a:cubicBezTo>
                  <a:close/>
                  <a:moveTo>
                    <a:pt x="38100" y="72709"/>
                  </a:moveTo>
                  <a:cubicBezTo>
                    <a:pt x="38100" y="71756"/>
                    <a:pt x="38100" y="70804"/>
                    <a:pt x="36195" y="69851"/>
                  </a:cubicBezTo>
                  <a:cubicBezTo>
                    <a:pt x="36195" y="69851"/>
                    <a:pt x="35242" y="69851"/>
                    <a:pt x="35242" y="70804"/>
                  </a:cubicBezTo>
                  <a:cubicBezTo>
                    <a:pt x="35242" y="71756"/>
                    <a:pt x="35242" y="73661"/>
                    <a:pt x="37147" y="73661"/>
                  </a:cubicBezTo>
                  <a:cubicBezTo>
                    <a:pt x="37147" y="74614"/>
                    <a:pt x="38100" y="73661"/>
                    <a:pt x="38100" y="72709"/>
                  </a:cubicBezTo>
                  <a:close/>
                  <a:moveTo>
                    <a:pt x="38100" y="58421"/>
                  </a:moveTo>
                  <a:cubicBezTo>
                    <a:pt x="39053" y="58421"/>
                    <a:pt x="39053" y="58421"/>
                    <a:pt x="38100" y="58421"/>
                  </a:cubicBezTo>
                  <a:cubicBezTo>
                    <a:pt x="39053" y="57469"/>
                    <a:pt x="39053" y="57469"/>
                    <a:pt x="38100" y="57469"/>
                  </a:cubicBezTo>
                  <a:cubicBezTo>
                    <a:pt x="38100" y="57469"/>
                    <a:pt x="38100" y="57469"/>
                    <a:pt x="38100" y="58421"/>
                  </a:cubicBezTo>
                  <a:cubicBezTo>
                    <a:pt x="38100" y="58421"/>
                    <a:pt x="38100" y="58421"/>
                    <a:pt x="38100" y="58421"/>
                  </a:cubicBezTo>
                  <a:close/>
                  <a:moveTo>
                    <a:pt x="39053" y="53659"/>
                  </a:moveTo>
                  <a:cubicBezTo>
                    <a:pt x="39053" y="53659"/>
                    <a:pt x="39053" y="53659"/>
                    <a:pt x="39053" y="53659"/>
                  </a:cubicBezTo>
                  <a:cubicBezTo>
                    <a:pt x="40005" y="52706"/>
                    <a:pt x="39053" y="52706"/>
                    <a:pt x="39053" y="52706"/>
                  </a:cubicBezTo>
                  <a:lnTo>
                    <a:pt x="39053" y="53659"/>
                  </a:lnTo>
                  <a:cubicBezTo>
                    <a:pt x="38100" y="52706"/>
                    <a:pt x="38100" y="53659"/>
                    <a:pt x="39053" y="53659"/>
                  </a:cubicBezTo>
                  <a:close/>
                  <a:moveTo>
                    <a:pt x="40957" y="48896"/>
                  </a:moveTo>
                  <a:cubicBezTo>
                    <a:pt x="40957" y="48896"/>
                    <a:pt x="40957" y="49849"/>
                    <a:pt x="40957" y="48896"/>
                  </a:cubicBezTo>
                  <a:cubicBezTo>
                    <a:pt x="40957" y="49849"/>
                    <a:pt x="41910" y="49849"/>
                    <a:pt x="40957" y="48896"/>
                  </a:cubicBezTo>
                  <a:cubicBezTo>
                    <a:pt x="41910" y="48896"/>
                    <a:pt x="40957" y="48896"/>
                    <a:pt x="40957" y="48896"/>
                  </a:cubicBezTo>
                  <a:cubicBezTo>
                    <a:pt x="40957" y="48896"/>
                    <a:pt x="40957" y="48896"/>
                    <a:pt x="40957" y="48896"/>
                  </a:cubicBezTo>
                  <a:close/>
                  <a:moveTo>
                    <a:pt x="43815" y="87949"/>
                  </a:moveTo>
                  <a:cubicBezTo>
                    <a:pt x="43815" y="86996"/>
                    <a:pt x="43815" y="86996"/>
                    <a:pt x="43815" y="87949"/>
                  </a:cubicBezTo>
                  <a:lnTo>
                    <a:pt x="41910" y="87949"/>
                  </a:lnTo>
                  <a:cubicBezTo>
                    <a:pt x="42863" y="87949"/>
                    <a:pt x="42863" y="88901"/>
                    <a:pt x="43815" y="87949"/>
                  </a:cubicBezTo>
                  <a:cubicBezTo>
                    <a:pt x="43815" y="87949"/>
                    <a:pt x="43815" y="87949"/>
                    <a:pt x="43815" y="87949"/>
                  </a:cubicBezTo>
                  <a:close/>
                  <a:moveTo>
                    <a:pt x="89535" y="107951"/>
                  </a:moveTo>
                  <a:lnTo>
                    <a:pt x="90488" y="107951"/>
                  </a:lnTo>
                  <a:cubicBezTo>
                    <a:pt x="90488" y="108904"/>
                    <a:pt x="88582" y="109856"/>
                    <a:pt x="90488" y="111761"/>
                  </a:cubicBezTo>
                  <a:cubicBezTo>
                    <a:pt x="93345" y="113666"/>
                    <a:pt x="95250" y="115571"/>
                    <a:pt x="98107" y="115571"/>
                  </a:cubicBezTo>
                  <a:cubicBezTo>
                    <a:pt x="99060" y="115571"/>
                    <a:pt x="100013" y="115571"/>
                    <a:pt x="100013" y="114619"/>
                  </a:cubicBezTo>
                  <a:cubicBezTo>
                    <a:pt x="100013" y="113666"/>
                    <a:pt x="100013" y="113666"/>
                    <a:pt x="100965" y="113666"/>
                  </a:cubicBezTo>
                  <a:cubicBezTo>
                    <a:pt x="103822" y="113666"/>
                    <a:pt x="103822" y="112714"/>
                    <a:pt x="101917" y="110809"/>
                  </a:cubicBezTo>
                  <a:cubicBezTo>
                    <a:pt x="100965" y="109856"/>
                    <a:pt x="101917" y="108904"/>
                    <a:pt x="101917" y="106999"/>
                  </a:cubicBezTo>
                  <a:cubicBezTo>
                    <a:pt x="103822" y="107951"/>
                    <a:pt x="104775" y="108904"/>
                    <a:pt x="106680" y="108904"/>
                  </a:cubicBezTo>
                  <a:cubicBezTo>
                    <a:pt x="106680" y="109856"/>
                    <a:pt x="105728" y="110809"/>
                    <a:pt x="106680" y="110809"/>
                  </a:cubicBezTo>
                  <a:cubicBezTo>
                    <a:pt x="107632" y="110809"/>
                    <a:pt x="107632" y="110809"/>
                    <a:pt x="108585" y="109856"/>
                  </a:cubicBezTo>
                  <a:cubicBezTo>
                    <a:pt x="108585" y="108904"/>
                    <a:pt x="108585" y="108904"/>
                    <a:pt x="109538" y="107951"/>
                  </a:cubicBezTo>
                  <a:cubicBezTo>
                    <a:pt x="112395" y="106999"/>
                    <a:pt x="111442" y="104141"/>
                    <a:pt x="111442" y="102236"/>
                  </a:cubicBezTo>
                  <a:cubicBezTo>
                    <a:pt x="111442" y="100331"/>
                    <a:pt x="110490" y="99379"/>
                    <a:pt x="110490" y="97474"/>
                  </a:cubicBezTo>
                  <a:cubicBezTo>
                    <a:pt x="110490" y="95569"/>
                    <a:pt x="109538" y="95569"/>
                    <a:pt x="107632" y="96521"/>
                  </a:cubicBezTo>
                  <a:cubicBezTo>
                    <a:pt x="104775" y="98426"/>
                    <a:pt x="100965" y="101284"/>
                    <a:pt x="97155" y="101284"/>
                  </a:cubicBezTo>
                  <a:cubicBezTo>
                    <a:pt x="98107" y="98426"/>
                    <a:pt x="100965" y="97474"/>
                    <a:pt x="102870" y="95569"/>
                  </a:cubicBezTo>
                  <a:cubicBezTo>
                    <a:pt x="102870" y="96521"/>
                    <a:pt x="103822" y="96521"/>
                    <a:pt x="104775" y="95569"/>
                  </a:cubicBezTo>
                  <a:cubicBezTo>
                    <a:pt x="104775" y="95569"/>
                    <a:pt x="105728" y="94616"/>
                    <a:pt x="104775" y="93664"/>
                  </a:cubicBezTo>
                  <a:cubicBezTo>
                    <a:pt x="104775" y="93664"/>
                    <a:pt x="103822" y="93664"/>
                    <a:pt x="102870" y="94616"/>
                  </a:cubicBezTo>
                  <a:lnTo>
                    <a:pt x="101917" y="95569"/>
                  </a:lnTo>
                  <a:cubicBezTo>
                    <a:pt x="101917" y="94616"/>
                    <a:pt x="101917" y="94616"/>
                    <a:pt x="102870" y="93664"/>
                  </a:cubicBezTo>
                  <a:lnTo>
                    <a:pt x="102870" y="92711"/>
                  </a:lnTo>
                  <a:cubicBezTo>
                    <a:pt x="102870" y="91759"/>
                    <a:pt x="101917" y="92711"/>
                    <a:pt x="101917" y="92711"/>
                  </a:cubicBezTo>
                  <a:cubicBezTo>
                    <a:pt x="100965" y="95569"/>
                    <a:pt x="96203" y="95569"/>
                    <a:pt x="94297" y="98426"/>
                  </a:cubicBezTo>
                  <a:cubicBezTo>
                    <a:pt x="93345" y="99379"/>
                    <a:pt x="91440" y="100331"/>
                    <a:pt x="90488" y="99379"/>
                  </a:cubicBezTo>
                  <a:cubicBezTo>
                    <a:pt x="88582" y="98426"/>
                    <a:pt x="90488" y="97474"/>
                    <a:pt x="90488" y="96521"/>
                  </a:cubicBezTo>
                  <a:cubicBezTo>
                    <a:pt x="93345" y="96521"/>
                    <a:pt x="95250" y="93664"/>
                    <a:pt x="98107" y="92711"/>
                  </a:cubicBezTo>
                  <a:lnTo>
                    <a:pt x="98107" y="91759"/>
                  </a:lnTo>
                  <a:cubicBezTo>
                    <a:pt x="96203" y="92711"/>
                    <a:pt x="94297" y="89854"/>
                    <a:pt x="92392" y="91759"/>
                  </a:cubicBezTo>
                  <a:cubicBezTo>
                    <a:pt x="92392" y="90806"/>
                    <a:pt x="92392" y="88901"/>
                    <a:pt x="93345" y="87949"/>
                  </a:cubicBezTo>
                  <a:cubicBezTo>
                    <a:pt x="93345" y="86996"/>
                    <a:pt x="94297" y="86044"/>
                    <a:pt x="93345" y="86044"/>
                  </a:cubicBezTo>
                  <a:cubicBezTo>
                    <a:pt x="92392" y="85091"/>
                    <a:pt x="91440" y="86044"/>
                    <a:pt x="91440" y="86996"/>
                  </a:cubicBezTo>
                  <a:cubicBezTo>
                    <a:pt x="91440" y="87949"/>
                    <a:pt x="90488" y="88901"/>
                    <a:pt x="90488" y="88901"/>
                  </a:cubicBezTo>
                  <a:cubicBezTo>
                    <a:pt x="90488" y="89854"/>
                    <a:pt x="90488" y="90806"/>
                    <a:pt x="88582" y="90806"/>
                  </a:cubicBezTo>
                  <a:cubicBezTo>
                    <a:pt x="87630" y="90806"/>
                    <a:pt x="86678" y="89854"/>
                    <a:pt x="86678" y="88901"/>
                  </a:cubicBezTo>
                  <a:cubicBezTo>
                    <a:pt x="86678" y="87949"/>
                    <a:pt x="85725" y="86996"/>
                    <a:pt x="84772" y="87949"/>
                  </a:cubicBezTo>
                  <a:cubicBezTo>
                    <a:pt x="81915" y="89854"/>
                    <a:pt x="80963" y="88901"/>
                    <a:pt x="79057" y="86996"/>
                  </a:cubicBezTo>
                  <a:cubicBezTo>
                    <a:pt x="78105" y="86044"/>
                    <a:pt x="77153" y="85091"/>
                    <a:pt x="76200" y="85091"/>
                  </a:cubicBezTo>
                  <a:cubicBezTo>
                    <a:pt x="76200" y="86044"/>
                    <a:pt x="76200" y="87949"/>
                    <a:pt x="74295" y="87949"/>
                  </a:cubicBezTo>
                  <a:cubicBezTo>
                    <a:pt x="72390" y="87949"/>
                    <a:pt x="71438" y="88901"/>
                    <a:pt x="70485" y="89854"/>
                  </a:cubicBezTo>
                  <a:cubicBezTo>
                    <a:pt x="68580" y="91759"/>
                    <a:pt x="66675" y="91759"/>
                    <a:pt x="64770" y="91759"/>
                  </a:cubicBezTo>
                  <a:cubicBezTo>
                    <a:pt x="64770" y="89854"/>
                    <a:pt x="62865" y="88901"/>
                    <a:pt x="61913" y="87949"/>
                  </a:cubicBezTo>
                  <a:cubicBezTo>
                    <a:pt x="61913" y="87949"/>
                    <a:pt x="60960" y="86996"/>
                    <a:pt x="61913" y="86996"/>
                  </a:cubicBezTo>
                  <a:cubicBezTo>
                    <a:pt x="61913" y="86996"/>
                    <a:pt x="62865" y="86996"/>
                    <a:pt x="62865" y="86996"/>
                  </a:cubicBezTo>
                  <a:cubicBezTo>
                    <a:pt x="63817" y="87949"/>
                    <a:pt x="64770" y="88901"/>
                    <a:pt x="65722" y="88901"/>
                  </a:cubicBezTo>
                  <a:cubicBezTo>
                    <a:pt x="66675" y="88901"/>
                    <a:pt x="66675" y="89854"/>
                    <a:pt x="67628" y="88901"/>
                  </a:cubicBezTo>
                  <a:cubicBezTo>
                    <a:pt x="68580" y="87949"/>
                    <a:pt x="67628" y="86996"/>
                    <a:pt x="67628" y="86996"/>
                  </a:cubicBezTo>
                  <a:cubicBezTo>
                    <a:pt x="67628" y="86044"/>
                    <a:pt x="66675" y="86044"/>
                    <a:pt x="65722" y="86044"/>
                  </a:cubicBezTo>
                  <a:cubicBezTo>
                    <a:pt x="63817" y="84139"/>
                    <a:pt x="62865" y="83186"/>
                    <a:pt x="64770" y="80329"/>
                  </a:cubicBezTo>
                  <a:cubicBezTo>
                    <a:pt x="64770" y="77471"/>
                    <a:pt x="61913" y="78424"/>
                    <a:pt x="60007" y="77471"/>
                  </a:cubicBezTo>
                  <a:lnTo>
                    <a:pt x="59055" y="75566"/>
                  </a:lnTo>
                  <a:cubicBezTo>
                    <a:pt x="59055" y="74614"/>
                    <a:pt x="59055" y="73661"/>
                    <a:pt x="58103" y="73661"/>
                  </a:cubicBezTo>
                  <a:cubicBezTo>
                    <a:pt x="57150" y="73661"/>
                    <a:pt x="56197" y="74614"/>
                    <a:pt x="56197" y="75566"/>
                  </a:cubicBezTo>
                  <a:cubicBezTo>
                    <a:pt x="55245" y="77471"/>
                    <a:pt x="56197" y="79376"/>
                    <a:pt x="58103" y="81281"/>
                  </a:cubicBezTo>
                  <a:cubicBezTo>
                    <a:pt x="57150" y="81281"/>
                    <a:pt x="56197" y="81281"/>
                    <a:pt x="55245" y="82234"/>
                  </a:cubicBezTo>
                  <a:cubicBezTo>
                    <a:pt x="54292" y="80329"/>
                    <a:pt x="52388" y="81281"/>
                    <a:pt x="51435" y="80329"/>
                  </a:cubicBezTo>
                  <a:cubicBezTo>
                    <a:pt x="50482" y="79376"/>
                    <a:pt x="49530" y="79376"/>
                    <a:pt x="49530" y="78424"/>
                  </a:cubicBezTo>
                  <a:cubicBezTo>
                    <a:pt x="49530" y="77471"/>
                    <a:pt x="51435" y="76519"/>
                    <a:pt x="52388" y="76519"/>
                  </a:cubicBezTo>
                  <a:cubicBezTo>
                    <a:pt x="54292" y="77471"/>
                    <a:pt x="55245" y="76519"/>
                    <a:pt x="54292" y="74614"/>
                  </a:cubicBezTo>
                  <a:cubicBezTo>
                    <a:pt x="54292" y="72709"/>
                    <a:pt x="54292" y="71756"/>
                    <a:pt x="55245" y="70804"/>
                  </a:cubicBezTo>
                  <a:cubicBezTo>
                    <a:pt x="56197" y="69851"/>
                    <a:pt x="56197" y="68899"/>
                    <a:pt x="55245" y="68899"/>
                  </a:cubicBezTo>
                  <a:cubicBezTo>
                    <a:pt x="55245" y="67946"/>
                    <a:pt x="55245" y="66994"/>
                    <a:pt x="54292" y="66994"/>
                  </a:cubicBezTo>
                  <a:cubicBezTo>
                    <a:pt x="53340" y="66994"/>
                    <a:pt x="53340" y="67946"/>
                    <a:pt x="53340" y="68899"/>
                  </a:cubicBezTo>
                  <a:cubicBezTo>
                    <a:pt x="53340" y="70804"/>
                    <a:pt x="52388" y="72709"/>
                    <a:pt x="51435" y="73661"/>
                  </a:cubicBezTo>
                  <a:cubicBezTo>
                    <a:pt x="51435" y="74614"/>
                    <a:pt x="50482" y="74614"/>
                    <a:pt x="49530" y="74614"/>
                  </a:cubicBezTo>
                  <a:cubicBezTo>
                    <a:pt x="48578" y="74614"/>
                    <a:pt x="48578" y="73661"/>
                    <a:pt x="49530" y="72709"/>
                  </a:cubicBezTo>
                  <a:cubicBezTo>
                    <a:pt x="49530" y="70804"/>
                    <a:pt x="48578" y="69851"/>
                    <a:pt x="49530" y="67946"/>
                  </a:cubicBezTo>
                  <a:cubicBezTo>
                    <a:pt x="49530" y="66994"/>
                    <a:pt x="49530" y="66041"/>
                    <a:pt x="48578" y="65089"/>
                  </a:cubicBezTo>
                  <a:cubicBezTo>
                    <a:pt x="47625" y="65089"/>
                    <a:pt x="45720" y="66041"/>
                    <a:pt x="45720" y="66994"/>
                  </a:cubicBezTo>
                  <a:cubicBezTo>
                    <a:pt x="45720" y="68899"/>
                    <a:pt x="44767" y="69851"/>
                    <a:pt x="43815" y="71756"/>
                  </a:cubicBezTo>
                  <a:cubicBezTo>
                    <a:pt x="43815" y="72709"/>
                    <a:pt x="44767" y="72709"/>
                    <a:pt x="44767" y="72709"/>
                  </a:cubicBezTo>
                  <a:cubicBezTo>
                    <a:pt x="44767" y="73661"/>
                    <a:pt x="45720" y="74614"/>
                    <a:pt x="46672" y="75566"/>
                  </a:cubicBezTo>
                  <a:cubicBezTo>
                    <a:pt x="47625" y="76519"/>
                    <a:pt x="46672" y="76519"/>
                    <a:pt x="45720" y="77471"/>
                  </a:cubicBezTo>
                  <a:cubicBezTo>
                    <a:pt x="41910" y="79376"/>
                    <a:pt x="40957" y="81281"/>
                    <a:pt x="44767" y="83186"/>
                  </a:cubicBezTo>
                  <a:cubicBezTo>
                    <a:pt x="45720" y="84139"/>
                    <a:pt x="47625" y="85091"/>
                    <a:pt x="47625" y="86044"/>
                  </a:cubicBezTo>
                  <a:cubicBezTo>
                    <a:pt x="47625" y="86996"/>
                    <a:pt x="47625" y="87949"/>
                    <a:pt x="49530" y="87949"/>
                  </a:cubicBezTo>
                  <a:cubicBezTo>
                    <a:pt x="51435" y="87949"/>
                    <a:pt x="50482" y="86996"/>
                    <a:pt x="50482" y="86044"/>
                  </a:cubicBezTo>
                  <a:cubicBezTo>
                    <a:pt x="50482" y="85091"/>
                    <a:pt x="49530" y="84139"/>
                    <a:pt x="50482" y="83186"/>
                  </a:cubicBezTo>
                  <a:cubicBezTo>
                    <a:pt x="51435" y="83186"/>
                    <a:pt x="52388" y="84139"/>
                    <a:pt x="52388" y="85091"/>
                  </a:cubicBezTo>
                  <a:cubicBezTo>
                    <a:pt x="53340" y="86044"/>
                    <a:pt x="52388" y="88901"/>
                    <a:pt x="53340" y="87949"/>
                  </a:cubicBezTo>
                  <a:cubicBezTo>
                    <a:pt x="57150" y="87949"/>
                    <a:pt x="55245" y="88901"/>
                    <a:pt x="54292" y="90806"/>
                  </a:cubicBezTo>
                  <a:cubicBezTo>
                    <a:pt x="54292" y="90806"/>
                    <a:pt x="53340" y="91759"/>
                    <a:pt x="54292" y="91759"/>
                  </a:cubicBezTo>
                  <a:cubicBezTo>
                    <a:pt x="55245" y="91759"/>
                    <a:pt x="55245" y="91759"/>
                    <a:pt x="55245" y="91759"/>
                  </a:cubicBezTo>
                  <a:cubicBezTo>
                    <a:pt x="56197" y="90806"/>
                    <a:pt x="56197" y="90806"/>
                    <a:pt x="56197" y="89854"/>
                  </a:cubicBezTo>
                  <a:cubicBezTo>
                    <a:pt x="56197" y="88901"/>
                    <a:pt x="57150" y="86996"/>
                    <a:pt x="58103" y="87949"/>
                  </a:cubicBezTo>
                  <a:cubicBezTo>
                    <a:pt x="59055" y="88901"/>
                    <a:pt x="58103" y="89854"/>
                    <a:pt x="58103" y="90806"/>
                  </a:cubicBezTo>
                  <a:cubicBezTo>
                    <a:pt x="58103" y="90806"/>
                    <a:pt x="57150" y="91759"/>
                    <a:pt x="57150" y="92711"/>
                  </a:cubicBezTo>
                  <a:cubicBezTo>
                    <a:pt x="57150" y="94616"/>
                    <a:pt x="54292" y="94616"/>
                    <a:pt x="54292" y="96521"/>
                  </a:cubicBezTo>
                  <a:cubicBezTo>
                    <a:pt x="56197" y="95569"/>
                    <a:pt x="58103" y="94616"/>
                    <a:pt x="59055" y="93664"/>
                  </a:cubicBezTo>
                  <a:cubicBezTo>
                    <a:pt x="60960" y="91759"/>
                    <a:pt x="60960" y="92711"/>
                    <a:pt x="61913" y="93664"/>
                  </a:cubicBezTo>
                  <a:cubicBezTo>
                    <a:pt x="61913" y="95569"/>
                    <a:pt x="58103" y="95569"/>
                    <a:pt x="59055" y="96521"/>
                  </a:cubicBezTo>
                  <a:cubicBezTo>
                    <a:pt x="60007" y="97474"/>
                    <a:pt x="61913" y="98426"/>
                    <a:pt x="63817" y="99379"/>
                  </a:cubicBezTo>
                  <a:lnTo>
                    <a:pt x="66675" y="100331"/>
                  </a:lnTo>
                  <a:lnTo>
                    <a:pt x="68580" y="103189"/>
                  </a:lnTo>
                  <a:lnTo>
                    <a:pt x="68580" y="103189"/>
                  </a:lnTo>
                  <a:cubicBezTo>
                    <a:pt x="69532" y="102236"/>
                    <a:pt x="69532" y="101284"/>
                    <a:pt x="70485" y="101284"/>
                  </a:cubicBezTo>
                  <a:cubicBezTo>
                    <a:pt x="69532" y="101284"/>
                    <a:pt x="68580" y="101284"/>
                    <a:pt x="66675" y="100331"/>
                  </a:cubicBezTo>
                  <a:lnTo>
                    <a:pt x="67628" y="99379"/>
                  </a:lnTo>
                  <a:cubicBezTo>
                    <a:pt x="68580" y="98426"/>
                    <a:pt x="68580" y="96521"/>
                    <a:pt x="70485" y="97474"/>
                  </a:cubicBezTo>
                  <a:cubicBezTo>
                    <a:pt x="72390" y="98426"/>
                    <a:pt x="70485" y="100331"/>
                    <a:pt x="70485" y="101284"/>
                  </a:cubicBezTo>
                  <a:cubicBezTo>
                    <a:pt x="72390" y="100331"/>
                    <a:pt x="72390" y="100331"/>
                    <a:pt x="73342" y="102236"/>
                  </a:cubicBezTo>
                  <a:cubicBezTo>
                    <a:pt x="73342" y="103189"/>
                    <a:pt x="74295" y="103189"/>
                    <a:pt x="75247" y="103189"/>
                  </a:cubicBezTo>
                  <a:cubicBezTo>
                    <a:pt x="77153" y="101284"/>
                    <a:pt x="79057" y="102236"/>
                    <a:pt x="80010" y="104141"/>
                  </a:cubicBezTo>
                  <a:cubicBezTo>
                    <a:pt x="80010" y="105094"/>
                    <a:pt x="80963" y="104141"/>
                    <a:pt x="80963" y="104141"/>
                  </a:cubicBezTo>
                  <a:cubicBezTo>
                    <a:pt x="81915" y="103189"/>
                    <a:pt x="82867" y="102236"/>
                    <a:pt x="82867" y="104141"/>
                  </a:cubicBezTo>
                  <a:cubicBezTo>
                    <a:pt x="82867" y="105094"/>
                    <a:pt x="81915" y="106046"/>
                    <a:pt x="80963" y="106046"/>
                  </a:cubicBezTo>
                  <a:cubicBezTo>
                    <a:pt x="80010" y="106046"/>
                    <a:pt x="79057" y="106046"/>
                    <a:pt x="77153" y="106046"/>
                  </a:cubicBezTo>
                  <a:cubicBezTo>
                    <a:pt x="76200" y="106046"/>
                    <a:pt x="75247" y="106999"/>
                    <a:pt x="75247" y="107951"/>
                  </a:cubicBezTo>
                  <a:cubicBezTo>
                    <a:pt x="75247" y="108904"/>
                    <a:pt x="76200" y="108904"/>
                    <a:pt x="77153" y="108904"/>
                  </a:cubicBezTo>
                  <a:cubicBezTo>
                    <a:pt x="81915" y="111761"/>
                    <a:pt x="82867" y="111761"/>
                    <a:pt x="86678" y="106999"/>
                  </a:cubicBezTo>
                  <a:cubicBezTo>
                    <a:pt x="86678" y="107951"/>
                    <a:pt x="85725" y="108904"/>
                    <a:pt x="86678" y="109856"/>
                  </a:cubicBezTo>
                  <a:cubicBezTo>
                    <a:pt x="87630" y="109856"/>
                    <a:pt x="88582" y="107951"/>
                    <a:pt x="89535" y="107951"/>
                  </a:cubicBezTo>
                  <a:close/>
                  <a:moveTo>
                    <a:pt x="48578" y="77471"/>
                  </a:moveTo>
                  <a:cubicBezTo>
                    <a:pt x="48578" y="78424"/>
                    <a:pt x="47625" y="78424"/>
                    <a:pt x="46672" y="78424"/>
                  </a:cubicBezTo>
                  <a:cubicBezTo>
                    <a:pt x="45720" y="78424"/>
                    <a:pt x="44767" y="78424"/>
                    <a:pt x="44767" y="77471"/>
                  </a:cubicBezTo>
                  <a:cubicBezTo>
                    <a:pt x="44767" y="76519"/>
                    <a:pt x="45720" y="76519"/>
                    <a:pt x="46672" y="76519"/>
                  </a:cubicBezTo>
                  <a:cubicBezTo>
                    <a:pt x="47625" y="76519"/>
                    <a:pt x="48578" y="76519"/>
                    <a:pt x="48578" y="77471"/>
                  </a:cubicBezTo>
                  <a:close/>
                  <a:moveTo>
                    <a:pt x="46672" y="70804"/>
                  </a:moveTo>
                  <a:cubicBezTo>
                    <a:pt x="46672" y="70804"/>
                    <a:pt x="45720" y="70804"/>
                    <a:pt x="45720" y="70804"/>
                  </a:cubicBezTo>
                  <a:cubicBezTo>
                    <a:pt x="45720" y="70804"/>
                    <a:pt x="46672" y="69851"/>
                    <a:pt x="46672" y="69851"/>
                  </a:cubicBezTo>
                  <a:cubicBezTo>
                    <a:pt x="47625" y="69851"/>
                    <a:pt x="47625" y="69851"/>
                    <a:pt x="47625" y="70804"/>
                  </a:cubicBezTo>
                  <a:cubicBezTo>
                    <a:pt x="47625" y="70804"/>
                    <a:pt x="47625" y="70804"/>
                    <a:pt x="46672" y="70804"/>
                  </a:cubicBezTo>
                  <a:close/>
                  <a:moveTo>
                    <a:pt x="56197" y="79376"/>
                  </a:moveTo>
                  <a:cubicBezTo>
                    <a:pt x="56197" y="80329"/>
                    <a:pt x="56197" y="80329"/>
                    <a:pt x="56197" y="79376"/>
                  </a:cubicBezTo>
                  <a:cubicBezTo>
                    <a:pt x="57150" y="80329"/>
                    <a:pt x="58103" y="81281"/>
                    <a:pt x="58103" y="82234"/>
                  </a:cubicBezTo>
                  <a:cubicBezTo>
                    <a:pt x="58103" y="83186"/>
                    <a:pt x="57150" y="82234"/>
                    <a:pt x="57150" y="82234"/>
                  </a:cubicBezTo>
                  <a:cubicBezTo>
                    <a:pt x="56197" y="81281"/>
                    <a:pt x="54292" y="81281"/>
                    <a:pt x="56197" y="79376"/>
                  </a:cubicBezTo>
                  <a:close/>
                  <a:moveTo>
                    <a:pt x="58103" y="97474"/>
                  </a:moveTo>
                  <a:lnTo>
                    <a:pt x="58103" y="97474"/>
                  </a:lnTo>
                  <a:cubicBezTo>
                    <a:pt x="57150" y="97474"/>
                    <a:pt x="57150" y="97474"/>
                    <a:pt x="58103" y="97474"/>
                  </a:cubicBezTo>
                  <a:lnTo>
                    <a:pt x="58103" y="97474"/>
                  </a:lnTo>
                  <a:cubicBezTo>
                    <a:pt x="58103" y="97474"/>
                    <a:pt x="58103" y="97474"/>
                    <a:pt x="58103" y="97474"/>
                  </a:cubicBezTo>
                  <a:close/>
                  <a:moveTo>
                    <a:pt x="59055" y="78424"/>
                  </a:moveTo>
                  <a:lnTo>
                    <a:pt x="61913" y="75566"/>
                  </a:lnTo>
                  <a:lnTo>
                    <a:pt x="61913" y="77471"/>
                  </a:lnTo>
                  <a:cubicBezTo>
                    <a:pt x="61913" y="81281"/>
                    <a:pt x="60007" y="80329"/>
                    <a:pt x="59055" y="78424"/>
                  </a:cubicBezTo>
                  <a:close/>
                  <a:moveTo>
                    <a:pt x="66675" y="91759"/>
                  </a:moveTo>
                  <a:cubicBezTo>
                    <a:pt x="65722" y="91759"/>
                    <a:pt x="63817" y="91759"/>
                    <a:pt x="62865" y="90806"/>
                  </a:cubicBezTo>
                  <a:cubicBezTo>
                    <a:pt x="63817" y="88901"/>
                    <a:pt x="65722" y="89854"/>
                    <a:pt x="66675" y="89854"/>
                  </a:cubicBezTo>
                  <a:cubicBezTo>
                    <a:pt x="66675" y="90806"/>
                    <a:pt x="66675" y="91759"/>
                    <a:pt x="66675" y="91759"/>
                  </a:cubicBezTo>
                  <a:close/>
                  <a:moveTo>
                    <a:pt x="65722" y="103189"/>
                  </a:moveTo>
                  <a:cubicBezTo>
                    <a:pt x="65722" y="103189"/>
                    <a:pt x="65722" y="102236"/>
                    <a:pt x="65722" y="103189"/>
                  </a:cubicBezTo>
                  <a:cubicBezTo>
                    <a:pt x="63817" y="102236"/>
                    <a:pt x="63817" y="102236"/>
                    <a:pt x="63817" y="103189"/>
                  </a:cubicBezTo>
                  <a:cubicBezTo>
                    <a:pt x="63817" y="103189"/>
                    <a:pt x="64770" y="104141"/>
                    <a:pt x="65722" y="103189"/>
                  </a:cubicBezTo>
                  <a:cubicBezTo>
                    <a:pt x="64770" y="104141"/>
                    <a:pt x="65722" y="103189"/>
                    <a:pt x="65722" y="103189"/>
                  </a:cubicBezTo>
                  <a:close/>
                  <a:moveTo>
                    <a:pt x="64770" y="67946"/>
                  </a:moveTo>
                  <a:cubicBezTo>
                    <a:pt x="64770" y="68899"/>
                    <a:pt x="64770" y="68899"/>
                    <a:pt x="64770" y="67946"/>
                  </a:cubicBezTo>
                  <a:cubicBezTo>
                    <a:pt x="64770" y="68899"/>
                    <a:pt x="65722" y="68899"/>
                    <a:pt x="64770" y="67946"/>
                  </a:cubicBezTo>
                  <a:cubicBezTo>
                    <a:pt x="65722" y="68899"/>
                    <a:pt x="65722" y="67946"/>
                    <a:pt x="64770" y="67946"/>
                  </a:cubicBezTo>
                  <a:cubicBezTo>
                    <a:pt x="64770" y="67946"/>
                    <a:pt x="64770" y="67946"/>
                    <a:pt x="64770" y="67946"/>
                  </a:cubicBezTo>
                  <a:close/>
                  <a:moveTo>
                    <a:pt x="66675" y="92711"/>
                  </a:moveTo>
                  <a:cubicBezTo>
                    <a:pt x="66675" y="92711"/>
                    <a:pt x="66675" y="92711"/>
                    <a:pt x="66675" y="92711"/>
                  </a:cubicBezTo>
                  <a:lnTo>
                    <a:pt x="66675" y="92711"/>
                  </a:lnTo>
                  <a:cubicBezTo>
                    <a:pt x="66675" y="92711"/>
                    <a:pt x="67628" y="93664"/>
                    <a:pt x="66675" y="94616"/>
                  </a:cubicBezTo>
                  <a:lnTo>
                    <a:pt x="65722" y="94616"/>
                  </a:lnTo>
                  <a:cubicBezTo>
                    <a:pt x="65722" y="93664"/>
                    <a:pt x="65722" y="92711"/>
                    <a:pt x="66675" y="92711"/>
                  </a:cubicBezTo>
                  <a:close/>
                  <a:moveTo>
                    <a:pt x="70485" y="79376"/>
                  </a:moveTo>
                  <a:cubicBezTo>
                    <a:pt x="69532" y="76519"/>
                    <a:pt x="67628" y="78424"/>
                    <a:pt x="66675" y="79376"/>
                  </a:cubicBezTo>
                  <a:cubicBezTo>
                    <a:pt x="65722" y="81281"/>
                    <a:pt x="67628" y="81281"/>
                    <a:pt x="68580" y="82234"/>
                  </a:cubicBezTo>
                  <a:cubicBezTo>
                    <a:pt x="69532" y="83186"/>
                    <a:pt x="69532" y="83186"/>
                    <a:pt x="70485" y="82234"/>
                  </a:cubicBezTo>
                  <a:cubicBezTo>
                    <a:pt x="70485" y="81281"/>
                    <a:pt x="70485" y="80329"/>
                    <a:pt x="70485" y="79376"/>
                  </a:cubicBezTo>
                  <a:close/>
                  <a:moveTo>
                    <a:pt x="71438" y="103189"/>
                  </a:moveTo>
                  <a:cubicBezTo>
                    <a:pt x="71438" y="101284"/>
                    <a:pt x="69532" y="101284"/>
                    <a:pt x="67628" y="101284"/>
                  </a:cubicBezTo>
                  <a:cubicBezTo>
                    <a:pt x="68580" y="103189"/>
                    <a:pt x="68580" y="104141"/>
                    <a:pt x="71438" y="103189"/>
                  </a:cubicBezTo>
                  <a:cubicBezTo>
                    <a:pt x="71438" y="104141"/>
                    <a:pt x="71438" y="104141"/>
                    <a:pt x="71438" y="103189"/>
                  </a:cubicBezTo>
                  <a:close/>
                  <a:moveTo>
                    <a:pt x="68580" y="72709"/>
                  </a:moveTo>
                  <a:cubicBezTo>
                    <a:pt x="68580" y="73661"/>
                    <a:pt x="69532" y="73661"/>
                    <a:pt x="68580" y="72709"/>
                  </a:cubicBezTo>
                  <a:lnTo>
                    <a:pt x="69532" y="72709"/>
                  </a:lnTo>
                  <a:cubicBezTo>
                    <a:pt x="69532" y="72709"/>
                    <a:pt x="69532" y="72709"/>
                    <a:pt x="68580" y="72709"/>
                  </a:cubicBezTo>
                  <a:cubicBezTo>
                    <a:pt x="69532" y="72709"/>
                    <a:pt x="68580" y="72709"/>
                    <a:pt x="68580" y="72709"/>
                  </a:cubicBezTo>
                  <a:close/>
                  <a:moveTo>
                    <a:pt x="71438" y="77471"/>
                  </a:moveTo>
                  <a:cubicBezTo>
                    <a:pt x="72390" y="77471"/>
                    <a:pt x="72390" y="77471"/>
                    <a:pt x="71438" y="77471"/>
                  </a:cubicBezTo>
                  <a:cubicBezTo>
                    <a:pt x="72390" y="76519"/>
                    <a:pt x="72390" y="76519"/>
                    <a:pt x="71438" y="77471"/>
                  </a:cubicBezTo>
                  <a:lnTo>
                    <a:pt x="71438" y="77471"/>
                  </a:lnTo>
                  <a:lnTo>
                    <a:pt x="71438" y="77471"/>
                  </a:lnTo>
                  <a:close/>
                  <a:moveTo>
                    <a:pt x="75247" y="89854"/>
                  </a:moveTo>
                  <a:cubicBezTo>
                    <a:pt x="75247" y="90806"/>
                    <a:pt x="75247" y="90806"/>
                    <a:pt x="75247" y="89854"/>
                  </a:cubicBezTo>
                  <a:cubicBezTo>
                    <a:pt x="74295" y="90806"/>
                    <a:pt x="74295" y="90806"/>
                    <a:pt x="73342" y="89854"/>
                  </a:cubicBezTo>
                  <a:lnTo>
                    <a:pt x="73342" y="88901"/>
                  </a:lnTo>
                  <a:cubicBezTo>
                    <a:pt x="74295" y="89854"/>
                    <a:pt x="75247" y="89854"/>
                    <a:pt x="75247" y="89854"/>
                  </a:cubicBezTo>
                  <a:close/>
                  <a:moveTo>
                    <a:pt x="76200" y="83186"/>
                  </a:moveTo>
                  <a:lnTo>
                    <a:pt x="76200" y="83186"/>
                  </a:lnTo>
                  <a:cubicBezTo>
                    <a:pt x="77153" y="83186"/>
                    <a:pt x="77153" y="83186"/>
                    <a:pt x="77153" y="83186"/>
                  </a:cubicBezTo>
                  <a:cubicBezTo>
                    <a:pt x="77153" y="82234"/>
                    <a:pt x="77153" y="82234"/>
                    <a:pt x="76200" y="81281"/>
                  </a:cubicBezTo>
                  <a:cubicBezTo>
                    <a:pt x="76200" y="81281"/>
                    <a:pt x="75247" y="81281"/>
                    <a:pt x="75247" y="81281"/>
                  </a:cubicBezTo>
                  <a:cubicBezTo>
                    <a:pt x="75247" y="82234"/>
                    <a:pt x="75247" y="82234"/>
                    <a:pt x="76200" y="83186"/>
                  </a:cubicBezTo>
                  <a:close/>
                  <a:moveTo>
                    <a:pt x="80963" y="93664"/>
                  </a:moveTo>
                  <a:cubicBezTo>
                    <a:pt x="80963" y="93664"/>
                    <a:pt x="80963" y="94616"/>
                    <a:pt x="80010" y="94616"/>
                  </a:cubicBezTo>
                  <a:cubicBezTo>
                    <a:pt x="80010" y="95569"/>
                    <a:pt x="80963" y="96521"/>
                    <a:pt x="79057" y="96521"/>
                  </a:cubicBezTo>
                  <a:cubicBezTo>
                    <a:pt x="78105" y="96521"/>
                    <a:pt x="78105" y="95569"/>
                    <a:pt x="77153" y="95569"/>
                  </a:cubicBezTo>
                  <a:cubicBezTo>
                    <a:pt x="76200" y="94616"/>
                    <a:pt x="76200" y="92711"/>
                    <a:pt x="77153" y="91759"/>
                  </a:cubicBezTo>
                  <a:cubicBezTo>
                    <a:pt x="80010" y="90806"/>
                    <a:pt x="80010" y="92711"/>
                    <a:pt x="80963" y="93664"/>
                  </a:cubicBezTo>
                  <a:close/>
                  <a:moveTo>
                    <a:pt x="80963" y="93664"/>
                  </a:moveTo>
                  <a:lnTo>
                    <a:pt x="83820" y="93664"/>
                  </a:lnTo>
                  <a:cubicBezTo>
                    <a:pt x="82867" y="94616"/>
                    <a:pt x="82867" y="95569"/>
                    <a:pt x="81915" y="95569"/>
                  </a:cubicBezTo>
                  <a:cubicBezTo>
                    <a:pt x="80963" y="94616"/>
                    <a:pt x="80963" y="93664"/>
                    <a:pt x="80963" y="93664"/>
                  </a:cubicBezTo>
                  <a:close/>
                  <a:moveTo>
                    <a:pt x="83820" y="93664"/>
                  </a:moveTo>
                  <a:cubicBezTo>
                    <a:pt x="83820" y="92711"/>
                    <a:pt x="83820" y="91759"/>
                    <a:pt x="84772" y="91759"/>
                  </a:cubicBezTo>
                  <a:cubicBezTo>
                    <a:pt x="84772" y="91759"/>
                    <a:pt x="84772" y="91759"/>
                    <a:pt x="84772" y="91759"/>
                  </a:cubicBezTo>
                  <a:cubicBezTo>
                    <a:pt x="85725" y="92711"/>
                    <a:pt x="84772" y="92711"/>
                    <a:pt x="83820" y="93664"/>
                  </a:cubicBezTo>
                  <a:close/>
                  <a:moveTo>
                    <a:pt x="90488" y="107951"/>
                  </a:moveTo>
                  <a:lnTo>
                    <a:pt x="86678" y="106046"/>
                  </a:lnTo>
                  <a:lnTo>
                    <a:pt x="84772" y="104141"/>
                  </a:lnTo>
                  <a:cubicBezTo>
                    <a:pt x="83820" y="103189"/>
                    <a:pt x="84772" y="102236"/>
                    <a:pt x="85725" y="102236"/>
                  </a:cubicBezTo>
                  <a:cubicBezTo>
                    <a:pt x="89535" y="102236"/>
                    <a:pt x="93345" y="100331"/>
                    <a:pt x="97155" y="101284"/>
                  </a:cubicBezTo>
                  <a:cubicBezTo>
                    <a:pt x="96203" y="103189"/>
                    <a:pt x="94297" y="102236"/>
                    <a:pt x="93345" y="103189"/>
                  </a:cubicBezTo>
                  <a:cubicBezTo>
                    <a:pt x="93345" y="103189"/>
                    <a:pt x="92392" y="104141"/>
                    <a:pt x="92392" y="104141"/>
                  </a:cubicBezTo>
                  <a:cubicBezTo>
                    <a:pt x="92392" y="105094"/>
                    <a:pt x="93345" y="105094"/>
                    <a:pt x="93345" y="105094"/>
                  </a:cubicBezTo>
                  <a:cubicBezTo>
                    <a:pt x="94297" y="105094"/>
                    <a:pt x="95250" y="104141"/>
                    <a:pt x="96203" y="106046"/>
                  </a:cubicBezTo>
                  <a:cubicBezTo>
                    <a:pt x="96203" y="107951"/>
                    <a:pt x="94297" y="106999"/>
                    <a:pt x="94297" y="107951"/>
                  </a:cubicBezTo>
                  <a:cubicBezTo>
                    <a:pt x="92392" y="107951"/>
                    <a:pt x="91440" y="107951"/>
                    <a:pt x="90488" y="107951"/>
                  </a:cubicBezTo>
                  <a:lnTo>
                    <a:pt x="90488" y="107951"/>
                  </a:lnTo>
                  <a:close/>
                  <a:moveTo>
                    <a:pt x="84772" y="96521"/>
                  </a:moveTo>
                  <a:cubicBezTo>
                    <a:pt x="84772" y="95569"/>
                    <a:pt x="85725" y="95569"/>
                    <a:pt x="85725" y="95569"/>
                  </a:cubicBezTo>
                  <a:cubicBezTo>
                    <a:pt x="85725" y="95569"/>
                    <a:pt x="86678" y="95569"/>
                    <a:pt x="86678" y="96521"/>
                  </a:cubicBezTo>
                  <a:cubicBezTo>
                    <a:pt x="86678" y="97474"/>
                    <a:pt x="86678" y="97474"/>
                    <a:pt x="85725" y="97474"/>
                  </a:cubicBezTo>
                  <a:cubicBezTo>
                    <a:pt x="84772" y="97474"/>
                    <a:pt x="84772" y="97474"/>
                    <a:pt x="84772" y="96521"/>
                  </a:cubicBezTo>
                  <a:close/>
                  <a:moveTo>
                    <a:pt x="86678" y="113666"/>
                  </a:moveTo>
                  <a:cubicBezTo>
                    <a:pt x="86678" y="112714"/>
                    <a:pt x="86678" y="111761"/>
                    <a:pt x="85725" y="111761"/>
                  </a:cubicBezTo>
                  <a:cubicBezTo>
                    <a:pt x="85725" y="111761"/>
                    <a:pt x="84772" y="111761"/>
                    <a:pt x="84772" y="112714"/>
                  </a:cubicBezTo>
                  <a:cubicBezTo>
                    <a:pt x="85725" y="112714"/>
                    <a:pt x="85725" y="113666"/>
                    <a:pt x="86678" y="113666"/>
                  </a:cubicBezTo>
                  <a:cubicBezTo>
                    <a:pt x="86678" y="113666"/>
                    <a:pt x="86678" y="113666"/>
                    <a:pt x="86678" y="113666"/>
                  </a:cubicBezTo>
                  <a:close/>
                  <a:moveTo>
                    <a:pt x="91440" y="115571"/>
                  </a:moveTo>
                  <a:cubicBezTo>
                    <a:pt x="91440" y="114619"/>
                    <a:pt x="90488" y="114619"/>
                    <a:pt x="90488" y="114619"/>
                  </a:cubicBezTo>
                  <a:cubicBezTo>
                    <a:pt x="88582" y="115571"/>
                    <a:pt x="88582" y="116524"/>
                    <a:pt x="88582" y="118429"/>
                  </a:cubicBezTo>
                  <a:cubicBezTo>
                    <a:pt x="88582" y="119381"/>
                    <a:pt x="88582" y="119381"/>
                    <a:pt x="89535" y="119381"/>
                  </a:cubicBezTo>
                  <a:cubicBezTo>
                    <a:pt x="89535" y="118429"/>
                    <a:pt x="90488" y="117476"/>
                    <a:pt x="91440" y="115571"/>
                  </a:cubicBezTo>
                  <a:close/>
                  <a:moveTo>
                    <a:pt x="92392" y="90806"/>
                  </a:moveTo>
                  <a:cubicBezTo>
                    <a:pt x="92392" y="92711"/>
                    <a:pt x="90488" y="93664"/>
                    <a:pt x="90488" y="95569"/>
                  </a:cubicBezTo>
                  <a:cubicBezTo>
                    <a:pt x="88582" y="92711"/>
                    <a:pt x="90488" y="91759"/>
                    <a:pt x="92392" y="90806"/>
                  </a:cubicBezTo>
                  <a:close/>
                  <a:moveTo>
                    <a:pt x="94297" y="111761"/>
                  </a:moveTo>
                  <a:cubicBezTo>
                    <a:pt x="94297" y="111761"/>
                    <a:pt x="94297" y="111761"/>
                    <a:pt x="94297" y="111761"/>
                  </a:cubicBezTo>
                  <a:cubicBezTo>
                    <a:pt x="95250" y="111761"/>
                    <a:pt x="95250" y="111761"/>
                    <a:pt x="95250" y="111761"/>
                  </a:cubicBezTo>
                  <a:cubicBezTo>
                    <a:pt x="96203" y="112714"/>
                    <a:pt x="95250" y="112714"/>
                    <a:pt x="94297" y="111761"/>
                  </a:cubicBezTo>
                  <a:cubicBezTo>
                    <a:pt x="95250" y="112714"/>
                    <a:pt x="94297" y="112714"/>
                    <a:pt x="94297" y="111761"/>
                  </a:cubicBezTo>
                  <a:close/>
                  <a:moveTo>
                    <a:pt x="96203" y="121286"/>
                  </a:moveTo>
                  <a:cubicBezTo>
                    <a:pt x="97155" y="121286"/>
                    <a:pt x="97155" y="120334"/>
                    <a:pt x="98107" y="119381"/>
                  </a:cubicBezTo>
                  <a:cubicBezTo>
                    <a:pt x="98107" y="118429"/>
                    <a:pt x="98107" y="117476"/>
                    <a:pt x="97155" y="117476"/>
                  </a:cubicBezTo>
                  <a:cubicBezTo>
                    <a:pt x="96203" y="117476"/>
                    <a:pt x="95250" y="117476"/>
                    <a:pt x="96203" y="118429"/>
                  </a:cubicBezTo>
                  <a:cubicBezTo>
                    <a:pt x="96203" y="119381"/>
                    <a:pt x="95250" y="121286"/>
                    <a:pt x="96203" y="121286"/>
                  </a:cubicBezTo>
                  <a:close/>
                  <a:moveTo>
                    <a:pt x="109538" y="125096"/>
                  </a:moveTo>
                  <a:cubicBezTo>
                    <a:pt x="110490" y="125096"/>
                    <a:pt x="109538" y="123191"/>
                    <a:pt x="109538" y="123191"/>
                  </a:cubicBezTo>
                  <a:cubicBezTo>
                    <a:pt x="108585" y="122239"/>
                    <a:pt x="107632" y="123191"/>
                    <a:pt x="107632" y="123191"/>
                  </a:cubicBezTo>
                  <a:cubicBezTo>
                    <a:pt x="105728" y="125096"/>
                    <a:pt x="103822" y="126049"/>
                    <a:pt x="100965" y="124144"/>
                  </a:cubicBezTo>
                  <a:cubicBezTo>
                    <a:pt x="100965" y="124144"/>
                    <a:pt x="99060" y="125096"/>
                    <a:pt x="98107" y="125096"/>
                  </a:cubicBezTo>
                  <a:cubicBezTo>
                    <a:pt x="97155" y="124144"/>
                    <a:pt x="96203" y="123191"/>
                    <a:pt x="96203" y="124144"/>
                  </a:cubicBezTo>
                  <a:cubicBezTo>
                    <a:pt x="95250" y="125096"/>
                    <a:pt x="97155" y="126049"/>
                    <a:pt x="97155" y="126049"/>
                  </a:cubicBezTo>
                  <a:cubicBezTo>
                    <a:pt x="99060" y="127001"/>
                    <a:pt x="101917" y="126049"/>
                    <a:pt x="103822" y="127954"/>
                  </a:cubicBezTo>
                  <a:cubicBezTo>
                    <a:pt x="104775" y="128906"/>
                    <a:pt x="105728" y="127954"/>
                    <a:pt x="105728" y="127954"/>
                  </a:cubicBezTo>
                  <a:cubicBezTo>
                    <a:pt x="106680" y="127001"/>
                    <a:pt x="107632" y="125096"/>
                    <a:pt x="109538" y="125096"/>
                  </a:cubicBezTo>
                  <a:close/>
                  <a:moveTo>
                    <a:pt x="98107" y="105094"/>
                  </a:moveTo>
                  <a:cubicBezTo>
                    <a:pt x="98107" y="103189"/>
                    <a:pt x="100013" y="103189"/>
                    <a:pt x="100965" y="102236"/>
                  </a:cubicBezTo>
                  <a:cubicBezTo>
                    <a:pt x="102870" y="101284"/>
                    <a:pt x="104775" y="101284"/>
                    <a:pt x="104775" y="99379"/>
                  </a:cubicBezTo>
                  <a:cubicBezTo>
                    <a:pt x="104775" y="98426"/>
                    <a:pt x="106680" y="97474"/>
                    <a:pt x="107632" y="98426"/>
                  </a:cubicBezTo>
                  <a:cubicBezTo>
                    <a:pt x="108585" y="98426"/>
                    <a:pt x="108585" y="100331"/>
                    <a:pt x="108585" y="101284"/>
                  </a:cubicBezTo>
                  <a:cubicBezTo>
                    <a:pt x="108585" y="103189"/>
                    <a:pt x="108585" y="105094"/>
                    <a:pt x="108585" y="107951"/>
                  </a:cubicBezTo>
                  <a:cubicBezTo>
                    <a:pt x="105728" y="105094"/>
                    <a:pt x="105728" y="105094"/>
                    <a:pt x="101917" y="106999"/>
                  </a:cubicBezTo>
                  <a:cubicBezTo>
                    <a:pt x="100013" y="106046"/>
                    <a:pt x="98107" y="106046"/>
                    <a:pt x="98107" y="105094"/>
                  </a:cubicBezTo>
                  <a:close/>
                  <a:moveTo>
                    <a:pt x="99060" y="35561"/>
                  </a:moveTo>
                  <a:cubicBezTo>
                    <a:pt x="99060" y="35561"/>
                    <a:pt x="100013" y="36514"/>
                    <a:pt x="100013" y="36514"/>
                  </a:cubicBezTo>
                  <a:cubicBezTo>
                    <a:pt x="100965" y="36514"/>
                    <a:pt x="100013" y="35561"/>
                    <a:pt x="99060" y="35561"/>
                  </a:cubicBezTo>
                  <a:cubicBezTo>
                    <a:pt x="100013" y="35561"/>
                    <a:pt x="100013" y="35561"/>
                    <a:pt x="99060" y="35561"/>
                  </a:cubicBezTo>
                  <a:cubicBezTo>
                    <a:pt x="99060" y="35561"/>
                    <a:pt x="99060" y="35561"/>
                    <a:pt x="99060" y="35561"/>
                  </a:cubicBezTo>
                  <a:close/>
                  <a:moveTo>
                    <a:pt x="107632" y="115571"/>
                  </a:moveTo>
                  <a:cubicBezTo>
                    <a:pt x="106680" y="113666"/>
                    <a:pt x="106680" y="115571"/>
                    <a:pt x="105728" y="116524"/>
                  </a:cubicBezTo>
                  <a:cubicBezTo>
                    <a:pt x="105728" y="117476"/>
                    <a:pt x="104775" y="116524"/>
                    <a:pt x="104775" y="116524"/>
                  </a:cubicBezTo>
                  <a:cubicBezTo>
                    <a:pt x="103822" y="115571"/>
                    <a:pt x="103822" y="114619"/>
                    <a:pt x="102870" y="114619"/>
                  </a:cubicBezTo>
                  <a:cubicBezTo>
                    <a:pt x="101917" y="115571"/>
                    <a:pt x="102870" y="116524"/>
                    <a:pt x="102870" y="117476"/>
                  </a:cubicBezTo>
                  <a:cubicBezTo>
                    <a:pt x="102870" y="121286"/>
                    <a:pt x="102870" y="121286"/>
                    <a:pt x="105728" y="120334"/>
                  </a:cubicBezTo>
                  <a:lnTo>
                    <a:pt x="107632" y="119381"/>
                  </a:lnTo>
                  <a:cubicBezTo>
                    <a:pt x="109538" y="118429"/>
                    <a:pt x="108585" y="115571"/>
                    <a:pt x="107632" y="115571"/>
                  </a:cubicBezTo>
                  <a:close/>
                  <a:moveTo>
                    <a:pt x="109538" y="146051"/>
                  </a:moveTo>
                  <a:cubicBezTo>
                    <a:pt x="109538" y="145099"/>
                    <a:pt x="109538" y="144146"/>
                    <a:pt x="109538" y="146051"/>
                  </a:cubicBezTo>
                  <a:cubicBezTo>
                    <a:pt x="107632" y="146051"/>
                    <a:pt x="105728" y="146051"/>
                    <a:pt x="105728" y="147956"/>
                  </a:cubicBezTo>
                  <a:cubicBezTo>
                    <a:pt x="105728" y="148909"/>
                    <a:pt x="106680" y="148909"/>
                    <a:pt x="106680" y="148909"/>
                  </a:cubicBezTo>
                  <a:cubicBezTo>
                    <a:pt x="109538" y="147956"/>
                    <a:pt x="109538" y="147004"/>
                    <a:pt x="109538" y="146051"/>
                  </a:cubicBezTo>
                  <a:close/>
                  <a:moveTo>
                    <a:pt x="108585" y="136526"/>
                  </a:moveTo>
                  <a:cubicBezTo>
                    <a:pt x="108585" y="136526"/>
                    <a:pt x="108585" y="137479"/>
                    <a:pt x="108585" y="136526"/>
                  </a:cubicBezTo>
                  <a:cubicBezTo>
                    <a:pt x="107632" y="137479"/>
                    <a:pt x="108585" y="138431"/>
                    <a:pt x="108585" y="138431"/>
                  </a:cubicBezTo>
                  <a:cubicBezTo>
                    <a:pt x="109538" y="138431"/>
                    <a:pt x="109538" y="137479"/>
                    <a:pt x="108585" y="136526"/>
                  </a:cubicBezTo>
                  <a:cubicBezTo>
                    <a:pt x="109538" y="136526"/>
                    <a:pt x="109538" y="136526"/>
                    <a:pt x="108585" y="136526"/>
                  </a:cubicBezTo>
                  <a:close/>
                  <a:moveTo>
                    <a:pt x="110490" y="142241"/>
                  </a:moveTo>
                  <a:cubicBezTo>
                    <a:pt x="110490" y="141289"/>
                    <a:pt x="110490" y="141289"/>
                    <a:pt x="110490" y="142241"/>
                  </a:cubicBezTo>
                  <a:cubicBezTo>
                    <a:pt x="109538" y="141289"/>
                    <a:pt x="109538" y="142241"/>
                    <a:pt x="108585" y="142241"/>
                  </a:cubicBezTo>
                  <a:cubicBezTo>
                    <a:pt x="108585" y="142241"/>
                    <a:pt x="108585" y="143194"/>
                    <a:pt x="108585" y="143194"/>
                  </a:cubicBezTo>
                  <a:cubicBezTo>
                    <a:pt x="109538" y="143194"/>
                    <a:pt x="110490" y="142241"/>
                    <a:pt x="110490" y="142241"/>
                  </a:cubicBezTo>
                  <a:close/>
                  <a:moveTo>
                    <a:pt x="112395" y="144146"/>
                  </a:moveTo>
                  <a:cubicBezTo>
                    <a:pt x="111442" y="144146"/>
                    <a:pt x="111442" y="146051"/>
                    <a:pt x="110490" y="147004"/>
                  </a:cubicBezTo>
                  <a:cubicBezTo>
                    <a:pt x="110490" y="147004"/>
                    <a:pt x="109538" y="147956"/>
                    <a:pt x="110490" y="148909"/>
                  </a:cubicBezTo>
                  <a:cubicBezTo>
                    <a:pt x="111442" y="148909"/>
                    <a:pt x="111442" y="147956"/>
                    <a:pt x="112395" y="147004"/>
                  </a:cubicBezTo>
                  <a:cubicBezTo>
                    <a:pt x="112395" y="146051"/>
                    <a:pt x="113347" y="145099"/>
                    <a:pt x="112395" y="144146"/>
                  </a:cubicBezTo>
                  <a:close/>
                  <a:moveTo>
                    <a:pt x="111442" y="131764"/>
                  </a:moveTo>
                  <a:cubicBezTo>
                    <a:pt x="110490" y="131764"/>
                    <a:pt x="110490" y="132716"/>
                    <a:pt x="111442" y="131764"/>
                  </a:cubicBezTo>
                  <a:cubicBezTo>
                    <a:pt x="111442" y="132716"/>
                    <a:pt x="111442" y="133669"/>
                    <a:pt x="111442" y="133669"/>
                  </a:cubicBezTo>
                  <a:cubicBezTo>
                    <a:pt x="112395" y="133669"/>
                    <a:pt x="112395" y="133669"/>
                    <a:pt x="112395" y="132716"/>
                  </a:cubicBezTo>
                  <a:cubicBezTo>
                    <a:pt x="112395" y="131764"/>
                    <a:pt x="111442" y="131764"/>
                    <a:pt x="111442" y="131764"/>
                  </a:cubicBezTo>
                  <a:close/>
                  <a:moveTo>
                    <a:pt x="111442" y="111761"/>
                  </a:moveTo>
                  <a:cubicBezTo>
                    <a:pt x="111442" y="112714"/>
                    <a:pt x="112395" y="113666"/>
                    <a:pt x="113347" y="114619"/>
                  </a:cubicBezTo>
                  <a:cubicBezTo>
                    <a:pt x="114300" y="116524"/>
                    <a:pt x="116205" y="116524"/>
                    <a:pt x="118110" y="116524"/>
                  </a:cubicBezTo>
                  <a:cubicBezTo>
                    <a:pt x="119063" y="116524"/>
                    <a:pt x="119063" y="115571"/>
                    <a:pt x="119063" y="114619"/>
                  </a:cubicBezTo>
                  <a:cubicBezTo>
                    <a:pt x="118110" y="112714"/>
                    <a:pt x="117157" y="109856"/>
                    <a:pt x="113347" y="110809"/>
                  </a:cubicBezTo>
                  <a:cubicBezTo>
                    <a:pt x="112395" y="110809"/>
                    <a:pt x="112395" y="108904"/>
                    <a:pt x="111442" y="109856"/>
                  </a:cubicBezTo>
                  <a:cubicBezTo>
                    <a:pt x="110490" y="109856"/>
                    <a:pt x="111442" y="110809"/>
                    <a:pt x="111442" y="111761"/>
                  </a:cubicBezTo>
                  <a:close/>
                  <a:moveTo>
                    <a:pt x="114300" y="126049"/>
                  </a:moveTo>
                  <a:cubicBezTo>
                    <a:pt x="115253" y="127001"/>
                    <a:pt x="116205" y="126049"/>
                    <a:pt x="114300" y="126049"/>
                  </a:cubicBezTo>
                  <a:lnTo>
                    <a:pt x="113347" y="122239"/>
                  </a:lnTo>
                  <a:cubicBezTo>
                    <a:pt x="112395" y="123191"/>
                    <a:pt x="111442" y="123191"/>
                    <a:pt x="111442" y="124144"/>
                  </a:cubicBezTo>
                  <a:cubicBezTo>
                    <a:pt x="112395" y="127001"/>
                    <a:pt x="113347" y="126049"/>
                    <a:pt x="114300" y="126049"/>
                  </a:cubicBezTo>
                  <a:close/>
                  <a:moveTo>
                    <a:pt x="113347" y="114619"/>
                  </a:moveTo>
                  <a:cubicBezTo>
                    <a:pt x="113347" y="113666"/>
                    <a:pt x="113347" y="112714"/>
                    <a:pt x="115253" y="112714"/>
                  </a:cubicBezTo>
                  <a:lnTo>
                    <a:pt x="115253" y="113666"/>
                  </a:lnTo>
                  <a:cubicBezTo>
                    <a:pt x="115253" y="114619"/>
                    <a:pt x="114300" y="114619"/>
                    <a:pt x="113347" y="114619"/>
                  </a:cubicBezTo>
                  <a:close/>
                  <a:moveTo>
                    <a:pt x="114300" y="32704"/>
                  </a:moveTo>
                  <a:cubicBezTo>
                    <a:pt x="113347" y="33656"/>
                    <a:pt x="115253" y="34609"/>
                    <a:pt x="116205" y="32704"/>
                  </a:cubicBezTo>
                  <a:cubicBezTo>
                    <a:pt x="116205" y="31751"/>
                    <a:pt x="115253" y="31751"/>
                    <a:pt x="115253" y="31751"/>
                  </a:cubicBezTo>
                  <a:cubicBezTo>
                    <a:pt x="114300" y="31751"/>
                    <a:pt x="113347" y="31751"/>
                    <a:pt x="114300" y="32704"/>
                  </a:cubicBezTo>
                  <a:cubicBezTo>
                    <a:pt x="113347" y="32704"/>
                    <a:pt x="113347" y="32704"/>
                    <a:pt x="114300" y="32704"/>
                  </a:cubicBezTo>
                  <a:close/>
                  <a:moveTo>
                    <a:pt x="120967" y="133669"/>
                  </a:moveTo>
                  <a:lnTo>
                    <a:pt x="116205" y="129859"/>
                  </a:lnTo>
                  <a:cubicBezTo>
                    <a:pt x="115253" y="130811"/>
                    <a:pt x="114300" y="130811"/>
                    <a:pt x="114300" y="131764"/>
                  </a:cubicBezTo>
                  <a:cubicBezTo>
                    <a:pt x="113347" y="132716"/>
                    <a:pt x="114300" y="132716"/>
                    <a:pt x="115253" y="133669"/>
                  </a:cubicBezTo>
                  <a:cubicBezTo>
                    <a:pt x="117157" y="134621"/>
                    <a:pt x="118110" y="134621"/>
                    <a:pt x="120015" y="135574"/>
                  </a:cubicBezTo>
                  <a:cubicBezTo>
                    <a:pt x="120967" y="135574"/>
                    <a:pt x="120967" y="134621"/>
                    <a:pt x="120967" y="133669"/>
                  </a:cubicBezTo>
                  <a:close/>
                  <a:moveTo>
                    <a:pt x="118110" y="140336"/>
                  </a:moveTo>
                  <a:cubicBezTo>
                    <a:pt x="118110" y="138431"/>
                    <a:pt x="117157" y="137479"/>
                    <a:pt x="116205" y="137479"/>
                  </a:cubicBezTo>
                  <a:cubicBezTo>
                    <a:pt x="114300" y="137479"/>
                    <a:pt x="117157" y="138431"/>
                    <a:pt x="116205" y="139384"/>
                  </a:cubicBezTo>
                  <a:cubicBezTo>
                    <a:pt x="116205" y="140336"/>
                    <a:pt x="116205" y="140336"/>
                    <a:pt x="115253" y="141289"/>
                  </a:cubicBezTo>
                  <a:cubicBezTo>
                    <a:pt x="115253" y="142241"/>
                    <a:pt x="114300" y="143194"/>
                    <a:pt x="115253" y="143194"/>
                  </a:cubicBezTo>
                  <a:cubicBezTo>
                    <a:pt x="116205" y="143194"/>
                    <a:pt x="116205" y="142241"/>
                    <a:pt x="117157" y="141289"/>
                  </a:cubicBezTo>
                  <a:cubicBezTo>
                    <a:pt x="118110" y="141289"/>
                    <a:pt x="118110" y="140336"/>
                    <a:pt x="118110" y="140336"/>
                  </a:cubicBezTo>
                  <a:close/>
                  <a:moveTo>
                    <a:pt x="119063" y="119381"/>
                  </a:moveTo>
                  <a:cubicBezTo>
                    <a:pt x="120015" y="119381"/>
                    <a:pt x="120015" y="119381"/>
                    <a:pt x="119063" y="119381"/>
                  </a:cubicBezTo>
                  <a:lnTo>
                    <a:pt x="119063" y="119381"/>
                  </a:lnTo>
                  <a:cubicBezTo>
                    <a:pt x="120015" y="119381"/>
                    <a:pt x="120015" y="119381"/>
                    <a:pt x="119063" y="119381"/>
                  </a:cubicBezTo>
                  <a:lnTo>
                    <a:pt x="119063" y="119381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  <p:sp>
        <p:nvSpPr>
          <p:cNvPr id="483" name="TextBox 482">
            <a:extLst>
              <a:ext uri="{FF2B5EF4-FFF2-40B4-BE49-F238E27FC236}">
                <a16:creationId xmlns:a16="http://schemas.microsoft.com/office/drawing/2014/main" id="{DEDCBC9E-5ADF-636F-F1BF-451AC483D09A}"/>
              </a:ext>
            </a:extLst>
          </p:cNvPr>
          <p:cNvSpPr txBox="1"/>
          <p:nvPr/>
        </p:nvSpPr>
        <p:spPr>
          <a:xfrm>
            <a:off x="3726469" y="713381"/>
            <a:ext cx="3869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fortalezas</a:t>
            </a:r>
          </a:p>
          <a:p>
            <a:endParaRPr lang="en-US" sz="2400" dirty="0"/>
          </a:p>
        </p:txBody>
      </p:sp>
      <p:sp>
        <p:nvSpPr>
          <p:cNvPr id="484" name="TextBox 483">
            <a:extLst>
              <a:ext uri="{FF2B5EF4-FFF2-40B4-BE49-F238E27FC236}">
                <a16:creationId xmlns:a16="http://schemas.microsoft.com/office/drawing/2014/main" id="{6764275F-56FB-EA6D-AB15-415A43E85C29}"/>
              </a:ext>
            </a:extLst>
          </p:cNvPr>
          <p:cNvSpPr txBox="1"/>
          <p:nvPr/>
        </p:nvSpPr>
        <p:spPr>
          <a:xfrm>
            <a:off x="276709" y="713381"/>
            <a:ext cx="2902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4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Metas del análisis</a:t>
            </a:r>
          </a:p>
          <a:p>
            <a:endParaRPr lang="en-US" sz="2400" dirty="0"/>
          </a:p>
        </p:txBody>
      </p:sp>
      <p:sp>
        <p:nvSpPr>
          <p:cNvPr id="485" name="TextBox 484">
            <a:extLst>
              <a:ext uri="{FF2B5EF4-FFF2-40B4-BE49-F238E27FC236}">
                <a16:creationId xmlns:a16="http://schemas.microsoft.com/office/drawing/2014/main" id="{E8A6683B-E124-FB44-8CB2-331407C75D80}"/>
              </a:ext>
            </a:extLst>
          </p:cNvPr>
          <p:cNvSpPr txBox="1"/>
          <p:nvPr/>
        </p:nvSpPr>
        <p:spPr>
          <a:xfrm>
            <a:off x="7997560" y="713381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debilidades</a:t>
            </a:r>
          </a:p>
        </p:txBody>
      </p:sp>
      <p:sp>
        <p:nvSpPr>
          <p:cNvPr id="486" name="TextBox 485">
            <a:extLst>
              <a:ext uri="{FF2B5EF4-FFF2-40B4-BE49-F238E27FC236}">
                <a16:creationId xmlns:a16="http://schemas.microsoft.com/office/drawing/2014/main" id="{C7B9ED05-F9A4-1328-6EDF-AAA0F4D49CF7}"/>
              </a:ext>
            </a:extLst>
          </p:cNvPr>
          <p:cNvSpPr txBox="1"/>
          <p:nvPr/>
        </p:nvSpPr>
        <p:spPr>
          <a:xfrm>
            <a:off x="3726469" y="6098836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oportunidades</a:t>
            </a:r>
          </a:p>
        </p:txBody>
      </p:sp>
      <p:sp>
        <p:nvSpPr>
          <p:cNvPr id="487" name="TextBox 486">
            <a:extLst>
              <a:ext uri="{FF2B5EF4-FFF2-40B4-BE49-F238E27FC236}">
                <a16:creationId xmlns:a16="http://schemas.microsoft.com/office/drawing/2014/main" id="{D70D5A73-857B-A5BE-27D9-DCDA66360D81}"/>
              </a:ext>
            </a:extLst>
          </p:cNvPr>
          <p:cNvSpPr txBox="1"/>
          <p:nvPr/>
        </p:nvSpPr>
        <p:spPr>
          <a:xfrm>
            <a:off x="276709" y="3178289"/>
            <a:ext cx="2902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Evaluación y </a:t>
            </a:r>
            <a:b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</a:br>
            <a:r>
              <a:rPr lang="es-419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próximos pasos </a:t>
            </a:r>
          </a:p>
        </p:txBody>
      </p:sp>
      <p:sp>
        <p:nvSpPr>
          <p:cNvPr id="488" name="TextBox 487">
            <a:extLst>
              <a:ext uri="{FF2B5EF4-FFF2-40B4-BE49-F238E27FC236}">
                <a16:creationId xmlns:a16="http://schemas.microsoft.com/office/drawing/2014/main" id="{B2C6D0F8-A7C3-EDC8-CD44-F892965542F3}"/>
              </a:ext>
            </a:extLst>
          </p:cNvPr>
          <p:cNvSpPr txBox="1"/>
          <p:nvPr/>
        </p:nvSpPr>
        <p:spPr>
          <a:xfrm>
            <a:off x="7997560" y="6098836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amenazas</a:t>
            </a:r>
          </a:p>
        </p:txBody>
      </p:sp>
      <p:sp>
        <p:nvSpPr>
          <p:cNvPr id="489" name="TextBox 10">
            <a:extLst>
              <a:ext uri="{FF2B5EF4-FFF2-40B4-BE49-F238E27FC236}">
                <a16:creationId xmlns:a16="http://schemas.microsoft.com/office/drawing/2014/main" id="{4C4C5292-EFE0-441D-0AA6-6A1B5BC3698B}"/>
              </a:ext>
            </a:extLst>
          </p:cNvPr>
          <p:cNvSpPr txBox="1"/>
          <p:nvPr/>
        </p:nvSpPr>
        <p:spPr>
          <a:xfrm>
            <a:off x="4335120" y="3098348"/>
            <a:ext cx="3407512" cy="8636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0"/>
            <a:r>
              <a:rPr lang="es-419" sz="32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F</a:t>
            </a:r>
          </a:p>
        </p:txBody>
      </p:sp>
      <p:sp>
        <p:nvSpPr>
          <p:cNvPr id="490" name="TextBox 11">
            <a:extLst>
              <a:ext uri="{FF2B5EF4-FFF2-40B4-BE49-F238E27FC236}">
                <a16:creationId xmlns:a16="http://schemas.microsoft.com/office/drawing/2014/main" id="{3A87581B-D6D2-571C-2DD5-49D4170EB320}"/>
              </a:ext>
            </a:extLst>
          </p:cNvPr>
          <p:cNvSpPr txBox="1"/>
          <p:nvPr/>
        </p:nvSpPr>
        <p:spPr>
          <a:xfrm>
            <a:off x="7818092" y="3098348"/>
            <a:ext cx="3492500" cy="8636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32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D</a:t>
            </a:r>
          </a:p>
        </p:txBody>
      </p:sp>
      <p:sp>
        <p:nvSpPr>
          <p:cNvPr id="491" name="TextBox 12">
            <a:extLst>
              <a:ext uri="{FF2B5EF4-FFF2-40B4-BE49-F238E27FC236}">
                <a16:creationId xmlns:a16="http://schemas.microsoft.com/office/drawing/2014/main" id="{2A995EF0-9C12-BC4E-9F8B-57F794B6EB0E}"/>
              </a:ext>
            </a:extLst>
          </p:cNvPr>
          <p:cNvSpPr txBox="1"/>
          <p:nvPr/>
        </p:nvSpPr>
        <p:spPr>
          <a:xfrm>
            <a:off x="4335120" y="3625398"/>
            <a:ext cx="3492500" cy="5842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0"/>
            <a:r>
              <a:rPr lang="es-419" sz="32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O</a:t>
            </a:r>
          </a:p>
        </p:txBody>
      </p:sp>
      <p:sp>
        <p:nvSpPr>
          <p:cNvPr id="492" name="TextBox 13">
            <a:extLst>
              <a:ext uri="{FF2B5EF4-FFF2-40B4-BE49-F238E27FC236}">
                <a16:creationId xmlns:a16="http://schemas.microsoft.com/office/drawing/2014/main" id="{E96E4231-9FFC-2C92-D7B8-3EFF13886943}"/>
              </a:ext>
            </a:extLst>
          </p:cNvPr>
          <p:cNvSpPr txBox="1"/>
          <p:nvPr/>
        </p:nvSpPr>
        <p:spPr>
          <a:xfrm>
            <a:off x="7818092" y="3625398"/>
            <a:ext cx="3384013" cy="61595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32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A</a:t>
            </a:r>
          </a:p>
        </p:txBody>
      </p:sp>
      <p:pic>
        <p:nvPicPr>
          <p:cNvPr id="8" name="Picture 7">
            <a:hlinkClick r:id="rId2"/>
            <a:extLst>
              <a:ext uri="{FF2B5EF4-FFF2-40B4-BE49-F238E27FC236}">
                <a16:creationId xmlns:a16="http://schemas.microsoft.com/office/drawing/2014/main" id="{5F14423B-3A22-D164-B55E-26156F84A59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096172" y="69511"/>
            <a:ext cx="2769231" cy="548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751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AA15D7C-FA4A-6EF8-865E-BCE24D725F65}"/>
              </a:ext>
            </a:extLst>
          </p:cNvPr>
          <p:cNvSpPr txBox="1"/>
          <p:nvPr/>
        </p:nvSpPr>
        <p:spPr>
          <a:xfrm>
            <a:off x="261926" y="95313"/>
            <a:ext cx="11493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EJEMPLO DE PLANTILLA DE AMENAZAS, RIESGOS Y OPORTUNIDADES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140B8519-7ACE-1D39-568F-418356D7FAD8}"/>
              </a:ext>
            </a:extLst>
          </p:cNvPr>
          <p:cNvSpPr/>
          <p:nvPr/>
        </p:nvSpPr>
        <p:spPr>
          <a:xfrm>
            <a:off x="288321" y="689257"/>
            <a:ext cx="2890700" cy="2279727"/>
          </a:xfrm>
          <a:prstGeom prst="roundRect">
            <a:avLst>
              <a:gd name="adj" fmla="val 3761"/>
            </a:avLst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805E4EA5-021F-9453-BB41-6DD9960AE776}"/>
              </a:ext>
            </a:extLst>
          </p:cNvPr>
          <p:cNvSpPr/>
          <p:nvPr/>
        </p:nvSpPr>
        <p:spPr>
          <a:xfrm>
            <a:off x="288321" y="3206720"/>
            <a:ext cx="3203900" cy="3368135"/>
          </a:xfrm>
          <a:prstGeom prst="roundRect">
            <a:avLst>
              <a:gd name="adj" fmla="val 2569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57267FEE-EA89-5612-D748-D874C9D89FA9}"/>
              </a:ext>
            </a:extLst>
          </p:cNvPr>
          <p:cNvSpPr/>
          <p:nvPr/>
        </p:nvSpPr>
        <p:spPr>
          <a:xfrm>
            <a:off x="3716020" y="689257"/>
            <a:ext cx="4043912" cy="2904531"/>
          </a:xfrm>
          <a:prstGeom prst="roundRect">
            <a:avLst>
              <a:gd name="adj" fmla="val 3329"/>
            </a:avLst>
          </a:prstGeom>
          <a:solidFill>
            <a:srgbClr val="D7F1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EAE912FD-FA85-A603-AD88-2FE8F0D3FE2B}"/>
              </a:ext>
            </a:extLst>
          </p:cNvPr>
          <p:cNvSpPr/>
          <p:nvPr/>
        </p:nvSpPr>
        <p:spPr>
          <a:xfrm>
            <a:off x="7833047" y="689257"/>
            <a:ext cx="4041648" cy="2904531"/>
          </a:xfrm>
          <a:prstGeom prst="roundRect">
            <a:avLst>
              <a:gd name="adj" fmla="val 3671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C27BC157-5627-9723-4984-8669F32B2FBE}"/>
              </a:ext>
            </a:extLst>
          </p:cNvPr>
          <p:cNvSpPr/>
          <p:nvPr/>
        </p:nvSpPr>
        <p:spPr>
          <a:xfrm>
            <a:off x="3716020" y="3670324"/>
            <a:ext cx="4043912" cy="2904531"/>
          </a:xfrm>
          <a:prstGeom prst="roundRect">
            <a:avLst>
              <a:gd name="adj" fmla="val 2987"/>
            </a:avLst>
          </a:prstGeom>
          <a:solidFill>
            <a:srgbClr val="ABE5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6689F78C-86D0-EC8D-C457-C80F57E342AD}"/>
              </a:ext>
            </a:extLst>
          </p:cNvPr>
          <p:cNvSpPr/>
          <p:nvPr/>
        </p:nvSpPr>
        <p:spPr>
          <a:xfrm>
            <a:off x="7833047" y="3670324"/>
            <a:ext cx="4041648" cy="2904531"/>
          </a:xfrm>
          <a:prstGeom prst="roundRect">
            <a:avLst>
              <a:gd name="adj" fmla="val 3329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8FDAB749-35F4-7BD6-8558-29CD690F6EF8}"/>
              </a:ext>
            </a:extLst>
          </p:cNvPr>
          <p:cNvSpPr/>
          <p:nvPr/>
        </p:nvSpPr>
        <p:spPr>
          <a:xfrm>
            <a:off x="3841780" y="1107254"/>
            <a:ext cx="3531199" cy="23390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es-419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Orientado al consumidor: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419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Podemos vender productos digitales a clientes de todo el mundo.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es-419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Orientado a los negocios: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419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Podemos incorporar la tecnología </a:t>
            </a:r>
            <a:r>
              <a:rPr lang="es-419" sz="130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blockchain</a:t>
            </a:r>
            <a:r>
              <a:rPr lang="es-419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aceptar todo tipo de pagos digitales.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8E5691F8-FEAA-FE8D-CD43-6F10D00D3007}"/>
              </a:ext>
            </a:extLst>
          </p:cNvPr>
          <p:cNvSpPr/>
          <p:nvPr/>
        </p:nvSpPr>
        <p:spPr>
          <a:xfrm>
            <a:off x="7844190" y="1107254"/>
            <a:ext cx="3739670" cy="2116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es-419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Infraestructura en desarrollo: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419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Nos enfrentaremos a una cantidad considerable de problemas.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es-419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 mentores ni expertos: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419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Debido a que el metaverso es nuevo, no hay mentores ni expertos probados que nos guíen.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683EC6CB-7ED7-1A98-E3DF-0EF8BAB20E7B}"/>
              </a:ext>
            </a:extLst>
          </p:cNvPr>
          <p:cNvSpPr/>
          <p:nvPr/>
        </p:nvSpPr>
        <p:spPr>
          <a:xfrm>
            <a:off x="3802684" y="3655659"/>
            <a:ext cx="3407512" cy="2531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es-419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Expansión digital: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419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Tenemos la oportunidad de llegar a un público mucho más amplio (es decir, mundial).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"/>
            </a:pPr>
            <a:r>
              <a:rPr lang="es-419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Nuevos flujos de ingresos: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419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Podemos crear nuevas líneas </a:t>
            </a:r>
            <a:br>
              <a:rPr lang="es-419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419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productos digitales y físicos, </a:t>
            </a:r>
            <a:br>
              <a:rPr lang="es-419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419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prepararnos para el crecimiento y la evolución futuros.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3226EF26-85EE-304D-4499-7DD3839572C9}"/>
              </a:ext>
            </a:extLst>
          </p:cNvPr>
          <p:cNvSpPr/>
          <p:nvPr/>
        </p:nvSpPr>
        <p:spPr>
          <a:xfrm>
            <a:off x="7844190" y="3722503"/>
            <a:ext cx="3911514" cy="2531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es-419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Seguridad: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419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se sabe lo suficiente sobre la ciberseguridad y los riesgos de piratería informática dentro del metaverso.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itchFamily="2" charset="2"/>
              <a:buChar char=""/>
            </a:pPr>
            <a:r>
              <a:rPr lang="es-419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Crimen y hostigamiento: </a:t>
            </a:r>
            <a:br>
              <a:rPr lang="en-US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419" sz="13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difícil hacer cumplir las reglas y leyes en un espacio digital.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73946568-732D-928D-C8AF-EBFCE70D5B83}"/>
              </a:ext>
            </a:extLst>
          </p:cNvPr>
          <p:cNvSpPr/>
          <p:nvPr/>
        </p:nvSpPr>
        <p:spPr>
          <a:xfrm>
            <a:off x="326455" y="1113920"/>
            <a:ext cx="2545793" cy="14530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>
              <a:lnSpc>
                <a:spcPct val="115000"/>
              </a:lnSpc>
            </a:pPr>
            <a:r>
              <a:rPr lang="es-419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Determine si una expansión en el metaverso es beneficiosa para nuestro negocio.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3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6D8F7C37-40A6-F15F-37C2-9DA4BA5DB829}"/>
              </a:ext>
            </a:extLst>
          </p:cNvPr>
          <p:cNvSpPr/>
          <p:nvPr/>
        </p:nvSpPr>
        <p:spPr>
          <a:xfrm>
            <a:off x="326455" y="3933373"/>
            <a:ext cx="3154684" cy="22031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716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3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Comience una prueba y continúe la investigación. Busque las oportunidades de publicidad y los costos de la tienda virtual. Reúnase con un representante del metaverso para hablar sobre la seguridad y las políticas legales. 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3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4" name="TextBox 483">
            <a:extLst>
              <a:ext uri="{FF2B5EF4-FFF2-40B4-BE49-F238E27FC236}">
                <a16:creationId xmlns:a16="http://schemas.microsoft.com/office/drawing/2014/main" id="{11E53A53-D3F0-6927-7A51-E3B6161700CD}"/>
              </a:ext>
            </a:extLst>
          </p:cNvPr>
          <p:cNvSpPr txBox="1"/>
          <p:nvPr/>
        </p:nvSpPr>
        <p:spPr>
          <a:xfrm>
            <a:off x="3726469" y="713381"/>
            <a:ext cx="3869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4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fortalezas</a:t>
            </a:r>
          </a:p>
          <a:p>
            <a:endParaRPr lang="en-US" sz="2400" dirty="0"/>
          </a:p>
        </p:txBody>
      </p:sp>
      <p:sp>
        <p:nvSpPr>
          <p:cNvPr id="485" name="TextBox 484">
            <a:extLst>
              <a:ext uri="{FF2B5EF4-FFF2-40B4-BE49-F238E27FC236}">
                <a16:creationId xmlns:a16="http://schemas.microsoft.com/office/drawing/2014/main" id="{3EEE776B-0CAA-5CF5-3459-11B6425E5C8E}"/>
              </a:ext>
            </a:extLst>
          </p:cNvPr>
          <p:cNvSpPr txBox="1"/>
          <p:nvPr/>
        </p:nvSpPr>
        <p:spPr>
          <a:xfrm>
            <a:off x="276709" y="713381"/>
            <a:ext cx="2902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4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Metas del análisis</a:t>
            </a:r>
          </a:p>
          <a:p>
            <a:endParaRPr lang="en-US" sz="2400" dirty="0"/>
          </a:p>
        </p:txBody>
      </p:sp>
      <p:sp>
        <p:nvSpPr>
          <p:cNvPr id="486" name="TextBox 485">
            <a:extLst>
              <a:ext uri="{FF2B5EF4-FFF2-40B4-BE49-F238E27FC236}">
                <a16:creationId xmlns:a16="http://schemas.microsoft.com/office/drawing/2014/main" id="{21A27599-6210-D71A-74C9-4DFCD713D877}"/>
              </a:ext>
            </a:extLst>
          </p:cNvPr>
          <p:cNvSpPr txBox="1"/>
          <p:nvPr/>
        </p:nvSpPr>
        <p:spPr>
          <a:xfrm>
            <a:off x="7997560" y="713381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debilidades</a:t>
            </a:r>
          </a:p>
        </p:txBody>
      </p:sp>
      <p:sp>
        <p:nvSpPr>
          <p:cNvPr id="487" name="TextBox 486">
            <a:extLst>
              <a:ext uri="{FF2B5EF4-FFF2-40B4-BE49-F238E27FC236}">
                <a16:creationId xmlns:a16="http://schemas.microsoft.com/office/drawing/2014/main" id="{917980BF-946C-08AB-8914-54756615DC55}"/>
              </a:ext>
            </a:extLst>
          </p:cNvPr>
          <p:cNvSpPr txBox="1"/>
          <p:nvPr/>
        </p:nvSpPr>
        <p:spPr>
          <a:xfrm>
            <a:off x="3726469" y="6098836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oportunidades</a:t>
            </a:r>
          </a:p>
        </p:txBody>
      </p:sp>
      <p:sp>
        <p:nvSpPr>
          <p:cNvPr id="488" name="TextBox 487">
            <a:extLst>
              <a:ext uri="{FF2B5EF4-FFF2-40B4-BE49-F238E27FC236}">
                <a16:creationId xmlns:a16="http://schemas.microsoft.com/office/drawing/2014/main" id="{5462DBA9-BBAC-9C40-F077-D2DC60E9EB56}"/>
              </a:ext>
            </a:extLst>
          </p:cNvPr>
          <p:cNvSpPr txBox="1"/>
          <p:nvPr/>
        </p:nvSpPr>
        <p:spPr>
          <a:xfrm>
            <a:off x="276709" y="3178289"/>
            <a:ext cx="2902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Evaluación </a:t>
            </a:r>
          </a:p>
          <a:p>
            <a:pPr rtl="0"/>
            <a:r>
              <a:rPr lang="es-419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y próximos pasos </a:t>
            </a:r>
          </a:p>
        </p:txBody>
      </p:sp>
      <p:sp>
        <p:nvSpPr>
          <p:cNvPr id="489" name="TextBox 488">
            <a:extLst>
              <a:ext uri="{FF2B5EF4-FFF2-40B4-BE49-F238E27FC236}">
                <a16:creationId xmlns:a16="http://schemas.microsoft.com/office/drawing/2014/main" id="{44C19925-7B09-BDFF-C70E-F59BC28707F7}"/>
              </a:ext>
            </a:extLst>
          </p:cNvPr>
          <p:cNvSpPr txBox="1"/>
          <p:nvPr/>
        </p:nvSpPr>
        <p:spPr>
          <a:xfrm>
            <a:off x="7997560" y="6098836"/>
            <a:ext cx="3869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sz="24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amenazas</a:t>
            </a:r>
          </a:p>
        </p:txBody>
      </p:sp>
      <p:sp>
        <p:nvSpPr>
          <p:cNvPr id="490" name="TextBox 10">
            <a:extLst>
              <a:ext uri="{FF2B5EF4-FFF2-40B4-BE49-F238E27FC236}">
                <a16:creationId xmlns:a16="http://schemas.microsoft.com/office/drawing/2014/main" id="{5096EA10-BFC2-1517-0ACA-AEA8CFF0CC09}"/>
              </a:ext>
            </a:extLst>
          </p:cNvPr>
          <p:cNvSpPr txBox="1"/>
          <p:nvPr/>
        </p:nvSpPr>
        <p:spPr>
          <a:xfrm>
            <a:off x="4335120" y="3098348"/>
            <a:ext cx="3407512" cy="8636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0"/>
            <a:r>
              <a:rPr lang="es-419" sz="32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F</a:t>
            </a:r>
          </a:p>
        </p:txBody>
      </p:sp>
      <p:sp>
        <p:nvSpPr>
          <p:cNvPr id="491" name="TextBox 11">
            <a:extLst>
              <a:ext uri="{FF2B5EF4-FFF2-40B4-BE49-F238E27FC236}">
                <a16:creationId xmlns:a16="http://schemas.microsoft.com/office/drawing/2014/main" id="{3E756D62-3592-337A-CCCF-E28E4BC2F62A}"/>
              </a:ext>
            </a:extLst>
          </p:cNvPr>
          <p:cNvSpPr txBox="1"/>
          <p:nvPr/>
        </p:nvSpPr>
        <p:spPr>
          <a:xfrm>
            <a:off x="7818092" y="3098348"/>
            <a:ext cx="3492500" cy="8636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32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D</a:t>
            </a:r>
          </a:p>
        </p:txBody>
      </p:sp>
      <p:sp>
        <p:nvSpPr>
          <p:cNvPr id="492" name="TextBox 12">
            <a:extLst>
              <a:ext uri="{FF2B5EF4-FFF2-40B4-BE49-F238E27FC236}">
                <a16:creationId xmlns:a16="http://schemas.microsoft.com/office/drawing/2014/main" id="{7E60A8AE-8838-15F4-7B4B-1FB5174D8B52}"/>
              </a:ext>
            </a:extLst>
          </p:cNvPr>
          <p:cNvSpPr txBox="1"/>
          <p:nvPr/>
        </p:nvSpPr>
        <p:spPr>
          <a:xfrm>
            <a:off x="4335120" y="3625398"/>
            <a:ext cx="3492500" cy="58420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0"/>
            <a:r>
              <a:rPr lang="es-419" sz="3200" b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O</a:t>
            </a:r>
          </a:p>
        </p:txBody>
      </p:sp>
      <p:sp>
        <p:nvSpPr>
          <p:cNvPr id="493" name="TextBox 13">
            <a:extLst>
              <a:ext uri="{FF2B5EF4-FFF2-40B4-BE49-F238E27FC236}">
                <a16:creationId xmlns:a16="http://schemas.microsoft.com/office/drawing/2014/main" id="{C4E1BF29-7235-564B-97AD-A7A506D8820E}"/>
              </a:ext>
            </a:extLst>
          </p:cNvPr>
          <p:cNvSpPr txBox="1"/>
          <p:nvPr/>
        </p:nvSpPr>
        <p:spPr>
          <a:xfrm>
            <a:off x="7818092" y="3625398"/>
            <a:ext cx="3384013" cy="61595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419" sz="32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anose="020B0502020202020204" pitchFamily="34" charset="0"/>
                <a:ea typeface="+mn-ea"/>
                <a:cs typeface="+mn-cs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55070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la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2441</TotalTime>
  <Words>381</Words>
  <Application>Microsoft Office PowerPoint</Application>
  <PresentationFormat>Widescreen</PresentationFormat>
  <Paragraphs>43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Symbol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63</cp:revision>
  <cp:lastPrinted>2020-08-31T22:23:58Z</cp:lastPrinted>
  <dcterms:created xsi:type="dcterms:W3CDTF">2021-07-07T23:54:57Z</dcterms:created>
  <dcterms:modified xsi:type="dcterms:W3CDTF">2024-12-13T02:33:27Z</dcterms:modified>
</cp:coreProperties>
</file>