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4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0F0"/>
    <a:srgbClr val="E6DFDB"/>
    <a:srgbClr val="EDE4DB"/>
    <a:srgbClr val="FBF2EB"/>
    <a:srgbClr val="FE5A01"/>
    <a:srgbClr val="FFF2F0"/>
    <a:srgbClr val="00E8F6"/>
    <a:srgbClr val="007A84"/>
    <a:srgbClr val="00929D"/>
    <a:srgbClr val="AD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0" d="100"/>
          <a:sy n="100" d="100"/>
        </p:scale>
        <p:origin x="102" y="25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19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ounded Rectangle 317">
            <a:extLst>
              <a:ext uri="{FF2B5EF4-FFF2-40B4-BE49-F238E27FC236}">
                <a16:creationId xmlns:a16="http://schemas.microsoft.com/office/drawing/2014/main" id="{9253457F-3543-0E27-79AC-3923E17F5DCF}"/>
              </a:ext>
            </a:extLst>
          </p:cNvPr>
          <p:cNvSpPr/>
          <p:nvPr/>
        </p:nvSpPr>
        <p:spPr>
          <a:xfrm>
            <a:off x="288321" y="689257"/>
            <a:ext cx="2890700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9" name="Rounded Rectangle 318">
            <a:extLst>
              <a:ext uri="{FF2B5EF4-FFF2-40B4-BE49-F238E27FC236}">
                <a16:creationId xmlns:a16="http://schemas.microsoft.com/office/drawing/2014/main" id="{5906C3F9-2844-6815-389C-4F901549E5E5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3" name="Rounded Rectangle 312">
            <a:extLst>
              <a:ext uri="{FF2B5EF4-FFF2-40B4-BE49-F238E27FC236}">
                <a16:creationId xmlns:a16="http://schemas.microsoft.com/office/drawing/2014/main" id="{ABC237E0-2E25-738D-8313-EEE052096420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4" name="Rounded Rectangle 313">
            <a:extLst>
              <a:ext uri="{FF2B5EF4-FFF2-40B4-BE49-F238E27FC236}">
                <a16:creationId xmlns:a16="http://schemas.microsoft.com/office/drawing/2014/main" id="{366BC4D4-E19A-447C-DA54-7A2BCF263183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5" name="Rounded Rectangle 314">
            <a:extLst>
              <a:ext uri="{FF2B5EF4-FFF2-40B4-BE49-F238E27FC236}">
                <a16:creationId xmlns:a16="http://schemas.microsoft.com/office/drawing/2014/main" id="{19E71438-1DC0-5BEE-1C53-21A8DFE24CD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6" name="Rounded Rectangle 315">
            <a:extLst>
              <a:ext uri="{FF2B5EF4-FFF2-40B4-BE49-F238E27FC236}">
                <a16:creationId xmlns:a16="http://schemas.microsoft.com/office/drawing/2014/main" id="{C59D4DAB-A5AE-4EBC-2678-4C7ED0AEA6E1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71175741-2835-EDF3-8458-F817F5CB65EC}"/>
              </a:ext>
            </a:extLst>
          </p:cNvPr>
          <p:cNvSpPr/>
          <p:nvPr/>
        </p:nvSpPr>
        <p:spPr>
          <a:xfrm>
            <a:off x="3841780" y="1107254"/>
            <a:ext cx="3531199" cy="2339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Orientado al consumidor: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Podemos vender productos digitales a clientes de todo el mundo.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Orientado a los negocios: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Podemos incorporar la tecnología </a:t>
            </a:r>
            <a:r>
              <a:rPr lang="es-419" sz="13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blockchain</a:t>
            </a: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aceptar todo tipo de pagos digitales.</a:t>
            </a: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01E4FEBF-A5C0-FF35-30D4-369E090294D2}"/>
              </a:ext>
            </a:extLst>
          </p:cNvPr>
          <p:cNvSpPr/>
          <p:nvPr/>
        </p:nvSpPr>
        <p:spPr>
          <a:xfrm>
            <a:off x="7844190" y="110725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Infraestructura en desarrollo: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enfrentaremos a una cantidad considerable de problemas.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 mentores ni expertos: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Debido a que el metaverso es nuevo, no hay mentores ni expertos probados que nos guíen.</a:t>
            </a: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C2EB99B9-D349-CB7B-5803-E4DF38CB651A}"/>
              </a:ext>
            </a:extLst>
          </p:cNvPr>
          <p:cNvSpPr/>
          <p:nvPr/>
        </p:nvSpPr>
        <p:spPr>
          <a:xfrm>
            <a:off x="3802684" y="3655659"/>
            <a:ext cx="3407512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Expansión digital: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Tenemos la oportunidad de llegar a un público mucho más amplio (es decir, mundial).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Nuevos flujos de ingresos: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Podemos crear nuevas líneas </a:t>
            </a:r>
            <a:b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productos digitales y físicos, </a:t>
            </a:r>
            <a:b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prepararnos para el crecimiento y la evolución futuros.</a:t>
            </a: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EDB1A0A1-3369-8492-E2CD-143DA9977575}"/>
              </a:ext>
            </a:extLst>
          </p:cNvPr>
          <p:cNvSpPr/>
          <p:nvPr/>
        </p:nvSpPr>
        <p:spPr>
          <a:xfrm>
            <a:off x="7844190" y="3722503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Seguridad: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se sabe lo suficiente sobre la ciberseguridad y los riesgos de piratería informática dentro del metaverso.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Crimen y hostigamiento: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difícil hacer cumplir las reglas y leyes en un espacio digital.</a:t>
            </a: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63C277D0-F86C-502D-9943-8FFCF7EEB341}"/>
              </a:ext>
            </a:extLst>
          </p:cNvPr>
          <p:cNvSpPr/>
          <p:nvPr/>
        </p:nvSpPr>
        <p:spPr>
          <a:xfrm>
            <a:off x="326455" y="1113920"/>
            <a:ext cx="2780729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si una expansión en el metaverso es beneficiosa para nuestro negocio.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7618A27A-8229-D02A-89DD-01C7C1A127E6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Comience una prueba y continúe la investigación. Busque las oportunidades de publicidad y los costos de la tienda virtual. Reúnase con un representante del metaverso para hablar sobre la seguridad y las políticas legales.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27599"/>
            <a:ext cx="112265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PLANTILLA DE AMENAZAS, RIESGOS Y OPORTUNIDADES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B89E40-E4A5-C5FD-0BB0-9DC707679478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FD0400-DB7F-9438-FD09-4AC4B47A0D1E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Metas del análisis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570315-544A-F977-07BF-0710B7FDCF40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debilidades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53574C-4E2C-8478-4113-0F3179C7B6A7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oportunidades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12D8E5-EA5C-6CB1-3717-1DE7EEDB54E0}"/>
              </a:ext>
            </a:extLst>
          </p:cNvPr>
          <p:cNvSpPr txBox="1"/>
          <p:nvPr/>
        </p:nvSpPr>
        <p:spPr>
          <a:xfrm>
            <a:off x="276709" y="3178289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Evaluación y </a:t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próximos pasos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F3C2ED-71E5-FBD9-B4CB-7E00668B0E3B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amenazas</a:t>
            </a: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07436DD7-88F2-8578-9318-AE6C3A8F4D22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3E96242A-4F94-3DA5-8177-62F562AC6F54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</a:t>
            </a: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E7BD5641-E04B-EEC0-F5F2-F9BA751238A1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s-419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5E862EE4-23E6-8ADE-C63E-723928C87D8F}"/>
              </a:ext>
            </a:extLst>
          </p:cNvPr>
          <p:cNvSpPr txBox="1"/>
          <p:nvPr/>
        </p:nvSpPr>
        <p:spPr>
          <a:xfrm>
            <a:off x="7818092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A</a:t>
            </a:r>
          </a:p>
        </p:txBody>
      </p:sp>
      <p:pic>
        <p:nvPicPr>
          <p:cNvPr id="12" name="Picture 11">
            <a:hlinkClick r:id="rId2"/>
            <a:extLst>
              <a:ext uri="{FF2B5EF4-FFF2-40B4-BE49-F238E27FC236}">
                <a16:creationId xmlns:a16="http://schemas.microsoft.com/office/drawing/2014/main" id="{918A8F81-099E-E87B-79AC-9249A53A407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96172" y="90559"/>
            <a:ext cx="2769231" cy="54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ounded Rectangle 317">
            <a:extLst>
              <a:ext uri="{FF2B5EF4-FFF2-40B4-BE49-F238E27FC236}">
                <a16:creationId xmlns:a16="http://schemas.microsoft.com/office/drawing/2014/main" id="{9253457F-3543-0E27-79AC-3923E17F5DCF}"/>
              </a:ext>
            </a:extLst>
          </p:cNvPr>
          <p:cNvSpPr/>
          <p:nvPr/>
        </p:nvSpPr>
        <p:spPr>
          <a:xfrm>
            <a:off x="288321" y="689257"/>
            <a:ext cx="2890700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A15D7C-FA4A-6EF8-865E-BCE24D725F65}"/>
              </a:ext>
            </a:extLst>
          </p:cNvPr>
          <p:cNvSpPr txBox="1"/>
          <p:nvPr/>
        </p:nvSpPr>
        <p:spPr>
          <a:xfrm>
            <a:off x="261926" y="95313"/>
            <a:ext cx="100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AMENAZAS, RIESGOS Y OPORTUNIDADES</a:t>
            </a:r>
          </a:p>
        </p:txBody>
      </p:sp>
      <p:sp>
        <p:nvSpPr>
          <p:cNvPr id="319" name="Rounded Rectangle 318">
            <a:extLst>
              <a:ext uri="{FF2B5EF4-FFF2-40B4-BE49-F238E27FC236}">
                <a16:creationId xmlns:a16="http://schemas.microsoft.com/office/drawing/2014/main" id="{5906C3F9-2844-6815-389C-4F901549E5E5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3" name="Rounded Rectangle 312">
            <a:extLst>
              <a:ext uri="{FF2B5EF4-FFF2-40B4-BE49-F238E27FC236}">
                <a16:creationId xmlns:a16="http://schemas.microsoft.com/office/drawing/2014/main" id="{ABC237E0-2E25-738D-8313-EEE052096420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4" name="Rounded Rectangle 313">
            <a:extLst>
              <a:ext uri="{FF2B5EF4-FFF2-40B4-BE49-F238E27FC236}">
                <a16:creationId xmlns:a16="http://schemas.microsoft.com/office/drawing/2014/main" id="{366BC4D4-E19A-447C-DA54-7A2BCF263183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5" name="Rounded Rectangle 314">
            <a:extLst>
              <a:ext uri="{FF2B5EF4-FFF2-40B4-BE49-F238E27FC236}">
                <a16:creationId xmlns:a16="http://schemas.microsoft.com/office/drawing/2014/main" id="{19E71438-1DC0-5BEE-1C53-21A8DFE24CD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6" name="Rounded Rectangle 315">
            <a:extLst>
              <a:ext uri="{FF2B5EF4-FFF2-40B4-BE49-F238E27FC236}">
                <a16:creationId xmlns:a16="http://schemas.microsoft.com/office/drawing/2014/main" id="{C59D4DAB-A5AE-4EBC-2678-4C7ED0AEA6E1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71175741-2835-EDF3-8458-F817F5CB65EC}"/>
              </a:ext>
            </a:extLst>
          </p:cNvPr>
          <p:cNvSpPr/>
          <p:nvPr/>
        </p:nvSpPr>
        <p:spPr>
          <a:xfrm>
            <a:off x="3841781" y="1107254"/>
            <a:ext cx="3381152" cy="2121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Fortaleza uno</a:t>
            </a: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01E4FEBF-A5C0-FF35-30D4-369E090294D2}"/>
              </a:ext>
            </a:extLst>
          </p:cNvPr>
          <p:cNvSpPr/>
          <p:nvPr/>
        </p:nvSpPr>
        <p:spPr>
          <a:xfrm>
            <a:off x="7844190" y="110725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Debilidad uno</a:t>
            </a: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C2EB99B9-D349-CB7B-5803-E4DF38CB651A}"/>
              </a:ext>
            </a:extLst>
          </p:cNvPr>
          <p:cNvSpPr/>
          <p:nvPr/>
        </p:nvSpPr>
        <p:spPr>
          <a:xfrm>
            <a:off x="3802684" y="3655659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Oportunidad uno</a:t>
            </a: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EDB1A0A1-3369-8492-E2CD-143DA9977575}"/>
              </a:ext>
            </a:extLst>
          </p:cNvPr>
          <p:cNvSpPr/>
          <p:nvPr/>
        </p:nvSpPr>
        <p:spPr>
          <a:xfrm>
            <a:off x="7844190" y="3655659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Amenaza uno</a:t>
            </a: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63C277D0-F86C-502D-9943-8FFCF7EEB341}"/>
              </a:ext>
            </a:extLst>
          </p:cNvPr>
          <p:cNvSpPr/>
          <p:nvPr/>
        </p:nvSpPr>
        <p:spPr>
          <a:xfrm>
            <a:off x="326455" y="1113920"/>
            <a:ext cx="2545793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es-419" sz="130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7618A27A-8229-D02A-89DD-01C7C1A127E6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y próximos pasos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5C8A39-62B3-353B-F993-47F54E59A141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007ED8-CB98-8BF7-32A0-17F1B06BF265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Metas del análisis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0031D5-8095-D4C1-BA47-D6CBA79F0999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debilidades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FBBD7B-D4ED-DCCE-8184-0C852BDA5EB8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oportunidades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5C460F-68A9-8CF3-BFDB-E9124A91AFFA}"/>
              </a:ext>
            </a:extLst>
          </p:cNvPr>
          <p:cNvSpPr txBox="1"/>
          <p:nvPr/>
        </p:nvSpPr>
        <p:spPr>
          <a:xfrm>
            <a:off x="276709" y="3178289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Evaluación y </a:t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próximos pasos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64987F-1566-01ED-2A0B-4991FB76D68F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amenazas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2884B02C-BDDD-55D4-07C7-A008B98ED9AE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6474887C-54DD-B1EE-1948-177B6C99D08F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0B8E3B2A-BE29-A4D9-2B38-9092C3284498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s-419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7CFDB8DA-F6ED-D289-A6F0-636C4DEEFABA}"/>
              </a:ext>
            </a:extLst>
          </p:cNvPr>
          <p:cNvSpPr txBox="1"/>
          <p:nvPr/>
        </p:nvSpPr>
        <p:spPr>
          <a:xfrm>
            <a:off x="7818092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5507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795317"/>
              </p:ext>
            </p:extLst>
          </p:nvPr>
        </p:nvGraphicFramePr>
        <p:xfrm>
          <a:off x="787790" y="1050352"/>
          <a:ext cx="1030929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929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2416</TotalTime>
  <Words>382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Symbol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60</cp:revision>
  <cp:lastPrinted>2020-08-31T22:23:58Z</cp:lastPrinted>
  <dcterms:created xsi:type="dcterms:W3CDTF">2021-07-07T23:54:57Z</dcterms:created>
  <dcterms:modified xsi:type="dcterms:W3CDTF">2024-12-13T02:34:41Z</dcterms:modified>
</cp:coreProperties>
</file>