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0" d="100"/>
          <a:sy n="100" d="100"/>
        </p:scale>
        <p:origin x="102" y="2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1" y="689257"/>
            <a:ext cx="2890700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0" y="1107254"/>
            <a:ext cx="3531199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 al consumidor: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vender productos digitales a clientes de todo el mundo.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 a los negocios: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incorporar la tecnología </a:t>
            </a:r>
            <a:r>
              <a:rPr lang="es-419" sz="13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aceptar todo tipo de pagos digitales.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desarrollo: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enfrentaremos a una cantidad considerable de problemas.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mentores ni expertos: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a que el metaverso es nuevo, no hay mentores ni expertos probados que nos guíen.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655659"/>
            <a:ext cx="3407512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Expansión digital: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Tenemos la oportunidad de llegar a un público mucho más amplio (es decir, mundial).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Nuevos flujos de ingresos: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crear nuevas líneas </a:t>
            </a:r>
            <a:b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productos digitales y físicos, </a:t>
            </a:r>
            <a:b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prepararnos para el crecimiento y la evolución futuros.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sabe lo suficiente sobre la ciberseguridad y los riesgos de piratería informática dentro del metaverso.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Crimen y hostigamiento: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difícil hacer cumplir las reglas y leyes en un espacio digital.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113920"/>
            <a:ext cx="2780729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si una expansión en el metaverso es beneficiosa para nuestro negocio.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Comience una prueba y continúe la investigación. Busque las oportunidades de publicidad y los costos de la tienda virtual. Reúnase con un representante del metaverso para hablar sobre la seguridad y las políticas legales.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27599"/>
            <a:ext cx="112265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PLANTILLA DE AMENAZAS, RIESGOS Y OPORTUNIDADES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89E40-E4A5-C5FD-0BB0-9DC707679478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FD0400-DB7F-9438-FD09-4AC4B47A0D1E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Metas del análisis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70315-544A-F977-07BF-0710B7FDCF4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debilidades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3574C-4E2C-8478-4113-0F3179C7B6A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oportunidades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2D8E5-EA5C-6CB1-3717-1DE7EEDB54E0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Evaluación y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próximos pasos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3C2ED-71E5-FBD9-B4CB-7E00668B0E3B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amenazas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07436DD7-88F2-8578-9318-AE6C3A8F4D22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3E96242A-4F94-3DA5-8177-62F562AC6F54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7BD5641-E04B-EEC0-F5F2-F9BA751238A1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5E862EE4-23E6-8ADE-C63E-723928C87D8F}"/>
              </a:ext>
            </a:extLst>
          </p:cNvPr>
          <p:cNvSpPr txBox="1"/>
          <p:nvPr/>
        </p:nvSpPr>
        <p:spPr>
          <a:xfrm>
            <a:off x="7818092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</a:t>
            </a:r>
          </a:p>
        </p:txBody>
      </p:sp>
      <p:pic>
        <p:nvPicPr>
          <p:cNvPr id="12" name="Picture 11">
            <a:hlinkClick r:id="rId2"/>
            <a:extLst>
              <a:ext uri="{FF2B5EF4-FFF2-40B4-BE49-F238E27FC236}">
                <a16:creationId xmlns:a16="http://schemas.microsoft.com/office/drawing/2014/main" id="{918A8F81-099E-E87B-79AC-9249A53A40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96172" y="90559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1" y="689257"/>
            <a:ext cx="2890700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6" y="95313"/>
            <a:ext cx="100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AMENAZAS, RIESGOS Y OPORTUNIDADES</a:t>
            </a: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1" y="1107254"/>
            <a:ext cx="3381152" cy="2121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 uno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Debilidad uno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 uno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655659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Amenaza uno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es-419" sz="130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y próximos pasos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C8A39-62B3-353B-F993-47F54E59A141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07ED8-CB98-8BF7-32A0-17F1B06BF265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Metas del análisis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031D5-8095-D4C1-BA47-D6CBA79F0999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debilidades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BBD7B-D4ED-DCCE-8184-0C852BDA5EB8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oportunidades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460F-68A9-8CF3-BFDB-E9124A91AFFA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Evaluación y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próximos pasos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4987F-1566-01ED-2A0B-4991FB76D68F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amenazas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2884B02C-BDDD-55D4-07C7-A008B98ED9AE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6474887C-54DD-B1EE-1948-177B6C99D08F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0B8E3B2A-BE29-A4D9-2B38-9092C3284498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7CFDB8DA-F6ED-D289-A6F0-636C4DEEFABA}"/>
              </a:ext>
            </a:extLst>
          </p:cNvPr>
          <p:cNvSpPr txBox="1"/>
          <p:nvPr/>
        </p:nvSpPr>
        <p:spPr>
          <a:xfrm>
            <a:off x="7818092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95317"/>
              </p:ext>
            </p:extLst>
          </p:nvPr>
        </p:nvGraphicFramePr>
        <p:xfrm>
          <a:off x="787790" y="1050352"/>
          <a:ext cx="1030929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929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2416</TotalTime>
  <Words>382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60</cp:revision>
  <cp:lastPrinted>2020-08-31T22:23:58Z</cp:lastPrinted>
  <dcterms:created xsi:type="dcterms:W3CDTF">2021-07-07T23:54:57Z</dcterms:created>
  <dcterms:modified xsi:type="dcterms:W3CDTF">2024-12-13T02:34:41Z</dcterms:modified>
</cp:coreProperties>
</file>