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es.smartsheet.com/try-it?trp=28194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888832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PLANTILLA DE MATRIZ DE RIESGOS Y OPORTUNIDADES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6C7DFE-B85D-0D0F-FAF3-AFC34F3C1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7443329"/>
              </p:ext>
            </p:extLst>
          </p:nvPr>
        </p:nvGraphicFramePr>
        <p:xfrm>
          <a:off x="6251163" y="870824"/>
          <a:ext cx="5550558" cy="56824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9556">
                  <a:extLst>
                    <a:ext uri="{9D8B030D-6E8A-4147-A177-3AD203B41FA5}">
                      <a16:colId xmlns:a16="http://schemas.microsoft.com/office/drawing/2014/main" val="3795786135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37213754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1959910323"/>
                    </a:ext>
                  </a:extLst>
                </a:gridCol>
              </a:tblGrid>
              <a:tr h="416001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GRAVEDAD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PROBABILIDAD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6052"/>
                  </a:ext>
                </a:extLst>
              </a:tr>
              <a:tr h="44401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INTOLERABLE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POSIBLE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EXTREMO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60009"/>
                  </a:ext>
                </a:extLst>
              </a:tr>
              <a:tr h="501692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RIESGO E IMPACTO</a:t>
                      </a:r>
                    </a:p>
                  </a:txBody>
                  <a:tcPr marL="70715" marR="56474" marT="70715" marB="0" anchor="b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48549"/>
                  </a:ext>
                </a:extLst>
              </a:tr>
              <a:tr h="1472707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s-419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Escasez de protección ocular: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Aumento de las lesiones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Retrasos en la producción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Aumento de las primas</a:t>
                      </a: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0632"/>
                  </a:ext>
                </a:extLst>
              </a:tr>
              <a:tr h="415749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L="70715" marR="56474" marT="70715" marB="0" anchor="b"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50893"/>
                  </a:ext>
                </a:extLst>
              </a:tr>
              <a:tr h="2432304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Aumentar la oferta 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Advertencias de bajo inventario 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– Buscar proveedores alternativos</a:t>
                      </a: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2573"/>
                  </a:ext>
                </a:extLst>
              </a:tr>
            </a:tbl>
          </a:graphicData>
        </a:graphic>
      </p:graphicFrame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52986737-B4D5-20AF-2F9E-1D35E242DE1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096172" y="184920"/>
            <a:ext cx="2769231" cy="54876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8991FCA-A213-EDF5-DFF4-4472DDF9F7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846" y="826434"/>
            <a:ext cx="5727035" cy="57451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52132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79187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2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MATRIZ DE RIESGOS Y OPORTUNIDADES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E4645E0-747C-1295-F8B6-F4ACD8862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1360733"/>
              </p:ext>
            </p:extLst>
          </p:nvPr>
        </p:nvGraphicFramePr>
        <p:xfrm>
          <a:off x="6251163" y="870823"/>
          <a:ext cx="5550558" cy="5677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9556">
                  <a:extLst>
                    <a:ext uri="{9D8B030D-6E8A-4147-A177-3AD203B41FA5}">
                      <a16:colId xmlns:a16="http://schemas.microsoft.com/office/drawing/2014/main" val="3795786135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37213754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1959910323"/>
                    </a:ext>
                  </a:extLst>
                </a:gridCol>
              </a:tblGrid>
              <a:tr h="415305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GRAVEDAD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PROBABILIDAD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NIVEL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es-419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DEL RIESGO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6052"/>
                  </a:ext>
                </a:extLst>
              </a:tr>
              <a:tr h="4432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60009"/>
                  </a:ext>
                </a:extLst>
              </a:tr>
              <a:tr h="500853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RIESGO E IMPACTO</a:t>
                      </a:r>
                    </a:p>
                  </a:txBody>
                  <a:tcPr marL="70715" marR="56474" marT="70715" marB="0" anchor="b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48549"/>
                  </a:ext>
                </a:extLst>
              </a:tr>
              <a:tr h="1470243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0632"/>
                  </a:ext>
                </a:extLst>
              </a:tr>
              <a:tr h="415054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OPORTUNIDADES</a:t>
                      </a:r>
                    </a:p>
                  </a:txBody>
                  <a:tcPr marL="70715" marR="56474" marT="70715" marB="0" anchor="b"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50893"/>
                  </a:ext>
                </a:extLst>
              </a:tr>
              <a:tr h="2432304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257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C08CE986-F0CB-90ED-536A-C0A0C12799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846" y="826434"/>
            <a:ext cx="5727035" cy="5745167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9192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6540678"/>
              </p:ext>
            </p:extLst>
          </p:nvPr>
        </p:nvGraphicFramePr>
        <p:xfrm>
          <a:off x="787790" y="1050352"/>
          <a:ext cx="10309297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09297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la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2458</TotalTime>
  <Words>188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67</cp:revision>
  <cp:lastPrinted>2020-08-31T22:23:58Z</cp:lastPrinted>
  <dcterms:created xsi:type="dcterms:W3CDTF">2021-07-07T23:54:57Z</dcterms:created>
  <dcterms:modified xsi:type="dcterms:W3CDTF">2024-12-08T13:47:18Z</dcterms:modified>
</cp:coreProperties>
</file>