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0" r:id="rId2"/>
    <p:sldId id="347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819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987718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REGISTRO DE RIESGOS Y OPORTUNIDADES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623569"/>
              </p:ext>
            </p:extLst>
          </p:nvPr>
        </p:nvGraphicFramePr>
        <p:xfrm>
          <a:off x="303926" y="830070"/>
          <a:ext cx="11537552" cy="556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177606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994299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251752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148500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267310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DESCRIPCIÓN DEL RIESGO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DESCRIPCIÓN DEL 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PROBABILIDAD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PRIORIDAD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Proporcione un breve resumen </a:t>
                      </a:r>
                      <a:b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del riesgo.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¿Qué ocurrirá si no se mitiga o se elimina el riesgo?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(IMPACTO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PROBABILIDAD)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Diríjase primero a la más alta.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¿Qué oportunidades tenemos para reducir o eliminar el impacto o la probabilidad?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¿Quién es el responsable?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3BF19D39-EE7C-4F30-AFBA-1D53DFAC197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96172" y="167164"/>
            <a:ext cx="2769231" cy="548765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CF27D26A-9D37-B1E0-04D7-4DEE28696F37}"/>
              </a:ext>
            </a:extLst>
          </p:cNvPr>
          <p:cNvGrpSpPr/>
          <p:nvPr/>
        </p:nvGrpSpPr>
        <p:grpSpPr>
          <a:xfrm>
            <a:off x="9519386" y="4323018"/>
            <a:ext cx="2180122" cy="1948313"/>
            <a:chOff x="9519386" y="4323018"/>
            <a:chExt cx="2180122" cy="194831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1877D34-DEB2-26A4-EDF6-5AD55EC12B90}"/>
                </a:ext>
              </a:extLst>
            </p:cNvPr>
            <p:cNvSpPr/>
            <p:nvPr/>
          </p:nvSpPr>
          <p:spPr>
            <a:xfrm>
              <a:off x="9519386" y="4323018"/>
              <a:ext cx="2180122" cy="19483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8AC740B-BDD5-60A1-F61E-A76938D013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654138" y="4418951"/>
              <a:ext cx="1925054" cy="17949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394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104542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EJEMPLO DE REGISTRO DE RIESGOS Y OPORTUNIDADES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886872"/>
              </p:ext>
            </p:extLst>
          </p:nvPr>
        </p:nvGraphicFramePr>
        <p:xfrm>
          <a:off x="303926" y="830984"/>
          <a:ext cx="11543235" cy="556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176272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996696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252728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152144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267310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DESCRIPCIÓN DEL RIESGO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DESCRIPCIÓN DEL 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IMPACTO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PROBABILIDAD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NIVEL DE PRIORIDAD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PROPIETARIO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Proporcione un breve resumen </a:t>
                      </a:r>
                      <a:b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del riesgo.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¿Qué ocurrirá si no se mitiga o se elimina el riesgo?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Calificar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1 (BAJO) a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(IMPACTO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PROBABILIDAD)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Diríjase primero a la más alta.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¿Qué oportunidades tenemos para reducir o eliminar el impacto o la probabilidad?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900" u="none" strike="noStrike" dirty="0">
                          <a:effectLst/>
                          <a:latin typeface="Century Gothic" panose="020B0502020202020204" pitchFamily="34" charset="0"/>
                        </a:rPr>
                        <a:t>¿Quién es el responsable?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Retrasos en la entrega del material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Paradas de producción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Mantenerse en contacto con el proveedor y los proveedores alternativos en el retenedor.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Hazel Christensen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Averías de maquinaria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Retrasos en la producción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Aumentar las inspecciones. 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Contar con repuestos en el sitio.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Jason Desjardins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Las fugas del techo durante la lluvia hacen que el piso sea resbaladizo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Resbalones y caídas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Pedir señalización de seguridad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Tener trapeadores a mano </a:t>
                      </a:r>
                      <a:b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>
                          <a:effectLst/>
                          <a:latin typeface="Century Gothic" panose="020B0502020202020204" pitchFamily="34" charset="0"/>
                        </a:rPr>
                        <a:t>– Arreglar el techo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Luiza Smith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Escasez de protección ocular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Aumento de las lesiones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Retraso en la producción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Aumento de las primas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Aumentar el suministro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Advertencias de bajo inventario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– Buscar proveedores alternativos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Sheldon Greene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1A6F852C-DB4D-5940-5204-E4466B870423}"/>
              </a:ext>
            </a:extLst>
          </p:cNvPr>
          <p:cNvGrpSpPr/>
          <p:nvPr/>
        </p:nvGrpSpPr>
        <p:grpSpPr>
          <a:xfrm>
            <a:off x="1483894" y="3490074"/>
            <a:ext cx="3112170" cy="2781257"/>
            <a:chOff x="1483894" y="3490074"/>
            <a:chExt cx="3112170" cy="27812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47DF74D-3930-0DCA-A21F-00EC7DC7D18B}"/>
                </a:ext>
              </a:extLst>
            </p:cNvPr>
            <p:cNvSpPr/>
            <p:nvPr/>
          </p:nvSpPr>
          <p:spPr>
            <a:xfrm>
              <a:off x="1483894" y="3490074"/>
              <a:ext cx="3112170" cy="2781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0AC1D44-53A0-2D10-DD7B-9D35C9E6B8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98154" y="3619098"/>
              <a:ext cx="2864400" cy="26058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768703"/>
              </p:ext>
            </p:extLst>
          </p:nvPr>
        </p:nvGraphicFramePr>
        <p:xfrm>
          <a:off x="787790" y="1050352"/>
          <a:ext cx="1033593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3593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2439</TotalTime>
  <Words>465</Words>
  <Application>Microsoft Office PowerPoint</Application>
  <PresentationFormat>Widescreen</PresentationFormat>
  <Paragraphs>83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63</cp:revision>
  <cp:lastPrinted>2020-08-31T22:23:58Z</cp:lastPrinted>
  <dcterms:created xsi:type="dcterms:W3CDTF">2021-07-07T23:54:57Z</dcterms:created>
  <dcterms:modified xsi:type="dcterms:W3CDTF">2024-12-08T07:17:17Z</dcterms:modified>
</cp:coreProperties>
</file>