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5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19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91936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REGISTRO DE RIESGOS Y OPORTUNIDADES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13693"/>
              </p:ext>
            </p:extLst>
          </p:nvPr>
        </p:nvGraphicFramePr>
        <p:xfrm>
          <a:off x="303926" y="830984"/>
          <a:ext cx="11543235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176272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252728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PROBABILIDAD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PRIORIDAD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Proporcione un breve resumen </a:t>
                      </a:r>
                      <a:b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del riesgo.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¿Qué ocurrirá si no se mitiga o se elimina el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(IMPACTO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PROBABILIDAD)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Diríjase primero a la más alta.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¿Qué oportunidades tenemos para reducir 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¿Quién es el responsable?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Retrasos en la entrega del material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Paradas de producción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Mantenerse en contacto con el proveedor y los proveedores alternativos en el retenedor.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Hazel Christensen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Averías de maquinaria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Retrasos en la producción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Aumentar las inspecciones. 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Contar con repuestos en el sitio.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Jason Desjardins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Las fugas del techo durante la lluvia hacen que el piso sea resbaladizo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Resbalones y caídas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Pedir señalización de seguridad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Tener trapeadores a mano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Arreglar el techo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Luiza Smith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Escasez de protección ocular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de las lesiones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Retraso en la producción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de las primas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Aumentar el suministro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Advertencias de bajo inventario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Buscar proveedores alternativos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Sheldon Greene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B5797975-6B15-A501-93B1-B6B1DF541D5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96172" y="184920"/>
            <a:ext cx="2769231" cy="548765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87FC007C-E87F-10BA-5FD0-225D2207C910}"/>
              </a:ext>
            </a:extLst>
          </p:cNvPr>
          <p:cNvGrpSpPr/>
          <p:nvPr/>
        </p:nvGrpSpPr>
        <p:grpSpPr>
          <a:xfrm>
            <a:off x="1483894" y="3490074"/>
            <a:ext cx="3112170" cy="2781257"/>
            <a:chOff x="1483894" y="3490074"/>
            <a:chExt cx="3112170" cy="278125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08033DD-0A7C-2854-F5E7-B2706BD53D9B}"/>
                </a:ext>
              </a:extLst>
            </p:cNvPr>
            <p:cNvSpPr/>
            <p:nvPr/>
          </p:nvSpPr>
          <p:spPr>
            <a:xfrm>
              <a:off x="1483894" y="3490074"/>
              <a:ext cx="3112170" cy="2781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13EFA97-A7C7-6340-04DF-13A4A90C2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98154" y="3619098"/>
              <a:ext cx="2864400" cy="26058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95220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REGISTRO DE RIESGOS Y OPORTUNIDADES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14718"/>
              </p:ext>
            </p:extLst>
          </p:nvPr>
        </p:nvGraphicFramePr>
        <p:xfrm>
          <a:off x="303926" y="830070"/>
          <a:ext cx="11543235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176272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252728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PROBABILIDAD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PRIORIDAD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Proporcione un breve resumen </a:t>
                      </a:r>
                      <a:b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del riesgo.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¿Qué ocurrirá si no se mitiga o se elimina el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(IMPACTO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PROBABILIDAD)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Diríjase primero a la más alta.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¿Qué oportunidades tenemos para reducir 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¿Quién es el responsable?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94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151301"/>
              </p:ext>
            </p:extLst>
          </p:nvPr>
        </p:nvGraphicFramePr>
        <p:xfrm>
          <a:off x="787790" y="1050352"/>
          <a:ext cx="1036256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6256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2428</TotalTime>
  <Words>465</Words>
  <Application>Microsoft Office PowerPoint</Application>
  <PresentationFormat>Widescreen</PresentationFormat>
  <Paragraphs>83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59</cp:revision>
  <cp:lastPrinted>2020-08-31T22:23:58Z</cp:lastPrinted>
  <dcterms:created xsi:type="dcterms:W3CDTF">2021-07-07T23:54:57Z</dcterms:created>
  <dcterms:modified xsi:type="dcterms:W3CDTF">2024-12-08T07:17:32Z</dcterms:modified>
</cp:coreProperties>
</file>