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5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80221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RIESGOS Y OPORTUNIDADES SIMPLE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0804"/>
              </p:ext>
            </p:extLst>
          </p:nvPr>
        </p:nvGraphicFramePr>
        <p:xfrm>
          <a:off x="368972" y="1314677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RIESGO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Ralentizar a los competidores mejorando la rotación, las operaciones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Adaptar empresas especializadas mediante la reducción de los precios por cantidad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u="none" strike="noStrike" dirty="0">
                          <a:effectLst/>
                          <a:latin typeface="Century Gothic" panose="020B0502020202020204" pitchFamily="34" charset="0"/>
                        </a:rPr>
                        <a:t>Costos de los nuevos equipos y márgenes de </a:t>
                      </a:r>
                      <a:br>
                        <a:rPr lang="es-419" sz="14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u="none" strike="noStrike" dirty="0">
                          <a:effectLst/>
                          <a:latin typeface="Century Gothic" panose="020B0502020202020204" pitchFamily="34" charset="0"/>
                        </a:rPr>
                        <a:t>presión del personal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u="none" strike="noStrike">
                          <a:effectLst/>
                          <a:latin typeface="Century Gothic" panose="020B0502020202020204" pitchFamily="34" charset="0"/>
                        </a:rPr>
                        <a:t>Los talentos de diseño se van de la empresa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u="none" strike="noStrike" dirty="0">
                          <a:effectLst/>
                          <a:latin typeface="Century Gothic" panose="020B0502020202020204" pitchFamily="34" charset="0"/>
                        </a:rPr>
                        <a:t>Cae la demanda de productos de gama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97769"/>
              </p:ext>
            </p:extLst>
          </p:nvPr>
        </p:nvGraphicFramePr>
        <p:xfrm>
          <a:off x="6230854" y="1318585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es-419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OPORTUNIDAD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2100" u="none" strike="noStrike">
                          <a:effectLst/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Ser los primeros en actuar en empresas de rápido crecimiento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Ampliar las fuentes de proveedores para productos de gama alta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Actualizar la maquinaria para mejorar los tiempos de respuesta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Mejorar la capacidad y la programación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Mejorar los precios por volumen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426051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425188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16796D9F-DC54-07B8-3DCE-64E19FB1D1E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98289" y="277745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791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RIESGO Y OPORTUNIDAD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28388"/>
              </p:ext>
            </p:extLst>
          </p:nvPr>
        </p:nvGraphicFramePr>
        <p:xfrm>
          <a:off x="368972" y="953718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es-419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RIESGO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66991"/>
              </p:ext>
            </p:extLst>
          </p:nvPr>
        </p:nvGraphicFramePr>
        <p:xfrm>
          <a:off x="6230854" y="957626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kumimoji="0" lang="es-419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OPORTUNIDAD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065092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064229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78590"/>
              </p:ext>
            </p:extLst>
          </p:nvPr>
        </p:nvGraphicFramePr>
        <p:xfrm>
          <a:off x="787789" y="1050352"/>
          <a:ext cx="103181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81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2432</TotalTime>
  <Words>227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59</cp:revision>
  <cp:lastPrinted>2020-08-31T22:23:58Z</cp:lastPrinted>
  <dcterms:created xsi:type="dcterms:W3CDTF">2021-07-07T23:54:57Z</dcterms:created>
  <dcterms:modified xsi:type="dcterms:W3CDTF">2024-12-08T07:18:26Z</dcterms:modified>
</cp:coreProperties>
</file>