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53C6605-254F-4728-B7AE-15C12FA3C57F}"/>
    <pc:docChg chg="modSld">
      <pc:chgData name="Bess Dunlevy" userId="dd4b9a8537dbe9d0" providerId="LiveId" clId="{753C6605-254F-4728-B7AE-15C12FA3C57F}" dt="2024-02-06T01:09:31.531" v="6" actId="207"/>
      <pc:docMkLst>
        <pc:docMk/>
      </pc:docMkLst>
      <pc:sldChg chg="modSp mod">
        <pc:chgData name="Bess Dunlevy" userId="dd4b9a8537dbe9d0" providerId="LiveId" clId="{753C6605-254F-4728-B7AE-15C12FA3C57F}" dt="2024-02-06T01:09:31.531" v="6" actId="207"/>
        <pc:sldMkLst>
          <pc:docMk/>
          <pc:sldMk cId="1508588292" sldId="342"/>
        </pc:sldMkLst>
        <pc:spChg chg="mod">
          <ac:chgData name="Bess Dunlevy" userId="dd4b9a8537dbe9d0" providerId="LiveId" clId="{753C6605-254F-4728-B7AE-15C12FA3C57F}" dt="2024-02-06T01:09:31.531" v="6" actId="20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  <pc:docChgLst>
    <pc:chgData name="Bess Dunlevy" userId="dd4b9a8537dbe9d0" providerId="LiveId" clId="{F450C204-10B1-46F2-9F51-98E42A37EC8F}"/>
    <pc:docChg chg="modSld">
      <pc:chgData name="Bess Dunlevy" userId="dd4b9a8537dbe9d0" providerId="LiveId" clId="{F450C204-10B1-46F2-9F51-98E42A37EC8F}" dt="2024-02-03T17:37:26.885" v="0" actId="14100"/>
      <pc:docMkLst>
        <pc:docMk/>
      </pc:docMkLst>
      <pc:sldChg chg="modSp mod">
        <pc:chgData name="Bess Dunlevy" userId="dd4b9a8537dbe9d0" providerId="LiveId" clId="{F450C204-10B1-46F2-9F51-98E42A37EC8F}" dt="2024-02-03T17:37:26.885" v="0" actId="14100"/>
        <pc:sldMkLst>
          <pc:docMk/>
          <pc:sldMk cId="1179924037" sldId="353"/>
        </pc:sldMkLst>
        <pc:spChg chg="mod">
          <ac:chgData name="Bess Dunlevy" userId="dd4b9a8537dbe9d0" providerId="LiveId" clId="{F450C204-10B1-46F2-9F51-98E42A37EC8F}" dt="2024-02-03T17:37:26.885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04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PRESENTACIÓN DE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CASO DE ESTUDIO EN UNA DIAPOSITIVA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300447" y="3044279"/>
            <a:ext cx="958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[ NOMBRE DEL ESTUDIO DE CASO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5D71E843-60E0-5B42-E31A-19C5FCB8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43395" y="286437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218852" y="1111673"/>
            <a:ext cx="1731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492045" y="1107619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335634" y="1111308"/>
            <a:ext cx="1731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ENFOQUE</a:t>
            </a:r>
          </a:p>
        </p:txBody>
      </p:sp>
      <p:pic>
        <p:nvPicPr>
          <p:cNvPr id="12" name="Graphic 11" descr="Comilla de apertura con relleno sólido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2902508"/>
            <a:ext cx="2794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Indique claramente el problema o desafío principal al que se enfrentó.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Incluya hechos o cifras clave para cuantificar el problema (si corresponde).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Sea conciso y céntrese en el problema central.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902508"/>
            <a:ext cx="2794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Describa la solución que </a:t>
            </a: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implementó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para abordar el problema.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Destaque los aspectos únicos o los enfoques innovadores de la solución.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Si es posible, incluya una breve mención de por qué eligió esta solución por encima de otras.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902508"/>
            <a:ext cx="2794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Describa los pasos o métodos que utilizó para implementar la solución.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Incluya los desafíos que enfrentó durante la implementación y cómo los superó.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Mencione las colaboraciones o asociaciones que formaron parte del enfoque.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95335" y="2902508"/>
            <a:ext cx="2762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Inserte una o dos citas importantes de las pymes que refuercen el éxito o el impacto de la solución.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Asegúrese de que las citas sean relevantes y de que agreguen valor a la narrativa del caso de estudio.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Atribuya las citas correctamente; para ello, mencione el nombre de la pyme y su función o experiencia.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Comilla de apertura con relleno sólido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3788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</a:t>
                      </a: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129</TotalTime>
  <Words>316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17</cp:revision>
  <dcterms:created xsi:type="dcterms:W3CDTF">2022-05-22T18:55:25Z</dcterms:created>
  <dcterms:modified xsi:type="dcterms:W3CDTF">2024-10-20T08:44:24Z</dcterms:modified>
</cp:coreProperties>
</file>