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C6ABAFE-98A4-427F-9A41-358ACA93AD3A}"/>
    <pc:docChg chg="modSld">
      <pc:chgData name="Bess Dunlevy" userId="dd4b9a8537dbe9d0" providerId="LiveId" clId="{2C6ABAFE-98A4-427F-9A41-358ACA93AD3A}" dt="2024-02-03T17:37:08.588" v="0" actId="14100"/>
      <pc:docMkLst>
        <pc:docMk/>
      </pc:docMkLst>
      <pc:sldChg chg="modSp mod">
        <pc:chgData name="Bess Dunlevy" userId="dd4b9a8537dbe9d0" providerId="LiveId" clId="{2C6ABAFE-98A4-427F-9A41-358ACA93AD3A}" dt="2024-02-03T17:37:08.588" v="0" actId="14100"/>
        <pc:sldMkLst>
          <pc:docMk/>
          <pc:sldMk cId="1179924037" sldId="353"/>
        </pc:sldMkLst>
        <pc:spChg chg="mod">
          <ac:chgData name="Bess Dunlevy" userId="dd4b9a8537dbe9d0" providerId="LiveId" clId="{2C6ABAFE-98A4-427F-9A41-358ACA93AD3A}" dt="2024-02-03T17:37:08.588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04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10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EJEMPLO DE PLANTILLA DE PRESENTACIÓN DE CASO DE ESTUDIO EN UNA DIAPOSITIVA PARA POWERPOINT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178526" y="2334296"/>
            <a:ext cx="1101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 PARA SOLUCIONES DE EV DE POSITIVE 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Romy Bailey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C49913B-7D82-82F1-C1C8-8459EF5A95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3395" y="286437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198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CASO DE ESTUDIO de POSITIVE CHARGE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218852" y="1111673"/>
            <a:ext cx="1731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ENFOQUE</a:t>
            </a:r>
          </a:p>
        </p:txBody>
      </p:sp>
      <p:pic>
        <p:nvPicPr>
          <p:cNvPr id="12" name="Graphic 11" descr="Comilla de apertura con relleno sólido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2440879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En las zonas urbanas, la falta de estaciones de carga de EV eficientes y accesibles dificultaba la adopción de este tipo de vehículos, particularmente entre las empresas de logística.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En nuestra investigación identificamos una disminución del 30% en la eficiencia operativa debido a la infraestructura de carga limitada.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426670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Positive Charge introdujo una red innovadora de estaciones de carga de EV de alta velocidad y múltiples puntos.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Estas estaciones están ubicadas estratégicamente en centros logísticos clave para maximizar la accesibilidad y reducir el tiempo de inactividad de las flotas de logística eléctrica.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426670"/>
            <a:ext cx="27948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Nuestro enfoque implicó un análisis en profundidad de las rutas logísticas a fin de identificar las ubicaciones óptimas para las estaciones de carga. Nos asociamos con empresas locales para la instalación de las estaciones, lo que garantizó una interrupción mínima.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Nuestro equipo también implementó un software avanzado para una gestión de cronogramas de carga sin interrupciones, e integró datos en tiempo real para optimizar el uso.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88607" y="2354049"/>
            <a:ext cx="2762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 revolución en la logística de vehículos eléctricos no se trata solo de los vehículos, sino también de la infraestructura de apoyo.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Comilla de apertura con relleno sólido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1220B46-C7C7-416D-E218-90B30C929E80}"/>
              </a:ext>
            </a:extLst>
          </p:cNvPr>
          <p:cNvSpPr txBox="1"/>
          <p:nvPr/>
        </p:nvSpPr>
        <p:spPr>
          <a:xfrm>
            <a:off x="9295335" y="3110170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000" b="0" i="1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Dra. Emily Zhau, ingeniera principal de Transporte, EV Innovations Inc.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9B81EC-4A6B-4457-CEC9-0ADC895B1E0F}"/>
              </a:ext>
            </a:extLst>
          </p:cNvPr>
          <p:cNvSpPr txBox="1"/>
          <p:nvPr/>
        </p:nvSpPr>
        <p:spPr>
          <a:xfrm>
            <a:off x="9355137" y="4384535"/>
            <a:ext cx="2695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 red de Positive </a:t>
            </a:r>
            <a:r>
              <a:rPr lang="es-419" sz="1200" b="0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revolucionó la logística urbana, ya que redujo el tiempo de carga de nuestra flota en un 40%.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E7621D-955B-1D6B-992D-DFA2B9A36709}"/>
              </a:ext>
            </a:extLst>
          </p:cNvPr>
          <p:cNvSpPr txBox="1"/>
          <p:nvPr/>
        </p:nvSpPr>
        <p:spPr>
          <a:xfrm>
            <a:off x="9326213" y="5287776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000" b="0" i="1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Denis Vidal, gerente de Flotas, Efficient Logistics Solutions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134</TotalTime>
  <Words>397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19</cp:revision>
  <dcterms:created xsi:type="dcterms:W3CDTF">2022-05-22T18:55:25Z</dcterms:created>
  <dcterms:modified xsi:type="dcterms:W3CDTF">2024-10-20T08:43:44Z</dcterms:modified>
</cp:coreProperties>
</file>