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6058"/>
  </p:normalViewPr>
  <p:slideViewPr>
    <p:cSldViewPr snapToGrid="0" snapToObjects="1">
      <p:cViewPr varScale="1">
        <p:scale>
          <a:sx n="100" d="100"/>
          <a:sy n="100" d="100"/>
        </p:scale>
        <p:origin x="108" y="104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s.smartsheet.com/try-it?trp=2804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RESUMEN EJECUTIVO DE UNA DIAPOSITIVA: EJEMPLO</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546389" y="322032"/>
            <a:ext cx="3456000" cy="684859"/>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64887" y="1473715"/>
            <a:ext cx="4771358" cy="4575676"/>
          </a:xfrm>
          <a:prstGeom prst="rect">
            <a:avLst/>
          </a:prstGeom>
          <a:noFill/>
        </p:spPr>
        <p:txBody>
          <a:bodyPr wrap="square" rtlCol="0">
            <a:spAutoFit/>
          </a:bodyPr>
          <a:lstStyle/>
          <a:p>
            <a:pPr rtl="0">
              <a:lnSpc>
                <a:spcPct val="150000"/>
              </a:lnSpc>
            </a:pPr>
            <a:r>
              <a:rPr lang="es-419"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 plantilla de diapositiva de resumen ejecutivo es una herramienta versátil para transmitir de forma sucinta información clave del proyecto en una sola diapositiva visualmente atractiva. Puede ingresar la información de su proyecto en la plantilla en blanco o descargar la versión de ejemplo para obtener orientación adicional. Introduzca los detalles relevantes en cada sección, como una descripción general de su proyecto y los próximos pasos. La plantilla permite a los usuarios insertar su propio texto, gráficos y datos. Copie la diapositiva completada en una presentación más extensa o úsela por su cuenta como complemento visual de cualquier presentación de las partes interesadas.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rtl="0"/>
              <a:r>
                <a:rPr lang="es-419" sz="2200" spc="300" dirty="0">
                  <a:latin typeface="Century Gothic" panose="020B0502020202020204" pitchFamily="34" charset="0"/>
                </a:rPr>
                <a:t>RESUMEN</a:t>
              </a:r>
              <a:r>
                <a:rPr lang="es-419" sz="2200" spc="800" dirty="0">
                  <a:latin typeface="Century Gothic" panose="020B0502020202020204" pitchFamily="34" charset="0"/>
                </a:rPr>
                <a:t> </a:t>
              </a:r>
              <a:r>
                <a:rPr lang="es-419" sz="2200" spc="300" dirty="0">
                  <a:latin typeface="Century Gothic" panose="020B0502020202020204" pitchFamily="34" charset="0"/>
                </a:rPr>
                <a:t>EJECUTIVO</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4930"/>
            <a:ext cx="6620527" cy="373094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600353"/>
            <a:ext cx="2926080" cy="200055"/>
          </a:xfrm>
          <a:prstGeom prst="rect">
            <a:avLst/>
          </a:prstGeom>
          <a:solidFill>
            <a:schemeClr val="bg1"/>
          </a:solidFill>
        </p:spPr>
        <p:txBody>
          <a:bodyPr wrap="square" tIns="0" bIns="0" rtlCol="0" anchor="ctr" anchorCtr="0">
            <a:spAutoFit/>
          </a:bodyPr>
          <a:lstStyle/>
          <a:p>
            <a:pPr rtl="0"/>
            <a:r>
              <a:rPr lang="es-419"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es-419" sz="2200" spc="300">
                  <a:latin typeface="Century Gothic" panose="020B0502020202020204" pitchFamily="34" charset="0"/>
                </a:rPr>
                <a:t>RESUMEN</a:t>
              </a:r>
              <a:r>
                <a:rPr lang="es-419" sz="2200" spc="800">
                  <a:latin typeface="Century Gothic" panose="020B0502020202020204" pitchFamily="34" charset="0"/>
                </a:rPr>
                <a:t> </a:t>
              </a:r>
              <a:r>
                <a:rPr lang="es-419" sz="2200" spc="300">
                  <a:latin typeface="Century Gothic" panose="020B0502020202020204" pitchFamily="34" charset="0"/>
                </a:rPr>
                <a:t>EJECUTIVO</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23220"/>
          </a:xfrm>
          <a:prstGeom prst="rect">
            <a:avLst/>
          </a:prstGeom>
          <a:noFill/>
        </p:spPr>
        <p:txBody>
          <a:bodyPr wrap="square" rtlCol="0">
            <a:spAutoFit/>
          </a:bodyPr>
          <a:lstStyle/>
          <a:p>
            <a:pPr rtl="0"/>
            <a:r>
              <a:rPr lang="es-419"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Proporcione una breve introducción al tema o proyecto.</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3518962"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Descripción general</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es-419" sz="1600">
                <a:solidFill>
                  <a:schemeClr val="bg1"/>
                </a:solidFill>
                <a:latin typeface="Courier" pitchFamily="2" charset="0"/>
              </a:rPr>
              <a:t>Escriba su llamada a la acción.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335806"/>
            <a:ext cx="3619611" cy="1477328"/>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t>Incluya viñetas para resaltar los principales logros y puntos de venta, </a:t>
            </a:r>
            <a:b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br>
            <a: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t>o inserte un gráfico o diagrama dinámico para presentar datos importantes.</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753323"/>
            <a:ext cx="3131403"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Aspectos destacados clave</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a:solidFill>
                  <a:schemeClr val="tx1"/>
                </a:solidFill>
                <a:latin typeface="Courier" pitchFamily="2" charset="0"/>
                <a:cs typeface="Times New Roman" panose="02020603050405020304" pitchFamily="18" charset="0"/>
              </a:rPr>
              <a:t>Estado actual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68016"/>
            <a:ext cx="2834640" cy="200055"/>
          </a:xfrm>
          <a:prstGeom prst="rect">
            <a:avLst/>
          </a:prstGeom>
          <a:solidFill>
            <a:schemeClr val="bg1"/>
          </a:solidFill>
        </p:spPr>
        <p:txBody>
          <a:bodyPr wrap="square" tIns="0" bIns="0" rtlCol="0" anchor="ctr" anchorCtr="0">
            <a:spAutoFit/>
          </a:bodyPr>
          <a:lstStyle/>
          <a:p>
            <a:pPr rtl="0"/>
            <a:r>
              <a:rPr lang="es-419"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68016"/>
            <a:ext cx="3085118" cy="200055"/>
          </a:xfrm>
          <a:prstGeom prst="rect">
            <a:avLst/>
          </a:prstGeom>
          <a:solidFill>
            <a:schemeClr val="bg1"/>
          </a:solidFill>
        </p:spPr>
        <p:txBody>
          <a:bodyPr wrap="square" tIns="0" bIns="0" rtlCol="0" anchor="ctr" anchorCtr="0">
            <a:spAutoFit/>
          </a:bodyPr>
          <a:lstStyle/>
          <a:p>
            <a:pPr rtl="0"/>
            <a:r>
              <a:rPr lang="es-419"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a:solidFill>
                  <a:schemeClr val="tx1"/>
                </a:solidFill>
                <a:latin typeface="Courier" pitchFamily="2" charset="0"/>
                <a:cs typeface="Times New Roman" panose="02020603050405020304" pitchFamily="18" charset="0"/>
              </a:rPr>
              <a:t>Desafíos y soluciones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292388"/>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¿Cuáles son sus objetivos a corto y largo plazo?</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a:solidFill>
                  <a:schemeClr val="tx1"/>
                </a:solidFill>
                <a:latin typeface="Courier" pitchFamily="2" charset="0"/>
                <a:cs typeface="Times New Roman" panose="02020603050405020304" pitchFamily="18" charset="0"/>
              </a:rPr>
              <a:t>Próximos pasos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90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dirty="0">
                <a:solidFill>
                  <a:schemeClr val="tx1"/>
                </a:solidFill>
                <a:latin typeface="Courier" pitchFamily="2" charset="0"/>
                <a:cs typeface="Times New Roman" panose="02020603050405020304" pitchFamily="18" charset="0"/>
              </a:rPr>
              <a:t>Desafío</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90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dirty="0">
                <a:solidFill>
                  <a:schemeClr val="tx1"/>
                </a:solidFill>
                <a:latin typeface="Courier" pitchFamily="2" charset="0"/>
                <a:cs typeface="Times New Roman" panose="02020603050405020304" pitchFamily="18" charset="0"/>
              </a:rPr>
              <a:t>Solución</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395029" y="2675021"/>
            <a:ext cx="640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dirty="0">
                <a:solidFill>
                  <a:schemeClr val="tx1"/>
                </a:solidFill>
                <a:latin typeface="Century Gothic" panose="020B0502020202020204" pitchFamily="34" charset="0"/>
                <a:cs typeface="Times New Roman" panose="02020603050405020304" pitchFamily="18" charset="0"/>
              </a:rPr>
              <a:t>Describa brevemente los principales desafíos a los que se enfrenta y sus soluciones correspondientes.</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634363" y="3051427"/>
            <a:ext cx="640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a:solidFill>
                  <a:schemeClr val="tx1"/>
                </a:solidFill>
                <a:latin typeface="Century Gothic" panose="020B0502020202020204" pitchFamily="34" charset="0"/>
                <a:cs typeface="Times New Roman" panose="02020603050405020304" pitchFamily="18" charset="0"/>
              </a:rPr>
              <a:t>Texto</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90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a:solidFill>
                  <a:schemeClr val="tx1"/>
                </a:solidFill>
                <a:latin typeface="Courier" pitchFamily="2" charset="0"/>
                <a:cs typeface="Times New Roman" panose="02020603050405020304" pitchFamily="18" charset="0"/>
              </a:rPr>
              <a:t>Desafío</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90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dirty="0">
                <a:solidFill>
                  <a:schemeClr val="tx1"/>
                </a:solidFill>
                <a:latin typeface="Courier" pitchFamily="2" charset="0"/>
                <a:cs typeface="Times New Roman" panose="02020603050405020304" pitchFamily="18" charset="0"/>
              </a:rPr>
              <a:t>Solución</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395029" y="3559986"/>
            <a:ext cx="640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a:solidFill>
                  <a:schemeClr val="tx1"/>
                </a:solidFill>
                <a:latin typeface="Century Gothic" panose="020B0502020202020204" pitchFamily="34" charset="0"/>
                <a:cs typeface="Times New Roman" panose="02020603050405020304" pitchFamily="18" charset="0"/>
              </a:rPr>
              <a:t>Texto</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634363" y="3936392"/>
            <a:ext cx="640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a:solidFill>
                  <a:schemeClr val="tx1"/>
                </a:solidFill>
                <a:latin typeface="Century Gothic" panose="020B0502020202020204" pitchFamily="34" charset="0"/>
                <a:cs typeface="Times New Roman" panose="02020603050405020304" pitchFamily="18" charset="0"/>
              </a:rPr>
              <a:t>Texto</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66854"/>
            <a:ext cx="3690553"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es-419" sz="2800" dirty="0">
                <a:solidFill>
                  <a:schemeClr val="tx1"/>
                </a:solidFill>
                <a:latin typeface="Courier" pitchFamily="2" charset="0"/>
                <a:cs typeface="Times New Roman" panose="02020603050405020304" pitchFamily="18" charset="0"/>
              </a:rPr>
              <a:t>Nombre del proyecto, negocio o iniciativa</a:t>
            </a:r>
          </a:p>
        </p:txBody>
      </p:sp>
      <p:sp>
        <p:nvSpPr>
          <p:cNvPr id="14" name="TextBox 13">
            <a:extLst>
              <a:ext uri="{FF2B5EF4-FFF2-40B4-BE49-F238E27FC236}">
                <a16:creationId xmlns:a16="http://schemas.microsoft.com/office/drawing/2014/main" id="{36761572-A624-80F6-320D-0779328EA6F8}"/>
              </a:ext>
            </a:extLst>
          </p:cNvPr>
          <p:cNvSpPr txBox="1"/>
          <p:nvPr/>
        </p:nvSpPr>
        <p:spPr>
          <a:xfrm>
            <a:off x="9282896" y="190837"/>
            <a:ext cx="2675531" cy="853632"/>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es-419" sz="1100" i="1">
                <a:effectLst/>
                <a:latin typeface="Century Gothic" panose="020B0502020202020204" pitchFamily="34" charset="0"/>
                <a:ea typeface="Arial" panose="020B0604020202020204" pitchFamily="34" charset="0"/>
              </a:rPr>
              <a:t>Incluya viñetas cortas para resaltar los desarrollos recientes o inserte una barra de progreso o gráfico para representar el estado del proyecto.</a:t>
            </a:r>
          </a:p>
        </p:txBody>
      </p:sp>
    </p:spTree>
    <p:extLst>
      <p:ext uri="{BB962C8B-B14F-4D97-AF65-F5344CB8AC3E}">
        <p14:creationId xmlns:p14="http://schemas.microsoft.com/office/powerpoint/2010/main" val="88640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cualquier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10908</TotalTime>
  <Words>358</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149</cp:revision>
  <cp:lastPrinted>2024-02-20T23:48:17Z</cp:lastPrinted>
  <dcterms:created xsi:type="dcterms:W3CDTF">2021-07-07T23:54:57Z</dcterms:created>
  <dcterms:modified xsi:type="dcterms:W3CDTF">2024-10-11T09:20:35Z</dcterms:modified>
</cp:coreProperties>
</file>