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53" r:id="rId2"/>
    <p:sldId id="374"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7F4"/>
    <a:srgbClr val="F0F8F5"/>
    <a:srgbClr val="F2F9ED"/>
    <a:srgbClr val="FFF9E7"/>
    <a:srgbClr val="FFF2CC"/>
    <a:srgbClr val="9FE3DC"/>
    <a:srgbClr val="BEE3E1"/>
    <a:srgbClr val="E4EDD9"/>
    <a:srgbClr val="E9F6F4"/>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22" autoAdjust="0"/>
    <p:restoredTop sz="96058"/>
  </p:normalViewPr>
  <p:slideViewPr>
    <p:cSldViewPr snapToGrid="0" snapToObjects="1">
      <p:cViewPr varScale="1">
        <p:scale>
          <a:sx n="81" d="100"/>
          <a:sy n="81" d="100"/>
        </p:scale>
        <p:origin x="1818" y="6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18C5C-2732-2693-C9AB-B702969904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BD868-3113-F4C7-1B8A-B63EBD1E74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9E7AC-32DC-7E25-FC13-8B53B6EA38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9EAE57-0B09-5E60-D271-4CFD5D208162}"/>
              </a:ext>
            </a:extLst>
          </p:cNvPr>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311376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1/26/2025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www.smartsheet.com/try-it?trp=8754&amp;utm_source=template-powerpoint&amp;utm_medium=content&amp;utm_campaign=Stakeholder+Engagement+Assessment+Matrix+Template-powerpoint-8754&amp;lpa=Stakeholder+Engagement+Assessment+Matrix+Template+powerpoint+8754"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bstract green shape flowing">
            <a:extLst>
              <a:ext uri="{FF2B5EF4-FFF2-40B4-BE49-F238E27FC236}">
                <a16:creationId xmlns:a16="http://schemas.microsoft.com/office/drawing/2014/main" id="{5BBB0C9F-CD61-3A3D-676C-22F3FFDEC3F0}"/>
              </a:ext>
            </a:extLst>
          </p:cNvPr>
          <p:cNvPicPr>
            <a:picLocks noChangeAspect="1"/>
          </p:cNvPicPr>
          <p:nvPr/>
        </p:nvPicPr>
        <p:blipFill>
          <a:blip r:embed="rId3">
            <a:alphaModFix amt="50000"/>
            <a:duotone>
              <a:schemeClr val="bg2">
                <a:shade val="45000"/>
                <a:satMod val="135000"/>
              </a:schemeClr>
              <a:prstClr val="white"/>
            </a:duotone>
            <a:extLst>
              <a:ext uri="{BEBA8EAE-BF5A-486C-A8C5-ECC9F3942E4B}">
                <a14:imgProps xmlns:a14="http://schemas.microsoft.com/office/drawing/2010/main">
                  <a14:imgLayer r:embed="rId4">
                    <a14:imgEffect>
                      <a14:colorTemperature colorTemp="5176"/>
                    </a14:imgEffect>
                    <a14:imgEffect>
                      <a14:saturation sat="318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sp>
        <p:nvSpPr>
          <p:cNvPr id="4" name="TextBox 3">
            <a:extLst>
              <a:ext uri="{FF2B5EF4-FFF2-40B4-BE49-F238E27FC236}">
                <a16:creationId xmlns:a16="http://schemas.microsoft.com/office/drawing/2014/main" id="{3893F1B0-D8E0-1318-EACD-C96140D00B6F}"/>
              </a:ext>
            </a:extLst>
          </p:cNvPr>
          <p:cNvSpPr txBox="1"/>
          <p:nvPr/>
        </p:nvSpPr>
        <p:spPr>
          <a:xfrm>
            <a:off x="249647" y="236233"/>
            <a:ext cx="5266570" cy="2123658"/>
          </a:xfrm>
          <a:prstGeom prst="rect">
            <a:avLst/>
          </a:prstGeom>
          <a:noFill/>
          <a:effectLst/>
        </p:spPr>
        <p:txBody>
          <a:bodyPr wrap="square" rtlCol="0">
            <a:spAutoFit/>
          </a:bodyPr>
          <a:lstStyle/>
          <a:p>
            <a:r>
              <a:rPr lang="en-US" sz="4400" b="1" dirty="0">
                <a:solidFill>
                  <a:srgbClr val="001033"/>
                </a:solidFill>
                <a:latin typeface="Century Gothic" panose="020B0502020202020204" pitchFamily="34" charset="0"/>
              </a:rPr>
              <a:t>Stakeholder Engagement Assessment Matrix</a:t>
            </a:r>
            <a:endParaRPr lang="en-US" sz="4400" dirty="0">
              <a:solidFill>
                <a:srgbClr val="001033"/>
              </a:solidFill>
              <a:latin typeface="Century Gothic" panose="020B0502020202020204" pitchFamily="34" charset="0"/>
            </a:endParaRPr>
          </a:p>
        </p:txBody>
      </p:sp>
      <p:pic>
        <p:nvPicPr>
          <p:cNvPr id="33" name="Picture 32">
            <a:hlinkClick r:id="rId5"/>
            <a:extLst>
              <a:ext uri="{FF2B5EF4-FFF2-40B4-BE49-F238E27FC236}">
                <a16:creationId xmlns:a16="http://schemas.microsoft.com/office/drawing/2014/main" id="{4A18805D-093D-9D7D-D8FB-8A0263548A91}"/>
              </a:ext>
            </a:extLst>
          </p:cNvPr>
          <p:cNvPicPr>
            <a:picLocks noChangeAspect="1"/>
          </p:cNvPicPr>
          <p:nvPr/>
        </p:nvPicPr>
        <p:blipFill>
          <a:blip r:embed="rId6"/>
          <a:srcRect/>
          <a:stretch/>
        </p:blipFill>
        <p:spPr>
          <a:xfrm>
            <a:off x="6564844" y="272203"/>
            <a:ext cx="5377509" cy="1069560"/>
          </a:xfrm>
          <a:prstGeom prst="rect">
            <a:avLst/>
          </a:prstGeom>
        </p:spPr>
      </p:pic>
      <p:pic>
        <p:nvPicPr>
          <p:cNvPr id="9" name="Picture 8">
            <a:extLst>
              <a:ext uri="{FF2B5EF4-FFF2-40B4-BE49-F238E27FC236}">
                <a16:creationId xmlns:a16="http://schemas.microsoft.com/office/drawing/2014/main" id="{EAD237A4-71D0-500C-3A6B-931633BA265E}"/>
              </a:ext>
            </a:extLst>
          </p:cNvPr>
          <p:cNvPicPr>
            <a:picLocks noChangeAspect="1"/>
          </p:cNvPicPr>
          <p:nvPr/>
        </p:nvPicPr>
        <p:blipFill>
          <a:blip r:embed="rId7"/>
          <a:srcRect t="1633" b="1527"/>
          <a:stretch/>
        </p:blipFill>
        <p:spPr>
          <a:xfrm>
            <a:off x="3854450" y="2596124"/>
            <a:ext cx="7264400" cy="3641389"/>
          </a:xfrm>
          <a:prstGeom prst="rect">
            <a:avLst/>
          </a:prstGeom>
          <a:effectLst>
            <a:outerShdw blurRad="111671" dist="38100" dir="2700000" algn="tl" rotWithShape="0">
              <a:schemeClr val="bg2">
                <a:lumMod val="50000"/>
                <a:alpha val="40000"/>
              </a:schemeClr>
            </a:outerShdw>
            <a:reflection blurRad="6350" stA="52000" endA="300" endPos="35000" dir="5400000" sy="-100000" algn="bl" rotWithShape="0"/>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B60A7-5C2B-2DE1-E1FD-42666DB1A654}"/>
            </a:ext>
          </a:extLst>
        </p:cNvPr>
        <p:cNvGrpSpPr/>
        <p:nvPr/>
      </p:nvGrpSpPr>
      <p:grpSpPr>
        <a:xfrm>
          <a:off x="0" y="0"/>
          <a:ext cx="0" cy="0"/>
          <a:chOff x="0" y="0"/>
          <a:chExt cx="0" cy="0"/>
        </a:xfrm>
      </p:grpSpPr>
      <p:pic>
        <p:nvPicPr>
          <p:cNvPr id="6" name="Picture 5" descr="Abstract green shape flowing">
            <a:extLst>
              <a:ext uri="{FF2B5EF4-FFF2-40B4-BE49-F238E27FC236}">
                <a16:creationId xmlns:a16="http://schemas.microsoft.com/office/drawing/2014/main" id="{8F6E4727-B020-367B-12EB-6BFDF3C79A2B}"/>
              </a:ext>
            </a:extLst>
          </p:cNvPr>
          <p:cNvPicPr>
            <a:picLocks noChangeAspect="1"/>
          </p:cNvPicPr>
          <p:nvPr/>
        </p:nvPicPr>
        <p:blipFill>
          <a:blip r:embed="rId3">
            <a:alphaModFix amt="50000"/>
            <a:duotone>
              <a:schemeClr val="bg2">
                <a:shade val="45000"/>
                <a:satMod val="135000"/>
              </a:schemeClr>
              <a:prstClr val="white"/>
            </a:duotone>
            <a:extLst>
              <a:ext uri="{BEBA8EAE-BF5A-486C-A8C5-ECC9F3942E4B}">
                <a14:imgProps xmlns:a14="http://schemas.microsoft.com/office/drawing/2010/main">
                  <a14:imgLayer r:embed="rId4">
                    <a14:imgEffect>
                      <a14:colorTemperature colorTemp="5176"/>
                    </a14:imgEffect>
                    <a14:imgEffect>
                      <a14:saturation sat="318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sp>
        <p:nvSpPr>
          <p:cNvPr id="3" name="TextBox 2">
            <a:extLst>
              <a:ext uri="{FF2B5EF4-FFF2-40B4-BE49-F238E27FC236}">
                <a16:creationId xmlns:a16="http://schemas.microsoft.com/office/drawing/2014/main" id="{406E09C0-B6C6-55CB-77AB-F8BC3A6CB4BB}"/>
              </a:ext>
            </a:extLst>
          </p:cNvPr>
          <p:cNvSpPr txBox="1"/>
          <p:nvPr/>
        </p:nvSpPr>
        <p:spPr>
          <a:xfrm>
            <a:off x="182837" y="164513"/>
            <a:ext cx="8625996" cy="553998"/>
          </a:xfrm>
          <a:prstGeom prst="rect">
            <a:avLst/>
          </a:prstGeom>
          <a:noFill/>
          <a:effectLst/>
        </p:spPr>
        <p:txBody>
          <a:bodyPr wrap="square" rtlCol="0">
            <a:spAutoFit/>
          </a:bodyPr>
          <a:lstStyle/>
          <a:p>
            <a:r>
              <a:rPr lang="en-US" sz="3000" b="1" dirty="0">
                <a:solidFill>
                  <a:srgbClr val="001033"/>
                </a:solidFill>
                <a:latin typeface="Century Gothic" panose="020B0502020202020204" pitchFamily="34" charset="0"/>
              </a:rPr>
              <a:t>Stakeholder Engagement Assessment Matrix</a:t>
            </a:r>
            <a:endParaRPr lang="en-US" sz="3000" dirty="0">
              <a:solidFill>
                <a:srgbClr val="001033"/>
              </a:solidFill>
              <a:latin typeface="Century Gothic" panose="020B0502020202020204" pitchFamily="34" charset="0"/>
            </a:endParaRPr>
          </a:p>
        </p:txBody>
      </p:sp>
      <p:graphicFrame>
        <p:nvGraphicFramePr>
          <p:cNvPr id="4" name="Table 3">
            <a:extLst>
              <a:ext uri="{FF2B5EF4-FFF2-40B4-BE49-F238E27FC236}">
                <a16:creationId xmlns:a16="http://schemas.microsoft.com/office/drawing/2014/main" id="{65F801FC-ED80-000A-3F48-3466C2A44266}"/>
              </a:ext>
            </a:extLst>
          </p:cNvPr>
          <p:cNvGraphicFramePr>
            <a:graphicFrameLocks noGrp="1"/>
          </p:cNvGraphicFramePr>
          <p:nvPr>
            <p:extLst>
              <p:ext uri="{D42A27DB-BD31-4B8C-83A1-F6EECF244321}">
                <p14:modId xmlns:p14="http://schemas.microsoft.com/office/powerpoint/2010/main" val="2574357440"/>
              </p:ext>
            </p:extLst>
          </p:nvPr>
        </p:nvGraphicFramePr>
        <p:xfrm>
          <a:off x="271436" y="824555"/>
          <a:ext cx="3559419" cy="484079"/>
        </p:xfrm>
        <a:graphic>
          <a:graphicData uri="http://schemas.openxmlformats.org/drawingml/2006/table">
            <a:tbl>
              <a:tblPr firstRow="1" firstCol="1" bandRow="1">
                <a:effectLst>
                  <a:reflection blurRad="6350" stA="50000" endA="300" endPos="55000" dir="5400000" sy="-100000" algn="bl" rotWithShape="0"/>
                </a:effectLst>
                <a:tableStyleId>{5C22544A-7EE6-4342-B048-85BDC9FD1C3A}</a:tableStyleId>
              </a:tblPr>
              <a:tblGrid>
                <a:gridCol w="652561">
                  <a:extLst>
                    <a:ext uri="{9D8B030D-6E8A-4147-A177-3AD203B41FA5}">
                      <a16:colId xmlns:a16="http://schemas.microsoft.com/office/drawing/2014/main" val="1626814837"/>
                    </a:ext>
                  </a:extLst>
                </a:gridCol>
                <a:gridCol w="2906858">
                  <a:extLst>
                    <a:ext uri="{9D8B030D-6E8A-4147-A177-3AD203B41FA5}">
                      <a16:colId xmlns:a16="http://schemas.microsoft.com/office/drawing/2014/main" val="2708214311"/>
                    </a:ext>
                  </a:extLst>
                </a:gridCol>
              </a:tblGrid>
              <a:tr h="484079">
                <a:tc>
                  <a:txBody>
                    <a:bodyPr/>
                    <a:lstStyle/>
                    <a:p>
                      <a:pPr marL="0" marR="0" algn="ctr">
                        <a:lnSpc>
                          <a:spcPct val="115000"/>
                        </a:lnSpc>
                        <a:spcBef>
                          <a:spcPts val="0"/>
                        </a:spcBef>
                        <a:spcAft>
                          <a:spcPts val="0"/>
                        </a:spcAft>
                      </a:pPr>
                      <a:r>
                        <a:rPr lang="en-US" sz="1800" b="0" dirty="0">
                          <a:solidFill>
                            <a:sysClr val="windowText" lastClr="000000"/>
                          </a:solidFill>
                          <a:effectLst/>
                          <a:latin typeface="Century Gothic" panose="020B0502020202020204" pitchFamily="34" charset="0"/>
                        </a:rPr>
                        <a:t>C</a:t>
                      </a:r>
                      <a:endParaRPr lang="en-US" sz="1400" b="0" dirty="0">
                        <a:solidFill>
                          <a:sysClr val="windowText" lastClr="000000"/>
                        </a:solidFill>
                        <a:effectLst/>
                        <a:latin typeface="Century Gothic" panose="020B0502020202020204" pitchFamily="34" charset="0"/>
                        <a:ea typeface="Times New Roman" panose="02020603050405020304" pitchFamily="18" charset="0"/>
                      </a:endParaRPr>
                    </a:p>
                  </a:txBody>
                  <a:tcPr marL="68580" marR="685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nSpc>
                          <a:spcPct val="115000"/>
                        </a:lnSpc>
                        <a:spcBef>
                          <a:spcPts val="0"/>
                        </a:spcBef>
                        <a:spcAft>
                          <a:spcPts val="0"/>
                        </a:spcAft>
                      </a:pPr>
                      <a:r>
                        <a:rPr lang="en-US" sz="1400" b="0" dirty="0">
                          <a:solidFill>
                            <a:sysClr val="windowText" lastClr="000000"/>
                          </a:solidFill>
                          <a:effectLst/>
                          <a:latin typeface="Century Gothic" panose="020B0502020202020204" pitchFamily="34" charset="0"/>
                        </a:rPr>
                        <a:t>Current Level of Engagement</a:t>
                      </a:r>
                      <a:endParaRPr lang="en-US" sz="1400" b="0" dirty="0">
                        <a:solidFill>
                          <a:sysClr val="windowText" lastClr="000000"/>
                        </a:solidFill>
                        <a:effectLst/>
                        <a:latin typeface="Century Gothic" panose="020B0502020202020204" pitchFamily="34" charset="0"/>
                        <a:ea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76597966"/>
                  </a:ext>
                </a:extLst>
              </a:tr>
            </a:tbl>
          </a:graphicData>
        </a:graphic>
      </p:graphicFrame>
      <p:graphicFrame>
        <p:nvGraphicFramePr>
          <p:cNvPr id="5" name="Table 4">
            <a:extLst>
              <a:ext uri="{FF2B5EF4-FFF2-40B4-BE49-F238E27FC236}">
                <a16:creationId xmlns:a16="http://schemas.microsoft.com/office/drawing/2014/main" id="{BC018FDB-F5F8-1020-9480-6711225863BC}"/>
              </a:ext>
            </a:extLst>
          </p:cNvPr>
          <p:cNvGraphicFramePr>
            <a:graphicFrameLocks noGrp="1"/>
          </p:cNvGraphicFramePr>
          <p:nvPr>
            <p:extLst>
              <p:ext uri="{D42A27DB-BD31-4B8C-83A1-F6EECF244321}">
                <p14:modId xmlns:p14="http://schemas.microsoft.com/office/powerpoint/2010/main" val="1651320682"/>
              </p:ext>
            </p:extLst>
          </p:nvPr>
        </p:nvGraphicFramePr>
        <p:xfrm>
          <a:off x="4014059" y="824555"/>
          <a:ext cx="3559419" cy="484079"/>
        </p:xfrm>
        <a:graphic>
          <a:graphicData uri="http://schemas.openxmlformats.org/drawingml/2006/table">
            <a:tbl>
              <a:tblPr firstRow="1" firstCol="1" bandRow="1">
                <a:effectLst>
                  <a:reflection blurRad="6350" stA="52000" endA="300" endPos="35000" dir="5400000" sy="-100000" algn="bl" rotWithShape="0"/>
                </a:effectLst>
                <a:tableStyleId>{5C22544A-7EE6-4342-B048-85BDC9FD1C3A}</a:tableStyleId>
              </a:tblPr>
              <a:tblGrid>
                <a:gridCol w="652561">
                  <a:extLst>
                    <a:ext uri="{9D8B030D-6E8A-4147-A177-3AD203B41FA5}">
                      <a16:colId xmlns:a16="http://schemas.microsoft.com/office/drawing/2014/main" val="1626814837"/>
                    </a:ext>
                  </a:extLst>
                </a:gridCol>
                <a:gridCol w="2906858">
                  <a:extLst>
                    <a:ext uri="{9D8B030D-6E8A-4147-A177-3AD203B41FA5}">
                      <a16:colId xmlns:a16="http://schemas.microsoft.com/office/drawing/2014/main" val="2708214311"/>
                    </a:ext>
                  </a:extLst>
                </a:gridCol>
              </a:tblGrid>
              <a:tr h="484079">
                <a:tc>
                  <a:txBody>
                    <a:bodyPr/>
                    <a:lstStyle/>
                    <a:p>
                      <a:pPr marL="0" marR="0" algn="ctr">
                        <a:lnSpc>
                          <a:spcPct val="115000"/>
                        </a:lnSpc>
                        <a:spcBef>
                          <a:spcPts val="0"/>
                        </a:spcBef>
                        <a:spcAft>
                          <a:spcPts val="0"/>
                        </a:spcAft>
                      </a:pPr>
                      <a:r>
                        <a:rPr lang="en-US" sz="1800" b="0" dirty="0">
                          <a:solidFill>
                            <a:sysClr val="windowText" lastClr="000000"/>
                          </a:solidFill>
                          <a:effectLst/>
                          <a:latin typeface="Century Gothic" panose="020B0502020202020204" pitchFamily="34" charset="0"/>
                        </a:rPr>
                        <a:t>D</a:t>
                      </a:r>
                      <a:endParaRPr lang="en-US" sz="1400" b="0" dirty="0">
                        <a:solidFill>
                          <a:sysClr val="windowText" lastClr="000000"/>
                        </a:solidFill>
                        <a:effectLst/>
                        <a:latin typeface="Century Gothic" panose="020B0502020202020204" pitchFamily="34" charset="0"/>
                        <a:ea typeface="Times New Roman" panose="02020603050405020304" pitchFamily="18" charset="0"/>
                      </a:endParaRPr>
                    </a:p>
                  </a:txBody>
                  <a:tcPr marL="68580" marR="685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nSpc>
                          <a:spcPct val="115000"/>
                        </a:lnSpc>
                        <a:spcBef>
                          <a:spcPts val="0"/>
                        </a:spcBef>
                        <a:spcAft>
                          <a:spcPts val="0"/>
                        </a:spcAft>
                      </a:pPr>
                      <a:r>
                        <a:rPr lang="en-US" sz="1400" b="0" dirty="0">
                          <a:solidFill>
                            <a:sysClr val="windowText" lastClr="000000"/>
                          </a:solidFill>
                          <a:effectLst/>
                          <a:latin typeface="Century Gothic" panose="020B0502020202020204" pitchFamily="34" charset="0"/>
                        </a:rPr>
                        <a:t>Desired Level of Engagement</a:t>
                      </a:r>
                      <a:endParaRPr lang="en-US" sz="1400" b="0" dirty="0">
                        <a:solidFill>
                          <a:sysClr val="windowText" lastClr="000000"/>
                        </a:solidFill>
                        <a:effectLst/>
                        <a:latin typeface="Century Gothic" panose="020B0502020202020204" pitchFamily="34" charset="0"/>
                        <a:ea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34026422"/>
                  </a:ext>
                </a:extLst>
              </a:tr>
            </a:tbl>
          </a:graphicData>
        </a:graphic>
      </p:graphicFrame>
      <p:graphicFrame>
        <p:nvGraphicFramePr>
          <p:cNvPr id="7" name="Table 6">
            <a:extLst>
              <a:ext uri="{FF2B5EF4-FFF2-40B4-BE49-F238E27FC236}">
                <a16:creationId xmlns:a16="http://schemas.microsoft.com/office/drawing/2014/main" id="{51874A8F-EDF5-8256-A7CC-7206569CC5A0}"/>
              </a:ext>
            </a:extLst>
          </p:cNvPr>
          <p:cNvGraphicFramePr>
            <a:graphicFrameLocks noGrp="1"/>
          </p:cNvGraphicFramePr>
          <p:nvPr>
            <p:extLst>
              <p:ext uri="{D42A27DB-BD31-4B8C-83A1-F6EECF244321}">
                <p14:modId xmlns:p14="http://schemas.microsoft.com/office/powerpoint/2010/main" val="1886545595"/>
              </p:ext>
            </p:extLst>
          </p:nvPr>
        </p:nvGraphicFramePr>
        <p:xfrm>
          <a:off x="7756682" y="824555"/>
          <a:ext cx="3559419" cy="484079"/>
        </p:xfrm>
        <a:graphic>
          <a:graphicData uri="http://schemas.openxmlformats.org/drawingml/2006/table">
            <a:tbl>
              <a:tblPr firstRow="1" firstCol="1" bandRow="1">
                <a:effectLst>
                  <a:reflection blurRad="6350" stA="52000" endA="300" endPos="35000" dir="5400000" sy="-100000" algn="bl" rotWithShape="0"/>
                </a:effectLst>
                <a:tableStyleId>{5C22544A-7EE6-4342-B048-85BDC9FD1C3A}</a:tableStyleId>
              </a:tblPr>
              <a:tblGrid>
                <a:gridCol w="652561">
                  <a:extLst>
                    <a:ext uri="{9D8B030D-6E8A-4147-A177-3AD203B41FA5}">
                      <a16:colId xmlns:a16="http://schemas.microsoft.com/office/drawing/2014/main" val="1626814837"/>
                    </a:ext>
                  </a:extLst>
                </a:gridCol>
                <a:gridCol w="2906858">
                  <a:extLst>
                    <a:ext uri="{9D8B030D-6E8A-4147-A177-3AD203B41FA5}">
                      <a16:colId xmlns:a16="http://schemas.microsoft.com/office/drawing/2014/main" val="2708214311"/>
                    </a:ext>
                  </a:extLst>
                </a:gridCol>
              </a:tblGrid>
              <a:tr h="484079">
                <a:tc>
                  <a:txBody>
                    <a:bodyPr/>
                    <a:lstStyle/>
                    <a:p>
                      <a:pPr marL="0" marR="0" algn="ctr">
                        <a:lnSpc>
                          <a:spcPct val="115000"/>
                        </a:lnSpc>
                        <a:spcBef>
                          <a:spcPts val="0"/>
                        </a:spcBef>
                        <a:spcAft>
                          <a:spcPts val="0"/>
                        </a:spcAft>
                      </a:pPr>
                      <a:r>
                        <a:rPr lang="en-US" sz="1800" b="0" dirty="0">
                          <a:solidFill>
                            <a:sysClr val="windowText" lastClr="000000"/>
                          </a:solidFill>
                          <a:effectLst/>
                          <a:latin typeface="Century Gothic" panose="020B0502020202020204" pitchFamily="34" charset="0"/>
                        </a:rPr>
                        <a:t>C D</a:t>
                      </a:r>
                      <a:endParaRPr lang="en-US" sz="1400" b="0" dirty="0">
                        <a:solidFill>
                          <a:sysClr val="windowText" lastClr="000000"/>
                        </a:solidFill>
                        <a:effectLst/>
                        <a:latin typeface="Century Gothic" panose="020B0502020202020204" pitchFamily="34" charset="0"/>
                        <a:ea typeface="Times New Roman" panose="02020603050405020304" pitchFamily="18" charset="0"/>
                      </a:endParaRPr>
                    </a:p>
                  </a:txBody>
                  <a:tcPr marL="68580" marR="685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nSpc>
                          <a:spcPct val="115000"/>
                        </a:lnSpc>
                        <a:spcBef>
                          <a:spcPts val="0"/>
                        </a:spcBef>
                        <a:spcAft>
                          <a:spcPts val="0"/>
                        </a:spcAft>
                      </a:pPr>
                      <a:r>
                        <a:rPr lang="en-US" sz="1400" b="0" dirty="0">
                          <a:solidFill>
                            <a:sysClr val="windowText" lastClr="000000"/>
                          </a:solidFill>
                          <a:effectLst/>
                          <a:latin typeface="Century Gothic" panose="020B0502020202020204" pitchFamily="34" charset="0"/>
                        </a:rPr>
                        <a:t>Both Current and Desired</a:t>
                      </a:r>
                      <a:endParaRPr lang="en-US" sz="1400" b="0" dirty="0">
                        <a:solidFill>
                          <a:sysClr val="windowText" lastClr="000000"/>
                        </a:solidFill>
                        <a:effectLst/>
                        <a:latin typeface="Century Gothic" panose="020B0502020202020204" pitchFamily="34" charset="0"/>
                        <a:ea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36313746"/>
                  </a:ext>
                </a:extLst>
              </a:tr>
            </a:tbl>
          </a:graphicData>
        </a:graphic>
      </p:graphicFrame>
      <p:graphicFrame>
        <p:nvGraphicFramePr>
          <p:cNvPr id="8" name="Table 7">
            <a:extLst>
              <a:ext uri="{FF2B5EF4-FFF2-40B4-BE49-F238E27FC236}">
                <a16:creationId xmlns:a16="http://schemas.microsoft.com/office/drawing/2014/main" id="{2ECEB091-80FC-C036-D753-50A1B51D29B1}"/>
              </a:ext>
            </a:extLst>
          </p:cNvPr>
          <p:cNvGraphicFramePr>
            <a:graphicFrameLocks noGrp="1"/>
          </p:cNvGraphicFramePr>
          <p:nvPr>
            <p:extLst>
              <p:ext uri="{D42A27DB-BD31-4B8C-83A1-F6EECF244321}">
                <p14:modId xmlns:p14="http://schemas.microsoft.com/office/powerpoint/2010/main" val="270251177"/>
              </p:ext>
            </p:extLst>
          </p:nvPr>
        </p:nvGraphicFramePr>
        <p:xfrm>
          <a:off x="271435" y="1556609"/>
          <a:ext cx="11603955" cy="4882692"/>
        </p:xfrm>
        <a:graphic>
          <a:graphicData uri="http://schemas.openxmlformats.org/drawingml/2006/table">
            <a:tbl>
              <a:tblPr firstRow="1" firstCol="1" bandRow="1">
                <a:tableStyleId>{5C22544A-7EE6-4342-B048-85BDC9FD1C3A}</a:tableStyleId>
              </a:tblPr>
              <a:tblGrid>
                <a:gridCol w="3751925">
                  <a:extLst>
                    <a:ext uri="{9D8B030D-6E8A-4147-A177-3AD203B41FA5}">
                      <a16:colId xmlns:a16="http://schemas.microsoft.com/office/drawing/2014/main" val="950016492"/>
                    </a:ext>
                  </a:extLst>
                </a:gridCol>
                <a:gridCol w="1570406">
                  <a:extLst>
                    <a:ext uri="{9D8B030D-6E8A-4147-A177-3AD203B41FA5}">
                      <a16:colId xmlns:a16="http://schemas.microsoft.com/office/drawing/2014/main" val="77269152"/>
                    </a:ext>
                  </a:extLst>
                </a:gridCol>
                <a:gridCol w="1570406">
                  <a:extLst>
                    <a:ext uri="{9D8B030D-6E8A-4147-A177-3AD203B41FA5}">
                      <a16:colId xmlns:a16="http://schemas.microsoft.com/office/drawing/2014/main" val="3442810292"/>
                    </a:ext>
                  </a:extLst>
                </a:gridCol>
                <a:gridCol w="1570406">
                  <a:extLst>
                    <a:ext uri="{9D8B030D-6E8A-4147-A177-3AD203B41FA5}">
                      <a16:colId xmlns:a16="http://schemas.microsoft.com/office/drawing/2014/main" val="1801032249"/>
                    </a:ext>
                  </a:extLst>
                </a:gridCol>
                <a:gridCol w="1570406">
                  <a:extLst>
                    <a:ext uri="{9D8B030D-6E8A-4147-A177-3AD203B41FA5}">
                      <a16:colId xmlns:a16="http://schemas.microsoft.com/office/drawing/2014/main" val="968196950"/>
                    </a:ext>
                  </a:extLst>
                </a:gridCol>
                <a:gridCol w="1570406">
                  <a:extLst>
                    <a:ext uri="{9D8B030D-6E8A-4147-A177-3AD203B41FA5}">
                      <a16:colId xmlns:a16="http://schemas.microsoft.com/office/drawing/2014/main" val="1055521449"/>
                    </a:ext>
                  </a:extLst>
                </a:gridCol>
              </a:tblGrid>
              <a:tr h="514272">
                <a:tc>
                  <a:txBody>
                    <a:bodyPr/>
                    <a:lstStyle/>
                    <a:p>
                      <a:pPr marL="0" marR="0">
                        <a:lnSpc>
                          <a:spcPct val="115000"/>
                        </a:lnSpc>
                        <a:spcBef>
                          <a:spcPts val="0"/>
                        </a:spcBef>
                        <a:spcAft>
                          <a:spcPts val="0"/>
                        </a:spcAft>
                      </a:pPr>
                      <a:r>
                        <a:rPr lang="en-US" sz="1400" b="0" dirty="0">
                          <a:solidFill>
                            <a:schemeClr val="tx1"/>
                          </a:solidFill>
                          <a:effectLst/>
                          <a:latin typeface="Century Gothic" panose="020B0502020202020204" pitchFamily="34" charset="0"/>
                        </a:rPr>
                        <a:t>STAKEHOLDER</a:t>
                      </a:r>
                      <a:endParaRPr lang="en-US" sz="1600" b="0" dirty="0">
                        <a:solidFill>
                          <a:schemeClr val="tx1"/>
                        </a:solidFill>
                        <a:effectLst/>
                        <a:latin typeface="Century Gothic" panose="020B0502020202020204" pitchFamily="34" charset="0"/>
                        <a:ea typeface="Times New Roman" panose="02020603050405020304" pitchFamily="18" charset="0"/>
                      </a:endParaRPr>
                    </a:p>
                  </a:txBody>
                  <a:tcPr marL="182880" marR="685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571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600" b="0" dirty="0">
                          <a:solidFill>
                            <a:schemeClr val="tx1"/>
                          </a:solidFill>
                          <a:effectLst/>
                          <a:latin typeface="Century Gothic" panose="020B0502020202020204" pitchFamily="34" charset="0"/>
                        </a:rPr>
                        <a:t>Unaware</a:t>
                      </a:r>
                      <a:endParaRPr lang="en-US" sz="1600" b="0" dirty="0">
                        <a:solidFill>
                          <a:schemeClr val="tx1"/>
                        </a:solidFill>
                        <a:effectLst/>
                        <a:latin typeface="Century Gothic" panose="020B0502020202020204" pitchFamily="34" charset="0"/>
                        <a:ea typeface="Times New Roman" panose="02020603050405020304" pitchFamily="18" charset="0"/>
                      </a:endParaRPr>
                    </a:p>
                  </a:txBody>
                  <a:tcPr marL="68580" marR="685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571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marR="0" algn="ctr">
                        <a:lnSpc>
                          <a:spcPct val="115000"/>
                        </a:lnSpc>
                        <a:spcBef>
                          <a:spcPts val="0"/>
                        </a:spcBef>
                        <a:spcAft>
                          <a:spcPts val="0"/>
                        </a:spcAft>
                      </a:pPr>
                      <a:r>
                        <a:rPr lang="en-US" sz="1600" b="0" dirty="0">
                          <a:solidFill>
                            <a:schemeClr val="tx1"/>
                          </a:solidFill>
                          <a:effectLst/>
                          <a:latin typeface="Century Gothic" panose="020B0502020202020204" pitchFamily="34" charset="0"/>
                        </a:rPr>
                        <a:t>Resistant</a:t>
                      </a:r>
                      <a:endParaRPr lang="en-US" sz="1600" b="0" dirty="0">
                        <a:solidFill>
                          <a:schemeClr val="tx1"/>
                        </a:solidFill>
                        <a:effectLst/>
                        <a:latin typeface="Century Gothic" panose="020B0502020202020204" pitchFamily="34" charset="0"/>
                        <a:ea typeface="Times New Roman" panose="02020603050405020304" pitchFamily="18" charset="0"/>
                      </a:endParaRPr>
                    </a:p>
                  </a:txBody>
                  <a:tcPr marL="68580" marR="685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571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600" b="0" dirty="0">
                          <a:solidFill>
                            <a:schemeClr val="tx1"/>
                          </a:solidFill>
                          <a:effectLst/>
                          <a:latin typeface="Century Gothic" panose="020B0502020202020204" pitchFamily="34" charset="0"/>
                        </a:rPr>
                        <a:t>Neutral</a:t>
                      </a:r>
                      <a:endParaRPr lang="en-US" sz="1600" b="0" dirty="0">
                        <a:solidFill>
                          <a:schemeClr val="tx1"/>
                        </a:solidFill>
                        <a:effectLst/>
                        <a:latin typeface="Century Gothic" panose="020B0502020202020204" pitchFamily="34" charset="0"/>
                        <a:ea typeface="Times New Roman" panose="02020603050405020304" pitchFamily="18" charset="0"/>
                      </a:endParaRPr>
                    </a:p>
                  </a:txBody>
                  <a:tcPr marL="68580" marR="685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571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E4EDD9"/>
                    </a:solidFill>
                  </a:tcPr>
                </a:tc>
                <a:tc>
                  <a:txBody>
                    <a:bodyPr/>
                    <a:lstStyle/>
                    <a:p>
                      <a:pPr marL="0" marR="0" algn="ctr">
                        <a:lnSpc>
                          <a:spcPct val="115000"/>
                        </a:lnSpc>
                        <a:spcBef>
                          <a:spcPts val="0"/>
                        </a:spcBef>
                        <a:spcAft>
                          <a:spcPts val="0"/>
                        </a:spcAft>
                      </a:pPr>
                      <a:r>
                        <a:rPr lang="en-US" sz="1600" b="0" dirty="0">
                          <a:solidFill>
                            <a:schemeClr val="tx1"/>
                          </a:solidFill>
                          <a:effectLst/>
                          <a:latin typeface="Century Gothic" panose="020B0502020202020204" pitchFamily="34" charset="0"/>
                        </a:rPr>
                        <a:t>Supportive</a:t>
                      </a:r>
                      <a:endParaRPr lang="en-US" sz="1600" b="0" dirty="0">
                        <a:solidFill>
                          <a:schemeClr val="tx1"/>
                        </a:solidFill>
                        <a:effectLst/>
                        <a:latin typeface="Century Gothic" panose="020B0502020202020204" pitchFamily="34" charset="0"/>
                        <a:ea typeface="Times New Roman" panose="02020603050405020304" pitchFamily="18" charset="0"/>
                      </a:endParaRPr>
                    </a:p>
                  </a:txBody>
                  <a:tcPr marL="68580" marR="685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571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BEE3E1"/>
                    </a:solidFill>
                  </a:tcPr>
                </a:tc>
                <a:tc>
                  <a:txBody>
                    <a:bodyPr/>
                    <a:lstStyle/>
                    <a:p>
                      <a:pPr marL="0" marR="0" algn="ctr">
                        <a:lnSpc>
                          <a:spcPct val="115000"/>
                        </a:lnSpc>
                        <a:spcBef>
                          <a:spcPts val="0"/>
                        </a:spcBef>
                        <a:spcAft>
                          <a:spcPts val="0"/>
                        </a:spcAft>
                      </a:pPr>
                      <a:r>
                        <a:rPr lang="en-US" sz="1600" b="0" dirty="0">
                          <a:solidFill>
                            <a:schemeClr val="tx1"/>
                          </a:solidFill>
                          <a:effectLst/>
                          <a:latin typeface="Century Gothic" panose="020B0502020202020204" pitchFamily="34" charset="0"/>
                        </a:rPr>
                        <a:t>Leading</a:t>
                      </a:r>
                      <a:endParaRPr lang="en-US" sz="1600" b="0" dirty="0">
                        <a:solidFill>
                          <a:schemeClr val="tx1"/>
                        </a:solidFill>
                        <a:effectLst/>
                        <a:latin typeface="Century Gothic" panose="020B0502020202020204" pitchFamily="34" charset="0"/>
                        <a:ea typeface="Times New Roman" panose="02020603050405020304" pitchFamily="18" charset="0"/>
                      </a:endParaRPr>
                    </a:p>
                  </a:txBody>
                  <a:tcPr marL="68580" marR="68580" marT="0" marB="0" anchor="ctr">
                    <a:lnL w="1905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571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9FE3DC"/>
                    </a:solidFill>
                  </a:tcPr>
                </a:tc>
                <a:extLst>
                  <a:ext uri="{0D108BD9-81ED-4DB2-BD59-A6C34878D82A}">
                    <a16:rowId xmlns:a16="http://schemas.microsoft.com/office/drawing/2014/main" val="1469784202"/>
                  </a:ext>
                </a:extLst>
              </a:tr>
              <a:tr h="728070">
                <a:tc>
                  <a:txBody>
                    <a:bodyPr/>
                    <a:lstStyle/>
                    <a:p>
                      <a:pPr>
                        <a:lnSpc>
                          <a:spcPct val="115000"/>
                        </a:lnSpc>
                      </a:pPr>
                      <a:endParaRPr lang="en-US" sz="1600" b="0" dirty="0">
                        <a:solidFill>
                          <a:schemeClr val="tx1"/>
                        </a:solidFill>
                        <a:effectLst/>
                        <a:latin typeface="Century Gothic" panose="020B0502020202020204" pitchFamily="34" charset="0"/>
                      </a:endParaRPr>
                    </a:p>
                  </a:txBody>
                  <a:tcPr marL="182880" marR="685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1600" b="0" dirty="0">
                        <a:solidFill>
                          <a:schemeClr val="tx1"/>
                        </a:solidFill>
                        <a:effectLst/>
                        <a:latin typeface="Century Gothic" panose="020B0502020202020204" pitchFamily="34" charset="0"/>
                        <a:ea typeface="Times New Roman" panose="02020603050405020304" pitchFamily="18" charset="0"/>
                      </a:endParaRPr>
                    </a:p>
                  </a:txBody>
                  <a:tcPr marL="68580" marR="685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FFF2CC"/>
                    </a:solidFill>
                  </a:tcPr>
                </a:tc>
                <a:tc>
                  <a:txBody>
                    <a:bodyPr/>
                    <a:lstStyle/>
                    <a:p>
                      <a:pPr marL="0" marR="0" algn="ctr">
                        <a:lnSpc>
                          <a:spcPct val="115000"/>
                        </a:lnSpc>
                        <a:spcBef>
                          <a:spcPts val="0"/>
                        </a:spcBef>
                        <a:spcAft>
                          <a:spcPts val="0"/>
                        </a:spcAft>
                      </a:pPr>
                      <a:endParaRPr lang="en-US" sz="1600" b="0" dirty="0">
                        <a:solidFill>
                          <a:schemeClr val="tx1"/>
                        </a:solidFill>
                        <a:effectLst/>
                        <a:latin typeface="Century Gothic" panose="020B0502020202020204" pitchFamily="34" charset="0"/>
                        <a:ea typeface="Times New Roman" panose="02020603050405020304" pitchFamily="18" charset="0"/>
                      </a:endParaRPr>
                    </a:p>
                  </a:txBody>
                  <a:tcPr marL="68580" marR="685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FFF9E7"/>
                    </a:solidFill>
                  </a:tcPr>
                </a:tc>
                <a:tc>
                  <a:txBody>
                    <a:bodyPr/>
                    <a:lstStyle/>
                    <a:p>
                      <a:pPr marL="0" marR="0" algn="ctr">
                        <a:lnSpc>
                          <a:spcPct val="115000"/>
                        </a:lnSpc>
                        <a:spcBef>
                          <a:spcPts val="0"/>
                        </a:spcBef>
                        <a:spcAft>
                          <a:spcPts val="0"/>
                        </a:spcAft>
                      </a:pPr>
                      <a:endParaRPr lang="en-US" sz="1600" b="0" dirty="0">
                        <a:solidFill>
                          <a:schemeClr val="tx1"/>
                        </a:solidFill>
                        <a:effectLst/>
                        <a:latin typeface="Century Gothic" panose="020B0502020202020204" pitchFamily="34" charset="0"/>
                        <a:ea typeface="Times New Roman" panose="02020603050405020304" pitchFamily="18" charset="0"/>
                      </a:endParaRPr>
                    </a:p>
                  </a:txBody>
                  <a:tcPr marL="68580" marR="685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F2F9ED"/>
                    </a:solidFill>
                  </a:tcPr>
                </a:tc>
                <a:tc>
                  <a:txBody>
                    <a:bodyPr/>
                    <a:lstStyle/>
                    <a:p>
                      <a:pPr marL="0" marR="0" algn="ctr">
                        <a:lnSpc>
                          <a:spcPct val="115000"/>
                        </a:lnSpc>
                        <a:spcBef>
                          <a:spcPts val="0"/>
                        </a:spcBef>
                        <a:spcAft>
                          <a:spcPts val="0"/>
                        </a:spcAft>
                      </a:pPr>
                      <a:endParaRPr lang="en-US" sz="1600" b="0" dirty="0">
                        <a:solidFill>
                          <a:schemeClr val="tx1"/>
                        </a:solidFill>
                        <a:effectLst/>
                        <a:latin typeface="Century Gothic" panose="020B0502020202020204" pitchFamily="34" charset="0"/>
                        <a:ea typeface="Times New Roman" panose="02020603050405020304" pitchFamily="18" charset="0"/>
                      </a:endParaRPr>
                    </a:p>
                  </a:txBody>
                  <a:tcPr marL="68580" marR="685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F0F8F5"/>
                    </a:solidFill>
                  </a:tcPr>
                </a:tc>
                <a:tc>
                  <a:txBody>
                    <a:bodyPr/>
                    <a:lstStyle/>
                    <a:p>
                      <a:pPr marL="0" marR="0" algn="ctr">
                        <a:lnSpc>
                          <a:spcPct val="115000"/>
                        </a:lnSpc>
                        <a:spcBef>
                          <a:spcPts val="0"/>
                        </a:spcBef>
                        <a:spcAft>
                          <a:spcPts val="0"/>
                        </a:spcAft>
                      </a:pPr>
                      <a:r>
                        <a:rPr lang="en-US" sz="2000" b="0" dirty="0">
                          <a:solidFill>
                            <a:schemeClr val="tx1"/>
                          </a:solidFill>
                          <a:effectLst/>
                          <a:latin typeface="Century Gothic" panose="020B0502020202020204" pitchFamily="34" charset="0"/>
                        </a:rPr>
                        <a:t> </a:t>
                      </a:r>
                      <a:endParaRPr lang="en-US" sz="1600" b="0" dirty="0">
                        <a:solidFill>
                          <a:schemeClr val="tx1"/>
                        </a:solidFill>
                        <a:effectLst/>
                        <a:latin typeface="Century Gothic" panose="020B0502020202020204" pitchFamily="34" charset="0"/>
                        <a:ea typeface="Times New Roman" panose="02020603050405020304" pitchFamily="18" charset="0"/>
                      </a:endParaRPr>
                    </a:p>
                  </a:txBody>
                  <a:tcPr marL="68580" marR="68580" marT="0" marB="0" anchor="ctr">
                    <a:lnL w="1905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EAF7F4"/>
                    </a:solidFill>
                  </a:tcPr>
                </a:tc>
                <a:extLst>
                  <a:ext uri="{0D108BD9-81ED-4DB2-BD59-A6C34878D82A}">
                    <a16:rowId xmlns:a16="http://schemas.microsoft.com/office/drawing/2014/main" val="3119197812"/>
                  </a:ext>
                </a:extLst>
              </a:tr>
              <a:tr h="728070">
                <a:tc>
                  <a:txBody>
                    <a:bodyPr/>
                    <a:lstStyle/>
                    <a:p>
                      <a:pPr>
                        <a:lnSpc>
                          <a:spcPct val="115000"/>
                        </a:lnSpc>
                      </a:pPr>
                      <a:endParaRPr lang="en-US" sz="1600" b="0" dirty="0">
                        <a:solidFill>
                          <a:schemeClr val="tx1"/>
                        </a:solidFill>
                        <a:effectLst/>
                        <a:latin typeface="Century Gothic" panose="020B0502020202020204" pitchFamily="34" charset="0"/>
                      </a:endParaRPr>
                    </a:p>
                  </a:txBody>
                  <a:tcPr marL="182880" marR="685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1600" b="0" dirty="0">
                        <a:solidFill>
                          <a:schemeClr val="tx1"/>
                        </a:solidFill>
                        <a:effectLst/>
                        <a:latin typeface="Century Gothic" panose="020B0502020202020204" pitchFamily="34" charset="0"/>
                        <a:ea typeface="Times New Roman" panose="02020603050405020304" pitchFamily="18" charset="0"/>
                      </a:endParaRPr>
                    </a:p>
                  </a:txBody>
                  <a:tcPr marL="68580" marR="685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FFF2CC"/>
                    </a:solidFill>
                  </a:tcPr>
                </a:tc>
                <a:tc>
                  <a:txBody>
                    <a:bodyPr/>
                    <a:lstStyle/>
                    <a:p>
                      <a:pPr marL="0" marR="0" algn="ctr">
                        <a:lnSpc>
                          <a:spcPct val="115000"/>
                        </a:lnSpc>
                        <a:spcBef>
                          <a:spcPts val="0"/>
                        </a:spcBef>
                        <a:spcAft>
                          <a:spcPts val="0"/>
                        </a:spcAft>
                      </a:pPr>
                      <a:endParaRPr lang="en-US" sz="1600" b="0" dirty="0">
                        <a:solidFill>
                          <a:schemeClr val="tx1"/>
                        </a:solidFill>
                        <a:effectLst/>
                        <a:latin typeface="Century Gothic" panose="020B0502020202020204" pitchFamily="34" charset="0"/>
                        <a:ea typeface="Times New Roman" panose="02020603050405020304" pitchFamily="18" charset="0"/>
                      </a:endParaRPr>
                    </a:p>
                  </a:txBody>
                  <a:tcPr marL="68580" marR="685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FFF9E7"/>
                    </a:solidFill>
                  </a:tcPr>
                </a:tc>
                <a:tc>
                  <a:txBody>
                    <a:bodyPr/>
                    <a:lstStyle/>
                    <a:p>
                      <a:pPr marL="0" marR="0" algn="ctr">
                        <a:lnSpc>
                          <a:spcPct val="115000"/>
                        </a:lnSpc>
                        <a:spcBef>
                          <a:spcPts val="0"/>
                        </a:spcBef>
                        <a:spcAft>
                          <a:spcPts val="0"/>
                        </a:spcAft>
                      </a:pPr>
                      <a:endParaRPr lang="en-US" sz="1600" b="0" dirty="0">
                        <a:solidFill>
                          <a:schemeClr val="tx1"/>
                        </a:solidFill>
                        <a:effectLst/>
                        <a:latin typeface="Century Gothic" panose="020B0502020202020204" pitchFamily="34" charset="0"/>
                        <a:ea typeface="Times New Roman" panose="02020603050405020304" pitchFamily="18" charset="0"/>
                      </a:endParaRPr>
                    </a:p>
                  </a:txBody>
                  <a:tcPr marL="68580" marR="685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F2F9ED"/>
                    </a:solidFill>
                  </a:tcPr>
                </a:tc>
                <a:tc>
                  <a:txBody>
                    <a:bodyPr/>
                    <a:lstStyle/>
                    <a:p>
                      <a:pPr marL="0" marR="0" algn="ctr">
                        <a:lnSpc>
                          <a:spcPct val="115000"/>
                        </a:lnSpc>
                        <a:spcBef>
                          <a:spcPts val="0"/>
                        </a:spcBef>
                        <a:spcAft>
                          <a:spcPts val="0"/>
                        </a:spcAft>
                      </a:pPr>
                      <a:endParaRPr lang="en-US" sz="1600" b="0" dirty="0">
                        <a:solidFill>
                          <a:schemeClr val="tx1"/>
                        </a:solidFill>
                        <a:effectLst/>
                        <a:latin typeface="Century Gothic" panose="020B0502020202020204" pitchFamily="34" charset="0"/>
                        <a:ea typeface="Times New Roman" panose="02020603050405020304" pitchFamily="18" charset="0"/>
                      </a:endParaRPr>
                    </a:p>
                  </a:txBody>
                  <a:tcPr marL="68580" marR="685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F0F8F5"/>
                    </a:solidFill>
                  </a:tcPr>
                </a:tc>
                <a:tc>
                  <a:txBody>
                    <a:bodyPr/>
                    <a:lstStyle/>
                    <a:p>
                      <a:pPr marL="0" marR="0" algn="ctr">
                        <a:lnSpc>
                          <a:spcPct val="115000"/>
                        </a:lnSpc>
                        <a:spcBef>
                          <a:spcPts val="0"/>
                        </a:spcBef>
                        <a:spcAft>
                          <a:spcPts val="0"/>
                        </a:spcAft>
                      </a:pPr>
                      <a:r>
                        <a:rPr lang="en-US" sz="2000" b="0" dirty="0">
                          <a:solidFill>
                            <a:schemeClr val="tx1"/>
                          </a:solidFill>
                          <a:effectLst/>
                          <a:latin typeface="Century Gothic" panose="020B0502020202020204" pitchFamily="34" charset="0"/>
                        </a:rPr>
                        <a:t> </a:t>
                      </a:r>
                      <a:endParaRPr lang="en-US" sz="1600" b="0" dirty="0">
                        <a:solidFill>
                          <a:schemeClr val="tx1"/>
                        </a:solidFill>
                        <a:effectLst/>
                        <a:latin typeface="Century Gothic" panose="020B0502020202020204" pitchFamily="34" charset="0"/>
                        <a:ea typeface="Times New Roman" panose="02020603050405020304" pitchFamily="18" charset="0"/>
                      </a:endParaRPr>
                    </a:p>
                  </a:txBody>
                  <a:tcPr marL="68580" marR="68580" marT="0" marB="0" anchor="ctr">
                    <a:lnL w="1905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EAF7F4"/>
                    </a:solidFill>
                  </a:tcPr>
                </a:tc>
                <a:extLst>
                  <a:ext uri="{0D108BD9-81ED-4DB2-BD59-A6C34878D82A}">
                    <a16:rowId xmlns:a16="http://schemas.microsoft.com/office/drawing/2014/main" val="881347281"/>
                  </a:ext>
                </a:extLst>
              </a:tr>
              <a:tr h="728070">
                <a:tc>
                  <a:txBody>
                    <a:bodyPr/>
                    <a:lstStyle/>
                    <a:p>
                      <a:pPr>
                        <a:lnSpc>
                          <a:spcPct val="115000"/>
                        </a:lnSpc>
                      </a:pPr>
                      <a:endParaRPr lang="en-US" sz="1600" b="0" dirty="0">
                        <a:solidFill>
                          <a:schemeClr val="tx1"/>
                        </a:solidFill>
                        <a:effectLst/>
                        <a:latin typeface="Century Gothic" panose="020B0502020202020204" pitchFamily="34" charset="0"/>
                      </a:endParaRPr>
                    </a:p>
                  </a:txBody>
                  <a:tcPr marL="182880" marR="685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1600" b="0">
                        <a:solidFill>
                          <a:schemeClr val="tx1"/>
                        </a:solidFill>
                        <a:effectLst/>
                        <a:latin typeface="Century Gothic" panose="020B0502020202020204" pitchFamily="34" charset="0"/>
                        <a:ea typeface="Times New Roman" panose="02020603050405020304" pitchFamily="18" charset="0"/>
                      </a:endParaRPr>
                    </a:p>
                  </a:txBody>
                  <a:tcPr marL="68580" marR="685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FFF2CC"/>
                    </a:solidFill>
                  </a:tcPr>
                </a:tc>
                <a:tc>
                  <a:txBody>
                    <a:bodyPr/>
                    <a:lstStyle/>
                    <a:p>
                      <a:pPr marL="0" marR="0" algn="ctr">
                        <a:lnSpc>
                          <a:spcPct val="115000"/>
                        </a:lnSpc>
                        <a:spcBef>
                          <a:spcPts val="0"/>
                        </a:spcBef>
                        <a:spcAft>
                          <a:spcPts val="0"/>
                        </a:spcAft>
                      </a:pPr>
                      <a:endParaRPr lang="en-US" sz="1600" b="0" dirty="0">
                        <a:solidFill>
                          <a:schemeClr val="tx1"/>
                        </a:solidFill>
                        <a:effectLst/>
                        <a:latin typeface="Century Gothic" panose="020B0502020202020204" pitchFamily="34" charset="0"/>
                        <a:ea typeface="Times New Roman" panose="02020603050405020304" pitchFamily="18" charset="0"/>
                      </a:endParaRPr>
                    </a:p>
                  </a:txBody>
                  <a:tcPr marL="68580" marR="685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FFF9E7"/>
                    </a:solidFill>
                  </a:tcPr>
                </a:tc>
                <a:tc>
                  <a:txBody>
                    <a:bodyPr/>
                    <a:lstStyle/>
                    <a:p>
                      <a:pPr marL="0" marR="0" algn="ctr">
                        <a:lnSpc>
                          <a:spcPct val="115000"/>
                        </a:lnSpc>
                        <a:spcBef>
                          <a:spcPts val="0"/>
                        </a:spcBef>
                        <a:spcAft>
                          <a:spcPts val="0"/>
                        </a:spcAft>
                      </a:pPr>
                      <a:endParaRPr lang="en-US" sz="1600" b="0" dirty="0">
                        <a:solidFill>
                          <a:schemeClr val="tx1"/>
                        </a:solidFill>
                        <a:effectLst/>
                        <a:latin typeface="Century Gothic" panose="020B0502020202020204" pitchFamily="34" charset="0"/>
                        <a:ea typeface="Times New Roman" panose="02020603050405020304" pitchFamily="18" charset="0"/>
                      </a:endParaRPr>
                    </a:p>
                  </a:txBody>
                  <a:tcPr marL="68580" marR="685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F2F9ED"/>
                    </a:solidFill>
                  </a:tcPr>
                </a:tc>
                <a:tc>
                  <a:txBody>
                    <a:bodyPr/>
                    <a:lstStyle/>
                    <a:p>
                      <a:pPr marL="0" marR="0" algn="ctr">
                        <a:lnSpc>
                          <a:spcPct val="115000"/>
                        </a:lnSpc>
                        <a:spcBef>
                          <a:spcPts val="0"/>
                        </a:spcBef>
                        <a:spcAft>
                          <a:spcPts val="0"/>
                        </a:spcAft>
                      </a:pPr>
                      <a:endParaRPr lang="en-US" sz="1600" b="0" dirty="0">
                        <a:solidFill>
                          <a:schemeClr val="tx1"/>
                        </a:solidFill>
                        <a:effectLst/>
                        <a:latin typeface="Century Gothic" panose="020B0502020202020204" pitchFamily="34" charset="0"/>
                        <a:ea typeface="Times New Roman" panose="02020603050405020304" pitchFamily="18" charset="0"/>
                      </a:endParaRPr>
                    </a:p>
                  </a:txBody>
                  <a:tcPr marL="68580" marR="685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F0F8F5"/>
                    </a:solidFill>
                  </a:tcPr>
                </a:tc>
                <a:tc>
                  <a:txBody>
                    <a:bodyPr/>
                    <a:lstStyle/>
                    <a:p>
                      <a:pPr marL="0" marR="0" algn="ctr">
                        <a:lnSpc>
                          <a:spcPct val="115000"/>
                        </a:lnSpc>
                        <a:spcBef>
                          <a:spcPts val="0"/>
                        </a:spcBef>
                        <a:spcAft>
                          <a:spcPts val="0"/>
                        </a:spcAft>
                      </a:pPr>
                      <a:r>
                        <a:rPr lang="en-US" sz="2000" b="0" dirty="0">
                          <a:solidFill>
                            <a:schemeClr val="tx1"/>
                          </a:solidFill>
                          <a:effectLst/>
                          <a:latin typeface="Century Gothic" panose="020B0502020202020204" pitchFamily="34" charset="0"/>
                        </a:rPr>
                        <a:t> </a:t>
                      </a:r>
                      <a:endParaRPr lang="en-US" sz="1600" b="0" dirty="0">
                        <a:solidFill>
                          <a:schemeClr val="tx1"/>
                        </a:solidFill>
                        <a:effectLst/>
                        <a:latin typeface="Century Gothic" panose="020B0502020202020204" pitchFamily="34" charset="0"/>
                        <a:ea typeface="Times New Roman" panose="02020603050405020304" pitchFamily="18" charset="0"/>
                      </a:endParaRPr>
                    </a:p>
                  </a:txBody>
                  <a:tcPr marL="68580" marR="68580" marT="0" marB="0" anchor="ctr">
                    <a:lnL w="1905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EAF7F4"/>
                    </a:solidFill>
                  </a:tcPr>
                </a:tc>
                <a:extLst>
                  <a:ext uri="{0D108BD9-81ED-4DB2-BD59-A6C34878D82A}">
                    <a16:rowId xmlns:a16="http://schemas.microsoft.com/office/drawing/2014/main" val="497656892"/>
                  </a:ext>
                </a:extLst>
              </a:tr>
              <a:tr h="728070">
                <a:tc>
                  <a:txBody>
                    <a:bodyPr/>
                    <a:lstStyle/>
                    <a:p>
                      <a:pPr>
                        <a:lnSpc>
                          <a:spcPct val="115000"/>
                        </a:lnSpc>
                      </a:pPr>
                      <a:endParaRPr lang="en-US" sz="1600" b="0" dirty="0">
                        <a:solidFill>
                          <a:schemeClr val="tx1"/>
                        </a:solidFill>
                        <a:effectLst/>
                        <a:latin typeface="Century Gothic" panose="020B0502020202020204" pitchFamily="34" charset="0"/>
                      </a:endParaRPr>
                    </a:p>
                  </a:txBody>
                  <a:tcPr marL="182880" marR="685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1600" b="0" dirty="0">
                        <a:solidFill>
                          <a:schemeClr val="tx1"/>
                        </a:solidFill>
                        <a:effectLst/>
                        <a:latin typeface="Century Gothic" panose="020B0502020202020204" pitchFamily="34" charset="0"/>
                        <a:ea typeface="Times New Roman" panose="02020603050405020304" pitchFamily="18" charset="0"/>
                      </a:endParaRPr>
                    </a:p>
                  </a:txBody>
                  <a:tcPr marL="68580" marR="685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FFF2CC"/>
                    </a:solidFill>
                  </a:tcPr>
                </a:tc>
                <a:tc>
                  <a:txBody>
                    <a:bodyPr/>
                    <a:lstStyle/>
                    <a:p>
                      <a:pPr marL="0" marR="0" algn="ctr">
                        <a:lnSpc>
                          <a:spcPct val="115000"/>
                        </a:lnSpc>
                        <a:spcBef>
                          <a:spcPts val="0"/>
                        </a:spcBef>
                        <a:spcAft>
                          <a:spcPts val="0"/>
                        </a:spcAft>
                      </a:pPr>
                      <a:endParaRPr lang="en-US" sz="1600" b="0" dirty="0">
                        <a:solidFill>
                          <a:schemeClr val="tx1"/>
                        </a:solidFill>
                        <a:effectLst/>
                        <a:latin typeface="Century Gothic" panose="020B0502020202020204" pitchFamily="34" charset="0"/>
                        <a:ea typeface="Times New Roman" panose="02020603050405020304" pitchFamily="18" charset="0"/>
                      </a:endParaRPr>
                    </a:p>
                  </a:txBody>
                  <a:tcPr marL="68580" marR="685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FFF9E7"/>
                    </a:solidFill>
                  </a:tcPr>
                </a:tc>
                <a:tc>
                  <a:txBody>
                    <a:bodyPr/>
                    <a:lstStyle/>
                    <a:p>
                      <a:pPr marL="0" marR="0" algn="ctr">
                        <a:lnSpc>
                          <a:spcPct val="115000"/>
                        </a:lnSpc>
                        <a:spcBef>
                          <a:spcPts val="0"/>
                        </a:spcBef>
                        <a:spcAft>
                          <a:spcPts val="0"/>
                        </a:spcAft>
                      </a:pPr>
                      <a:endParaRPr lang="en-US" sz="1600" b="0" dirty="0">
                        <a:solidFill>
                          <a:schemeClr val="tx1"/>
                        </a:solidFill>
                        <a:effectLst/>
                        <a:latin typeface="Century Gothic" panose="020B0502020202020204" pitchFamily="34" charset="0"/>
                        <a:ea typeface="Times New Roman" panose="02020603050405020304" pitchFamily="18" charset="0"/>
                      </a:endParaRPr>
                    </a:p>
                  </a:txBody>
                  <a:tcPr marL="68580" marR="685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F2F9ED"/>
                    </a:solidFill>
                  </a:tcPr>
                </a:tc>
                <a:tc>
                  <a:txBody>
                    <a:bodyPr/>
                    <a:lstStyle/>
                    <a:p>
                      <a:pPr marL="0" marR="0" algn="ctr">
                        <a:lnSpc>
                          <a:spcPct val="115000"/>
                        </a:lnSpc>
                        <a:spcBef>
                          <a:spcPts val="0"/>
                        </a:spcBef>
                        <a:spcAft>
                          <a:spcPts val="0"/>
                        </a:spcAft>
                      </a:pPr>
                      <a:endParaRPr lang="en-US" sz="1600" b="0" dirty="0">
                        <a:solidFill>
                          <a:schemeClr val="tx1"/>
                        </a:solidFill>
                        <a:effectLst/>
                        <a:latin typeface="Century Gothic" panose="020B0502020202020204" pitchFamily="34" charset="0"/>
                        <a:ea typeface="Times New Roman" panose="02020603050405020304" pitchFamily="18" charset="0"/>
                      </a:endParaRPr>
                    </a:p>
                  </a:txBody>
                  <a:tcPr marL="68580" marR="685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F0F8F5"/>
                    </a:solidFill>
                  </a:tcPr>
                </a:tc>
                <a:tc>
                  <a:txBody>
                    <a:bodyPr/>
                    <a:lstStyle/>
                    <a:p>
                      <a:pPr marL="0" marR="0" algn="ctr">
                        <a:lnSpc>
                          <a:spcPct val="115000"/>
                        </a:lnSpc>
                        <a:spcBef>
                          <a:spcPts val="0"/>
                        </a:spcBef>
                        <a:spcAft>
                          <a:spcPts val="0"/>
                        </a:spcAft>
                      </a:pPr>
                      <a:r>
                        <a:rPr lang="en-US" sz="2000" b="0" dirty="0">
                          <a:solidFill>
                            <a:schemeClr val="tx1"/>
                          </a:solidFill>
                          <a:effectLst/>
                          <a:latin typeface="Century Gothic" panose="020B0502020202020204" pitchFamily="34" charset="0"/>
                        </a:rPr>
                        <a:t> </a:t>
                      </a:r>
                      <a:endParaRPr lang="en-US" sz="1600" b="0" dirty="0">
                        <a:solidFill>
                          <a:schemeClr val="tx1"/>
                        </a:solidFill>
                        <a:effectLst/>
                        <a:latin typeface="Century Gothic" panose="020B0502020202020204" pitchFamily="34" charset="0"/>
                        <a:ea typeface="Times New Roman" panose="02020603050405020304" pitchFamily="18" charset="0"/>
                      </a:endParaRPr>
                    </a:p>
                  </a:txBody>
                  <a:tcPr marL="68580" marR="68580" marT="0" marB="0" anchor="ctr">
                    <a:lnL w="1905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EAF7F4"/>
                    </a:solidFill>
                  </a:tcPr>
                </a:tc>
                <a:extLst>
                  <a:ext uri="{0D108BD9-81ED-4DB2-BD59-A6C34878D82A}">
                    <a16:rowId xmlns:a16="http://schemas.microsoft.com/office/drawing/2014/main" val="1529941824"/>
                  </a:ext>
                </a:extLst>
              </a:tr>
              <a:tr h="728070">
                <a:tc>
                  <a:txBody>
                    <a:bodyPr/>
                    <a:lstStyle/>
                    <a:p>
                      <a:pPr>
                        <a:lnSpc>
                          <a:spcPct val="115000"/>
                        </a:lnSpc>
                      </a:pPr>
                      <a:endParaRPr lang="en-US" sz="1600" b="0" dirty="0">
                        <a:solidFill>
                          <a:schemeClr val="tx1"/>
                        </a:solidFill>
                        <a:effectLst/>
                        <a:latin typeface="Century Gothic" panose="020B0502020202020204" pitchFamily="34" charset="0"/>
                      </a:endParaRPr>
                    </a:p>
                  </a:txBody>
                  <a:tcPr marL="182880" marR="685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0" dirty="0">
                          <a:solidFill>
                            <a:schemeClr val="tx1"/>
                          </a:solidFill>
                          <a:effectLst/>
                          <a:latin typeface="Century Gothic" panose="020B0502020202020204" pitchFamily="34" charset="0"/>
                        </a:rPr>
                        <a:t> </a:t>
                      </a:r>
                      <a:endParaRPr lang="en-US" sz="1600" b="0" dirty="0">
                        <a:solidFill>
                          <a:schemeClr val="tx1"/>
                        </a:solidFill>
                        <a:effectLst/>
                        <a:latin typeface="Century Gothic" panose="020B0502020202020204" pitchFamily="34" charset="0"/>
                        <a:ea typeface="Times New Roman" panose="02020603050405020304" pitchFamily="18" charset="0"/>
                      </a:endParaRPr>
                    </a:p>
                  </a:txBody>
                  <a:tcPr marL="68580" marR="685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FFF2CC"/>
                    </a:solidFill>
                  </a:tcPr>
                </a:tc>
                <a:tc>
                  <a:txBody>
                    <a:bodyPr/>
                    <a:lstStyle/>
                    <a:p>
                      <a:pPr marL="0" marR="0" algn="ctr">
                        <a:lnSpc>
                          <a:spcPct val="115000"/>
                        </a:lnSpc>
                        <a:spcBef>
                          <a:spcPts val="0"/>
                        </a:spcBef>
                        <a:spcAft>
                          <a:spcPts val="0"/>
                        </a:spcAft>
                      </a:pPr>
                      <a:r>
                        <a:rPr lang="en-US" sz="2000" b="0" dirty="0">
                          <a:solidFill>
                            <a:schemeClr val="tx1"/>
                          </a:solidFill>
                          <a:effectLst/>
                          <a:latin typeface="Century Gothic" panose="020B0502020202020204" pitchFamily="34" charset="0"/>
                        </a:rPr>
                        <a:t> </a:t>
                      </a:r>
                      <a:endParaRPr lang="en-US" sz="1600" b="0" dirty="0">
                        <a:solidFill>
                          <a:schemeClr val="tx1"/>
                        </a:solidFill>
                        <a:effectLst/>
                        <a:latin typeface="Century Gothic" panose="020B0502020202020204" pitchFamily="34" charset="0"/>
                        <a:ea typeface="Times New Roman" panose="02020603050405020304" pitchFamily="18" charset="0"/>
                      </a:endParaRPr>
                    </a:p>
                  </a:txBody>
                  <a:tcPr marL="68580" marR="685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FFF9E7"/>
                    </a:solidFill>
                  </a:tcPr>
                </a:tc>
                <a:tc>
                  <a:txBody>
                    <a:bodyPr/>
                    <a:lstStyle/>
                    <a:p>
                      <a:pPr marL="0" marR="0" algn="ctr">
                        <a:lnSpc>
                          <a:spcPct val="115000"/>
                        </a:lnSpc>
                        <a:spcBef>
                          <a:spcPts val="0"/>
                        </a:spcBef>
                        <a:spcAft>
                          <a:spcPts val="0"/>
                        </a:spcAft>
                      </a:pPr>
                      <a:r>
                        <a:rPr lang="en-US" sz="2000" b="0" dirty="0">
                          <a:solidFill>
                            <a:schemeClr val="tx1"/>
                          </a:solidFill>
                          <a:effectLst/>
                          <a:latin typeface="Century Gothic" panose="020B0502020202020204" pitchFamily="34" charset="0"/>
                        </a:rPr>
                        <a:t> </a:t>
                      </a:r>
                      <a:endParaRPr lang="en-US" sz="1600" b="0" dirty="0">
                        <a:solidFill>
                          <a:schemeClr val="tx1"/>
                        </a:solidFill>
                        <a:effectLst/>
                        <a:latin typeface="Century Gothic" panose="020B0502020202020204" pitchFamily="34" charset="0"/>
                        <a:ea typeface="Times New Roman" panose="02020603050405020304" pitchFamily="18" charset="0"/>
                      </a:endParaRPr>
                    </a:p>
                  </a:txBody>
                  <a:tcPr marL="68580" marR="685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F2F9ED"/>
                    </a:solidFill>
                  </a:tcPr>
                </a:tc>
                <a:tc>
                  <a:txBody>
                    <a:bodyPr/>
                    <a:lstStyle/>
                    <a:p>
                      <a:pPr marL="0" marR="0" algn="ctr">
                        <a:lnSpc>
                          <a:spcPct val="115000"/>
                        </a:lnSpc>
                        <a:spcBef>
                          <a:spcPts val="0"/>
                        </a:spcBef>
                        <a:spcAft>
                          <a:spcPts val="0"/>
                        </a:spcAft>
                      </a:pPr>
                      <a:r>
                        <a:rPr lang="en-US" sz="2000" b="0" dirty="0">
                          <a:solidFill>
                            <a:schemeClr val="tx1"/>
                          </a:solidFill>
                          <a:effectLst/>
                          <a:latin typeface="Century Gothic" panose="020B0502020202020204" pitchFamily="34" charset="0"/>
                        </a:rPr>
                        <a:t> </a:t>
                      </a:r>
                      <a:endParaRPr lang="en-US" sz="1600" b="0" dirty="0">
                        <a:solidFill>
                          <a:schemeClr val="tx1"/>
                        </a:solidFill>
                        <a:effectLst/>
                        <a:latin typeface="Century Gothic" panose="020B0502020202020204" pitchFamily="34" charset="0"/>
                        <a:ea typeface="Times New Roman" panose="02020603050405020304" pitchFamily="18" charset="0"/>
                      </a:endParaRPr>
                    </a:p>
                  </a:txBody>
                  <a:tcPr marL="68580" marR="685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F0F8F5"/>
                    </a:solidFill>
                  </a:tcPr>
                </a:tc>
                <a:tc>
                  <a:txBody>
                    <a:bodyPr/>
                    <a:lstStyle/>
                    <a:p>
                      <a:pPr marL="0" marR="0" algn="ctr">
                        <a:lnSpc>
                          <a:spcPct val="115000"/>
                        </a:lnSpc>
                        <a:spcBef>
                          <a:spcPts val="0"/>
                        </a:spcBef>
                        <a:spcAft>
                          <a:spcPts val="0"/>
                        </a:spcAft>
                      </a:pPr>
                      <a:r>
                        <a:rPr lang="en-US" sz="2000" b="0" dirty="0">
                          <a:solidFill>
                            <a:schemeClr val="tx1"/>
                          </a:solidFill>
                          <a:effectLst/>
                          <a:latin typeface="Century Gothic" panose="020B0502020202020204" pitchFamily="34" charset="0"/>
                        </a:rPr>
                        <a:t> </a:t>
                      </a:r>
                      <a:endParaRPr lang="en-US" sz="1600" b="0" dirty="0">
                        <a:solidFill>
                          <a:schemeClr val="tx1"/>
                        </a:solidFill>
                        <a:effectLst/>
                        <a:latin typeface="Century Gothic" panose="020B0502020202020204" pitchFamily="34" charset="0"/>
                        <a:ea typeface="Times New Roman" panose="02020603050405020304" pitchFamily="18" charset="0"/>
                      </a:endParaRPr>
                    </a:p>
                  </a:txBody>
                  <a:tcPr marL="68580" marR="68580" marT="0" marB="0" anchor="ctr">
                    <a:lnL w="1905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EAF7F4"/>
                    </a:solidFill>
                  </a:tcPr>
                </a:tc>
                <a:extLst>
                  <a:ext uri="{0D108BD9-81ED-4DB2-BD59-A6C34878D82A}">
                    <a16:rowId xmlns:a16="http://schemas.microsoft.com/office/drawing/2014/main" val="1481134431"/>
                  </a:ext>
                </a:extLst>
              </a:tr>
              <a:tr h="728070">
                <a:tc>
                  <a:txBody>
                    <a:bodyPr/>
                    <a:lstStyle/>
                    <a:p>
                      <a:pPr marL="0" marR="0">
                        <a:lnSpc>
                          <a:spcPct val="115000"/>
                        </a:lnSpc>
                        <a:spcBef>
                          <a:spcPts val="0"/>
                        </a:spcBef>
                        <a:spcAft>
                          <a:spcPts val="0"/>
                        </a:spcAft>
                      </a:pPr>
                      <a:endParaRPr lang="en-US" sz="1600" b="0" dirty="0">
                        <a:solidFill>
                          <a:schemeClr val="tx1"/>
                        </a:solidFill>
                        <a:effectLst/>
                        <a:latin typeface="Century Gothic" panose="020B0502020202020204" pitchFamily="34" charset="0"/>
                        <a:ea typeface="Times New Roman" panose="02020603050405020304" pitchFamily="18" charset="0"/>
                      </a:endParaRPr>
                    </a:p>
                  </a:txBody>
                  <a:tcPr marL="182880" marR="685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0" dirty="0">
                          <a:solidFill>
                            <a:schemeClr val="tx1"/>
                          </a:solidFill>
                          <a:effectLst/>
                          <a:latin typeface="Century Gothic" panose="020B0502020202020204" pitchFamily="34" charset="0"/>
                        </a:rPr>
                        <a:t> </a:t>
                      </a:r>
                      <a:endParaRPr lang="en-US" sz="1600" b="0" dirty="0">
                        <a:solidFill>
                          <a:schemeClr val="tx1"/>
                        </a:solidFill>
                        <a:effectLst/>
                        <a:latin typeface="Century Gothic" panose="020B0502020202020204" pitchFamily="34" charset="0"/>
                        <a:ea typeface="Times New Roman" panose="02020603050405020304" pitchFamily="18" charset="0"/>
                      </a:endParaRPr>
                    </a:p>
                  </a:txBody>
                  <a:tcPr marL="68580" marR="685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FFF2CC"/>
                    </a:solidFill>
                  </a:tcPr>
                </a:tc>
                <a:tc>
                  <a:txBody>
                    <a:bodyPr/>
                    <a:lstStyle/>
                    <a:p>
                      <a:pPr marL="0" marR="0" algn="ctr">
                        <a:lnSpc>
                          <a:spcPct val="115000"/>
                        </a:lnSpc>
                        <a:spcBef>
                          <a:spcPts val="0"/>
                        </a:spcBef>
                        <a:spcAft>
                          <a:spcPts val="0"/>
                        </a:spcAft>
                      </a:pPr>
                      <a:r>
                        <a:rPr lang="en-US" sz="2000" b="0" dirty="0">
                          <a:solidFill>
                            <a:schemeClr val="tx1"/>
                          </a:solidFill>
                          <a:effectLst/>
                          <a:latin typeface="Century Gothic" panose="020B0502020202020204" pitchFamily="34" charset="0"/>
                        </a:rPr>
                        <a:t> </a:t>
                      </a:r>
                      <a:endParaRPr lang="en-US" sz="1600" b="0" dirty="0">
                        <a:solidFill>
                          <a:schemeClr val="tx1"/>
                        </a:solidFill>
                        <a:effectLst/>
                        <a:latin typeface="Century Gothic" panose="020B0502020202020204" pitchFamily="34" charset="0"/>
                        <a:ea typeface="Times New Roman" panose="02020603050405020304" pitchFamily="18" charset="0"/>
                      </a:endParaRPr>
                    </a:p>
                  </a:txBody>
                  <a:tcPr marL="68580" marR="685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FFF9E7"/>
                    </a:solidFill>
                  </a:tcPr>
                </a:tc>
                <a:tc>
                  <a:txBody>
                    <a:bodyPr/>
                    <a:lstStyle/>
                    <a:p>
                      <a:pPr marL="0" marR="0" algn="ctr">
                        <a:lnSpc>
                          <a:spcPct val="115000"/>
                        </a:lnSpc>
                        <a:spcBef>
                          <a:spcPts val="0"/>
                        </a:spcBef>
                        <a:spcAft>
                          <a:spcPts val="0"/>
                        </a:spcAft>
                      </a:pPr>
                      <a:r>
                        <a:rPr lang="en-US" sz="2000" b="0" dirty="0">
                          <a:solidFill>
                            <a:schemeClr val="tx1"/>
                          </a:solidFill>
                          <a:effectLst/>
                          <a:latin typeface="Century Gothic" panose="020B0502020202020204" pitchFamily="34" charset="0"/>
                        </a:rPr>
                        <a:t> </a:t>
                      </a:r>
                      <a:endParaRPr lang="en-US" sz="1600" b="0" dirty="0">
                        <a:solidFill>
                          <a:schemeClr val="tx1"/>
                        </a:solidFill>
                        <a:effectLst/>
                        <a:latin typeface="Century Gothic" panose="020B0502020202020204" pitchFamily="34" charset="0"/>
                        <a:ea typeface="Times New Roman" panose="02020603050405020304" pitchFamily="18" charset="0"/>
                      </a:endParaRPr>
                    </a:p>
                  </a:txBody>
                  <a:tcPr marL="68580" marR="685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F2F9ED"/>
                    </a:solidFill>
                  </a:tcPr>
                </a:tc>
                <a:tc>
                  <a:txBody>
                    <a:bodyPr/>
                    <a:lstStyle/>
                    <a:p>
                      <a:pPr marL="0" marR="0" algn="ctr">
                        <a:lnSpc>
                          <a:spcPct val="115000"/>
                        </a:lnSpc>
                        <a:spcBef>
                          <a:spcPts val="0"/>
                        </a:spcBef>
                        <a:spcAft>
                          <a:spcPts val="0"/>
                        </a:spcAft>
                      </a:pPr>
                      <a:r>
                        <a:rPr lang="en-US" sz="2000" b="0" dirty="0">
                          <a:solidFill>
                            <a:schemeClr val="tx1"/>
                          </a:solidFill>
                          <a:effectLst/>
                          <a:latin typeface="Century Gothic" panose="020B0502020202020204" pitchFamily="34" charset="0"/>
                        </a:rPr>
                        <a:t> </a:t>
                      </a:r>
                      <a:endParaRPr lang="en-US" sz="1600" b="0" dirty="0">
                        <a:solidFill>
                          <a:schemeClr val="tx1"/>
                        </a:solidFill>
                        <a:effectLst/>
                        <a:latin typeface="Century Gothic" panose="020B0502020202020204" pitchFamily="34" charset="0"/>
                        <a:ea typeface="Times New Roman" panose="02020603050405020304" pitchFamily="18" charset="0"/>
                      </a:endParaRPr>
                    </a:p>
                  </a:txBody>
                  <a:tcPr marL="68580" marR="685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F0F8F5"/>
                    </a:solidFill>
                  </a:tcPr>
                </a:tc>
                <a:tc>
                  <a:txBody>
                    <a:bodyPr/>
                    <a:lstStyle/>
                    <a:p>
                      <a:pPr marL="0" marR="0" algn="ctr">
                        <a:lnSpc>
                          <a:spcPct val="115000"/>
                        </a:lnSpc>
                        <a:spcBef>
                          <a:spcPts val="0"/>
                        </a:spcBef>
                        <a:spcAft>
                          <a:spcPts val="0"/>
                        </a:spcAft>
                      </a:pPr>
                      <a:r>
                        <a:rPr lang="en-US" sz="2000" b="0" dirty="0">
                          <a:solidFill>
                            <a:schemeClr val="tx1"/>
                          </a:solidFill>
                          <a:effectLst/>
                          <a:latin typeface="Century Gothic" panose="020B0502020202020204" pitchFamily="34" charset="0"/>
                        </a:rPr>
                        <a:t> </a:t>
                      </a:r>
                      <a:endParaRPr lang="en-US" sz="1600" b="0" dirty="0">
                        <a:solidFill>
                          <a:schemeClr val="tx1"/>
                        </a:solidFill>
                        <a:effectLst/>
                        <a:latin typeface="Century Gothic" panose="020B0502020202020204" pitchFamily="34" charset="0"/>
                        <a:ea typeface="Times New Roman" panose="02020603050405020304" pitchFamily="18" charset="0"/>
                      </a:endParaRPr>
                    </a:p>
                  </a:txBody>
                  <a:tcPr marL="68580" marR="68580" marT="0" marB="0" anchor="ctr">
                    <a:lnL w="1905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EAF7F4"/>
                    </a:solidFill>
                  </a:tcPr>
                </a:tc>
                <a:extLst>
                  <a:ext uri="{0D108BD9-81ED-4DB2-BD59-A6C34878D82A}">
                    <a16:rowId xmlns:a16="http://schemas.microsoft.com/office/drawing/2014/main" val="1369934913"/>
                  </a:ext>
                </a:extLst>
              </a:tr>
            </a:tbl>
          </a:graphicData>
        </a:graphic>
      </p:graphicFrame>
    </p:spTree>
    <p:extLst>
      <p:ext uri="{BB962C8B-B14F-4D97-AF65-F5344CB8AC3E}">
        <p14:creationId xmlns:p14="http://schemas.microsoft.com/office/powerpoint/2010/main" val="1986836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7049</TotalTime>
  <Words>142</Words>
  <Application>Microsoft Office PowerPoint</Application>
  <PresentationFormat>Widescreen</PresentationFormat>
  <Paragraphs>34</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Kayla Franssen</cp:lastModifiedBy>
  <cp:revision>90</cp:revision>
  <cp:lastPrinted>2020-08-31T22:23:58Z</cp:lastPrinted>
  <dcterms:created xsi:type="dcterms:W3CDTF">2021-07-07T23:54:57Z</dcterms:created>
  <dcterms:modified xsi:type="dcterms:W3CDTF">2025-01-26T01:19:55Z</dcterms:modified>
</cp:coreProperties>
</file>