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3" autoAdjust="0"/>
    <p:restoredTop sz="96058"/>
  </p:normalViewPr>
  <p:slideViewPr>
    <p:cSldViewPr snapToGrid="0" snapToObjects="1">
      <p:cViewPr varScale="1">
        <p:scale>
          <a:sx n="98" d="100"/>
          <a:sy n="98" d="100"/>
        </p:scale>
        <p:origin x="96" y="30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es.smartsheet.com/try-it?trp=28162"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8" y="282533"/>
            <a:ext cx="7802400"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a:t>
            </a:r>
            <a:br>
              <a:rPr lang="es-419" sz="3200" b="1" dirty="0">
                <a:solidFill>
                  <a:schemeClr val="tx1">
                    <a:lumMod val="65000"/>
                    <a:lumOff val="35000"/>
                  </a:schemeClr>
                </a:solidFill>
                <a:latin typeface="Century Gothic" panose="020B0502020202020204" pitchFamily="34" charset="0"/>
              </a:rPr>
            </a:br>
            <a:r>
              <a:rPr lang="es-419" sz="3200" b="1" dirty="0">
                <a:solidFill>
                  <a:schemeClr val="tx1">
                    <a:lumMod val="65000"/>
                    <a:lumOff val="35000"/>
                  </a:schemeClr>
                </a:solidFill>
                <a:latin typeface="Century Gothic" panose="020B0502020202020204" pitchFamily="34" charset="0"/>
              </a:rPr>
              <a:t>causa-efecto de línea de tiempo</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3" y="1473715"/>
            <a:ext cx="4513481" cy="4870629"/>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Utilice este diagrama de causa-efecto de línea de tiempo para representar la progresión cronológica de proyectos o eventos. Los equipos de marketing, por ejemplo, pueden usar esta plantilla para realizar el seguimiento del desarrollo de las campañas durante varios años. Los gerentes de proyectos pueden resaltar los hitos y plazos clave dentro del ciclo de vida de un proyecto. La línea de tiempo también se puede usar para analizar problemas, como la asignación de factores causales a varios puntos de tiempo. </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Con esta plantilla, se ofrece un sistema codificado por color para realizar una comparación rápida año tras año. Con los puntos de ramificación, se proporciona espacio para realizar anotaciones detalladas de eventos o etapas significativos. Además, el diseño puede adaptarse a una variedad de puntos de datos sin comprometer la legibilidad.</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5" name="Google Shape;90;p13">
            <a:hlinkClick r:id="rId6"/>
            <a:extLst>
              <a:ext uri="{FF2B5EF4-FFF2-40B4-BE49-F238E27FC236}">
                <a16:creationId xmlns:a16="http://schemas.microsoft.com/office/drawing/2014/main" id="{18B1EE9D-E721-9F8F-BE3E-917F66355DDE}"/>
              </a:ext>
            </a:extLst>
          </p:cNvPr>
          <p:cNvPicPr preferRelativeResize="0"/>
          <p:nvPr/>
        </p:nvPicPr>
        <p:blipFill>
          <a:blip r:embed="rId7"/>
          <a:srcRect/>
          <a:stretch/>
        </p:blipFill>
        <p:spPr>
          <a:xfrm>
            <a:off x="8910413" y="326321"/>
            <a:ext cx="2999376" cy="594372"/>
          </a:xfrm>
          <a:prstGeom prst="rect">
            <a:avLst/>
          </a:prstGeom>
          <a:noFill/>
          <a:ln>
            <a:noFill/>
          </a:ln>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2794237"/>
            <a:ext cx="1554480" cy="1081980"/>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2794237"/>
            <a:ext cx="1554480" cy="1081980"/>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2794237"/>
            <a:ext cx="1554480" cy="1081980"/>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2794237"/>
            <a:ext cx="1554480" cy="1081980"/>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687906"/>
            <a:ext cx="12996539" cy="400110"/>
          </a:xfrm>
          <a:prstGeom prst="rect">
            <a:avLst/>
          </a:prstGeom>
          <a:noFill/>
          <a:effectLst/>
        </p:spPr>
        <p:txBody>
          <a:bodyPr wrap="square" rtlCol="0">
            <a:spAutoFit/>
          </a:bodyPr>
          <a:lstStyle/>
          <a:p>
            <a:pPr rtl="0"/>
            <a:r>
              <a:rPr lang="es-419" sz="2000" b="1" dirty="0">
                <a:solidFill>
                  <a:srgbClr val="2E75B6"/>
                </a:solidFill>
                <a:latin typeface="Century Gothic" panose="020B0502020202020204" pitchFamily="34" charset="0"/>
              </a:rPr>
              <a:t>Plantilla de diagrama de causa-efecto de línea de tiempo para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851845807"/>
              </p:ext>
            </p:extLst>
          </p:nvPr>
        </p:nvGraphicFramePr>
        <p:xfrm>
          <a:off x="787790" y="1050352"/>
          <a:ext cx="10371441" cy="2468352"/>
        </p:xfrm>
        <a:graphic>
          <a:graphicData uri="http://schemas.openxmlformats.org/drawingml/2006/table">
            <a:tbl>
              <a:tblPr firstRow="1" firstCol="1" bandRow="1">
                <a:tableStyleId>{5C22544A-7EE6-4342-B048-85BDC9FD1C3A}</a:tableStyleId>
              </a:tblPr>
              <a:tblGrid>
                <a:gridCol w="1037144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a:t>
                      </a:r>
                      <a:br>
                        <a:rPr lang="es-419" sz="1400" b="0" dirty="0">
                          <a:solidFill>
                            <a:schemeClr val="tx1"/>
                          </a:solidFill>
                          <a:effectLst/>
                          <a:latin typeface="Century Gothic" panose="020B0502020202020204" pitchFamily="34" charset="0"/>
                        </a:rPr>
                      </a:br>
                      <a:r>
                        <a:rPr lang="es-419" sz="1400" b="0" dirty="0">
                          <a:solidFill>
                            <a:schemeClr val="tx1"/>
                          </a:solidFill>
                          <a:effectLst/>
                          <a:latin typeface="Century Gothic" panose="020B0502020202020204" pitchFamily="34" charset="0"/>
                        </a:rPr>
                        <a:t>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12608</TotalTime>
  <Words>325</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2024-11-05T06:41:13Z</dcterms:modified>
</cp:coreProperties>
</file>