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426" y="1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37744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con triángulos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791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Este diagrama de causa-efecto es ideal para la gestión de proyectos, la planificación estratégica y la mejora de procesos. Utilice esta plantilla para presentar un análisis de causa y efecto en entornos como reuniones de partes interesadas o informes de equipo.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419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4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este diagrama, se incorporan triángulos para diferenciar entre los niveles de jerarquía dentro de las causas de origen. Este enfoque geométrico agrega una dimensión estética y ayuda al público a seguir el flujo de información de causas menores a mayores.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Google Shape;90;p13">
            <a:hlinkClick r:id="rId4"/>
            <a:extLst>
              <a:ext uri="{FF2B5EF4-FFF2-40B4-BE49-F238E27FC236}">
                <a16:creationId xmlns:a16="http://schemas.microsoft.com/office/drawing/2014/main" id="{976395CA-87A5-DC53-35CD-8255F5F2B573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8910413" y="326321"/>
            <a:ext cx="2999376" cy="594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es-419" sz="24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8477"/>
              </p:ext>
            </p:extLst>
          </p:nvPr>
        </p:nvGraphicFramePr>
        <p:xfrm>
          <a:off x="787790" y="1050352"/>
          <a:ext cx="1033593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593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12473</TotalTime>
  <Words>241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189</cp:revision>
  <cp:lastPrinted>2024-02-20T23:48:17Z</cp:lastPrinted>
  <dcterms:created xsi:type="dcterms:W3CDTF">2021-07-07T23:54:57Z</dcterms:created>
  <dcterms:modified xsi:type="dcterms:W3CDTF">2024-11-05T06:44:50Z</dcterms:modified>
</cp:coreProperties>
</file>