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353" r:id="rId2"/>
    <p:sldId id="364" r:id="rId3"/>
    <p:sldId id="363" r:id="rId4"/>
    <p:sldId id="366" r:id="rId5"/>
    <p:sldId id="365" r:id="rId6"/>
    <p:sldId id="29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F015"/>
    <a:srgbClr val="B1BA4A"/>
    <a:srgbClr val="93AC00"/>
    <a:srgbClr val="C6E037"/>
    <a:srgbClr val="0099FF"/>
    <a:srgbClr val="95E700"/>
    <a:srgbClr val="B8EA1A"/>
    <a:srgbClr val="9ED113"/>
    <a:srgbClr val="DCFF5E"/>
    <a:srgbClr val="125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116" autoAdjust="0"/>
    <p:restoredTop sz="96058"/>
  </p:normalViewPr>
  <p:slideViewPr>
    <p:cSldViewPr snapToGrid="0" snapToObjects="1">
      <p:cViewPr varScale="1">
        <p:scale>
          <a:sx n="108" d="100"/>
          <a:sy n="108" d="100"/>
        </p:scale>
        <p:origin x="510"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1"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33892721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3566281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27746946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6</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hyperlink" Target="https://es.smartsheet.com/try-it?trp=28162"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CBE3051-D1DD-D5A9-1163-7FE181064B77}"/>
              </a:ext>
            </a:extLst>
          </p:cNvPr>
          <p:cNvSpPr txBox="1"/>
          <p:nvPr/>
        </p:nvSpPr>
        <p:spPr>
          <a:xfrm>
            <a:off x="249647" y="236233"/>
            <a:ext cx="7197528" cy="1077218"/>
          </a:xfrm>
          <a:prstGeom prst="rect">
            <a:avLst/>
          </a:prstGeom>
          <a:noFill/>
          <a:effectLst/>
        </p:spPr>
        <p:txBody>
          <a:bodyPr wrap="square" rtlCol="0">
            <a:spAutoFit/>
          </a:bodyPr>
          <a:lstStyle/>
          <a:p>
            <a:pPr rtl="0"/>
            <a:r>
              <a:rPr lang="es-419" sz="3200" b="1" dirty="0">
                <a:solidFill>
                  <a:schemeClr val="tx1">
                    <a:lumMod val="65000"/>
                    <a:lumOff val="35000"/>
                  </a:schemeClr>
                </a:solidFill>
                <a:latin typeface="Century Gothic" panose="020B0502020202020204" pitchFamily="34" charset="0"/>
              </a:rPr>
              <a:t>PLANTILLA DE DIAGRAMA DE causa-efecto ESTILO PIZARRA</a:t>
            </a:r>
          </a:p>
        </p:txBody>
      </p:sp>
      <p:sp>
        <p:nvSpPr>
          <p:cNvPr id="8" name="TextBox 7">
            <a:extLst>
              <a:ext uri="{FF2B5EF4-FFF2-40B4-BE49-F238E27FC236}">
                <a16:creationId xmlns:a16="http://schemas.microsoft.com/office/drawing/2014/main" id="{F14F14E5-966E-0039-6900-0101F13C7830}"/>
              </a:ext>
            </a:extLst>
          </p:cNvPr>
          <p:cNvSpPr txBox="1"/>
          <p:nvPr/>
        </p:nvSpPr>
        <p:spPr>
          <a:xfrm>
            <a:off x="249648" y="1535597"/>
            <a:ext cx="4700040" cy="4700902"/>
          </a:xfrm>
          <a:prstGeom prst="rect">
            <a:avLst/>
          </a:prstGeom>
          <a:noFill/>
        </p:spPr>
        <p:txBody>
          <a:bodyPr wrap="square" rtlCol="0">
            <a:spAutoFit/>
          </a:bodyPr>
          <a:lstStyle/>
          <a:p>
            <a:pPr algn="l" rtl="0">
              <a:lnSpc>
                <a:spcPct val="120000"/>
              </a:lnSpc>
              <a:spcBef>
                <a:spcPts val="0"/>
              </a:spcBef>
              <a:spcAft>
                <a:spcPts val="0"/>
              </a:spcAft>
            </a:pPr>
            <a:r>
              <a:rPr lang="es-419" sz="1500" b="1" i="0" u="none" strike="noStrike" dirty="0">
                <a:solidFill>
                  <a:srgbClr val="000000"/>
                </a:solidFill>
                <a:effectLst/>
                <a:latin typeface="Century Gothic" panose="020B0502020202020204" pitchFamily="34" charset="0"/>
              </a:rPr>
              <a:t>Cuándo se debe usar esta plantilla:  </a:t>
            </a:r>
          </a:p>
          <a:p>
            <a:pPr algn="l" rtl="0">
              <a:lnSpc>
                <a:spcPct val="120000"/>
              </a:lnSpc>
              <a:spcBef>
                <a:spcPts val="0"/>
              </a:spcBef>
              <a:spcAft>
                <a:spcPts val="0"/>
              </a:spcAft>
            </a:pPr>
            <a:r>
              <a:rPr lang="es-419" sz="1500" b="0" i="0" u="none" strike="noStrike" dirty="0">
                <a:solidFill>
                  <a:srgbClr val="000000"/>
                </a:solidFill>
                <a:effectLst/>
                <a:latin typeface="Century Gothic" panose="020B0502020202020204" pitchFamily="34" charset="0"/>
              </a:rPr>
              <a:t>Los equipos que buscan contar con un enfoque dinámico al momento de realizar el análisis de causa de origen pueden usar esta plantilla de causa-efecto durante sesiones interactivas de resolución de problemas que requieran el intercambio de ideas y la colaboración.</a:t>
            </a:r>
          </a:p>
          <a:p>
            <a:pPr algn="l" rtl="0">
              <a:lnSpc>
                <a:spcPct val="120000"/>
              </a:lnSpc>
              <a:spcBef>
                <a:spcPts val="0"/>
              </a:spcBef>
              <a:spcAft>
                <a:spcPts val="0"/>
              </a:spcAft>
            </a:pPr>
            <a:br>
              <a:rPr lang="en-US" sz="1100" b="0" i="0" u="none" strike="noStrike" dirty="0">
                <a:solidFill>
                  <a:srgbClr val="000000"/>
                </a:solidFill>
                <a:effectLst/>
                <a:latin typeface="Century Gothic" panose="020B0502020202020204" pitchFamily="34" charset="0"/>
              </a:rPr>
            </a:br>
            <a:r>
              <a:rPr lang="es-419" sz="1500" b="1" i="0" u="none" strike="noStrike" dirty="0">
                <a:solidFill>
                  <a:srgbClr val="000000"/>
                </a:solidFill>
                <a:effectLst/>
                <a:latin typeface="Century Gothic" panose="020B0502020202020204" pitchFamily="34" charset="0"/>
              </a:rPr>
              <a:t>Funciones notables de la plantilla: </a:t>
            </a:r>
          </a:p>
          <a:p>
            <a:pPr algn="l" rtl="0">
              <a:lnSpc>
                <a:spcPct val="120000"/>
              </a:lnSpc>
              <a:spcBef>
                <a:spcPts val="0"/>
              </a:spcBef>
              <a:spcAft>
                <a:spcPts val="0"/>
              </a:spcAft>
            </a:pPr>
            <a:r>
              <a:rPr lang="es-419" sz="1500" b="0" i="0" u="none" strike="noStrike" dirty="0">
                <a:solidFill>
                  <a:srgbClr val="000000"/>
                </a:solidFill>
                <a:effectLst/>
                <a:latin typeface="Century Gothic" panose="020B0502020202020204" pitchFamily="34" charset="0"/>
              </a:rPr>
              <a:t>Con un estilo similar al de una pizarra, en esta plantilla se utilizan notas adhesivas codificadas por colores para representar causas potenciales, lo que agrega una capa de organización visual que simplifica los debates complejos. El diseño fomenta un enfoque participativo y cooperativo para identificar problemas.</a:t>
            </a:r>
          </a:p>
        </p:txBody>
      </p:sp>
      <p:pic>
        <p:nvPicPr>
          <p:cNvPr id="3" name="Picture 2">
            <a:extLst>
              <a:ext uri="{FF2B5EF4-FFF2-40B4-BE49-F238E27FC236}">
                <a16:creationId xmlns:a16="http://schemas.microsoft.com/office/drawing/2014/main" id="{54BF8D5B-F30E-5E93-AAE6-90714BFB36DD}"/>
              </a:ext>
            </a:extLst>
          </p:cNvPr>
          <p:cNvPicPr>
            <a:picLocks noChangeAspect="1"/>
          </p:cNvPicPr>
          <p:nvPr/>
        </p:nvPicPr>
        <p:blipFill>
          <a:blip r:embed="rId4"/>
          <a:srcRect/>
          <a:stretch/>
        </p:blipFill>
        <p:spPr>
          <a:xfrm>
            <a:off x="5103522" y="1593401"/>
            <a:ext cx="6791580" cy="3820263"/>
          </a:xfrm>
          <a:prstGeom prst="rect">
            <a:avLst/>
          </a:prstGeom>
          <a:effectLst>
            <a:outerShdw blurRad="101157" dist="38100" dir="2700000" algn="tl" rotWithShape="0">
              <a:prstClr val="black">
                <a:alpha val="40000"/>
              </a:prstClr>
            </a:outerShdw>
          </a:effectLst>
        </p:spPr>
      </p:pic>
      <p:sp>
        <p:nvSpPr>
          <p:cNvPr id="20" name="Rectangle 19">
            <a:extLst>
              <a:ext uri="{FF2B5EF4-FFF2-40B4-BE49-F238E27FC236}">
                <a16:creationId xmlns:a16="http://schemas.microsoft.com/office/drawing/2014/main" id="{28A7BA7E-39F7-5F88-F685-CCE9DF853D0B}"/>
              </a:ext>
            </a:extLst>
          </p:cNvPr>
          <p:cNvSpPr/>
          <p:nvPr/>
        </p:nvSpPr>
        <p:spPr>
          <a:xfrm>
            <a:off x="10445496" y="6621767"/>
            <a:ext cx="1746504" cy="182880"/>
          </a:xfrm>
          <a:prstGeom prst="rect">
            <a:avLst/>
          </a:prstGeom>
          <a:gradFill>
            <a:gsLst>
              <a:gs pos="30000">
                <a:srgbClr val="E967D8"/>
              </a:gs>
              <a:gs pos="100000">
                <a:srgbClr val="8734A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a:endParaRPr lang="en-US" sz="2000" dirty="0">
              <a:latin typeface="Century Gothic" panose="020B0502020202020204" pitchFamily="34" charset="0"/>
            </a:endParaRPr>
          </a:p>
        </p:txBody>
      </p:sp>
      <p:sp>
        <p:nvSpPr>
          <p:cNvPr id="19" name="Rectangle 18">
            <a:extLst>
              <a:ext uri="{FF2B5EF4-FFF2-40B4-BE49-F238E27FC236}">
                <a16:creationId xmlns:a16="http://schemas.microsoft.com/office/drawing/2014/main" id="{6E62C8C4-CC56-1D35-1521-D0C01EF92835}"/>
              </a:ext>
            </a:extLst>
          </p:cNvPr>
          <p:cNvSpPr/>
          <p:nvPr/>
        </p:nvSpPr>
        <p:spPr>
          <a:xfrm>
            <a:off x="8704580" y="6621767"/>
            <a:ext cx="1746504" cy="182880"/>
          </a:xfrm>
          <a:prstGeom prst="rect">
            <a:avLst/>
          </a:prstGeom>
          <a:gradFill>
            <a:gsLst>
              <a:gs pos="30000">
                <a:schemeClr val="accent2">
                  <a:lumMod val="60000"/>
                  <a:lumOff val="40000"/>
                </a:schemeClr>
              </a:gs>
              <a:gs pos="100000">
                <a:srgbClr val="D16E2A"/>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a:endParaRPr lang="en-US" sz="2000" dirty="0">
              <a:latin typeface="Century Gothic" panose="020B0502020202020204" pitchFamily="34" charset="0"/>
            </a:endParaRPr>
          </a:p>
        </p:txBody>
      </p:sp>
      <p:sp>
        <p:nvSpPr>
          <p:cNvPr id="18" name="Rectangle 17">
            <a:extLst>
              <a:ext uri="{FF2B5EF4-FFF2-40B4-BE49-F238E27FC236}">
                <a16:creationId xmlns:a16="http://schemas.microsoft.com/office/drawing/2014/main" id="{C6FF0ECA-8D5A-E924-4E6D-3B2E2A1746C6}"/>
              </a:ext>
            </a:extLst>
          </p:cNvPr>
          <p:cNvSpPr/>
          <p:nvPr/>
        </p:nvSpPr>
        <p:spPr>
          <a:xfrm>
            <a:off x="6963664" y="6621767"/>
            <a:ext cx="1746504" cy="182880"/>
          </a:xfrm>
          <a:prstGeom prst="rect">
            <a:avLst/>
          </a:prstGeom>
          <a:gradFill>
            <a:gsLst>
              <a:gs pos="30000">
                <a:srgbClr val="0099FF"/>
              </a:gs>
              <a:gs pos="100000">
                <a:srgbClr val="1255FF"/>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a:endParaRPr lang="en-US" sz="2000" dirty="0">
              <a:latin typeface="Century Gothic" panose="020B0502020202020204" pitchFamily="34" charset="0"/>
            </a:endParaRPr>
          </a:p>
        </p:txBody>
      </p:sp>
      <p:sp>
        <p:nvSpPr>
          <p:cNvPr id="21" name="Rectangle 20">
            <a:extLst>
              <a:ext uri="{FF2B5EF4-FFF2-40B4-BE49-F238E27FC236}">
                <a16:creationId xmlns:a16="http://schemas.microsoft.com/office/drawing/2014/main" id="{B9D24534-6ACF-F1A1-63BB-017D05F4C9E9}"/>
              </a:ext>
            </a:extLst>
          </p:cNvPr>
          <p:cNvSpPr/>
          <p:nvPr/>
        </p:nvSpPr>
        <p:spPr>
          <a:xfrm>
            <a:off x="5222748" y="6621767"/>
            <a:ext cx="1746504" cy="182880"/>
          </a:xfrm>
          <a:prstGeom prst="rect">
            <a:avLst/>
          </a:prstGeom>
          <a:gradFill>
            <a:gsLst>
              <a:gs pos="30000">
                <a:srgbClr val="9ED113"/>
              </a:gs>
              <a:gs pos="100000">
                <a:srgbClr val="93AC0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a:endParaRPr lang="en-US" sz="2000" dirty="0">
              <a:latin typeface="Century Gothic" panose="020B0502020202020204" pitchFamily="34" charset="0"/>
            </a:endParaRPr>
          </a:p>
        </p:txBody>
      </p:sp>
      <p:sp>
        <p:nvSpPr>
          <p:cNvPr id="17" name="Rectangle 16">
            <a:extLst>
              <a:ext uri="{FF2B5EF4-FFF2-40B4-BE49-F238E27FC236}">
                <a16:creationId xmlns:a16="http://schemas.microsoft.com/office/drawing/2014/main" id="{5DB01F2C-0119-4452-E486-27276533B848}"/>
              </a:ext>
            </a:extLst>
          </p:cNvPr>
          <p:cNvSpPr/>
          <p:nvPr/>
        </p:nvSpPr>
        <p:spPr>
          <a:xfrm>
            <a:off x="3481832" y="6621767"/>
            <a:ext cx="1746504" cy="182880"/>
          </a:xfrm>
          <a:prstGeom prst="rect">
            <a:avLst/>
          </a:prstGeom>
          <a:gradFill>
            <a:gsLst>
              <a:gs pos="30000">
                <a:srgbClr val="E2AA00"/>
              </a:gs>
              <a:gs pos="100000">
                <a:srgbClr val="B5890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a:endParaRPr lang="en-US" sz="2000" dirty="0">
              <a:latin typeface="Century Gothic" panose="020B0502020202020204" pitchFamily="34" charset="0"/>
            </a:endParaRPr>
          </a:p>
        </p:txBody>
      </p:sp>
      <p:sp>
        <p:nvSpPr>
          <p:cNvPr id="16" name="Rectangle 15">
            <a:extLst>
              <a:ext uri="{FF2B5EF4-FFF2-40B4-BE49-F238E27FC236}">
                <a16:creationId xmlns:a16="http://schemas.microsoft.com/office/drawing/2014/main" id="{1BC7781E-B2BC-FB10-8E29-918DC6E2A989}"/>
              </a:ext>
            </a:extLst>
          </p:cNvPr>
          <p:cNvSpPr/>
          <p:nvPr/>
        </p:nvSpPr>
        <p:spPr>
          <a:xfrm>
            <a:off x="1740916" y="6621767"/>
            <a:ext cx="1746504" cy="182880"/>
          </a:xfrm>
          <a:prstGeom prst="rect">
            <a:avLst/>
          </a:prstGeom>
          <a:gradFill>
            <a:gsLst>
              <a:gs pos="30000">
                <a:srgbClr val="FF5C4B"/>
              </a:gs>
              <a:gs pos="100000">
                <a:srgbClr val="E0514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a:endParaRPr lang="en-US" sz="2000" dirty="0">
              <a:latin typeface="Century Gothic" panose="020B0502020202020204" pitchFamily="34" charset="0"/>
            </a:endParaRPr>
          </a:p>
        </p:txBody>
      </p:sp>
      <p:sp>
        <p:nvSpPr>
          <p:cNvPr id="15" name="Rectangle 14">
            <a:extLst>
              <a:ext uri="{FF2B5EF4-FFF2-40B4-BE49-F238E27FC236}">
                <a16:creationId xmlns:a16="http://schemas.microsoft.com/office/drawing/2014/main" id="{D9692C4F-7AAE-60BC-6513-7EB0C7CA7122}"/>
              </a:ext>
            </a:extLst>
          </p:cNvPr>
          <p:cNvSpPr/>
          <p:nvPr/>
        </p:nvSpPr>
        <p:spPr>
          <a:xfrm>
            <a:off x="0" y="6621767"/>
            <a:ext cx="1746504" cy="182880"/>
          </a:xfrm>
          <a:prstGeom prst="rect">
            <a:avLst/>
          </a:prstGeom>
          <a:gradFill>
            <a:gsLst>
              <a:gs pos="30000">
                <a:srgbClr val="52D1D0"/>
              </a:gs>
              <a:gs pos="100000">
                <a:srgbClr val="42ABAB"/>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a:endParaRPr lang="en-US" sz="2000" dirty="0">
              <a:latin typeface="Century Gothic" panose="020B0502020202020204" pitchFamily="34" charset="0"/>
            </a:endParaRPr>
          </a:p>
        </p:txBody>
      </p:sp>
      <p:pic>
        <p:nvPicPr>
          <p:cNvPr id="4" name="Google Shape;90;p13">
            <a:hlinkClick r:id="rId5"/>
            <a:extLst>
              <a:ext uri="{FF2B5EF4-FFF2-40B4-BE49-F238E27FC236}">
                <a16:creationId xmlns:a16="http://schemas.microsoft.com/office/drawing/2014/main" id="{CC84E3F8-5B34-1C46-E301-B77D58269908}"/>
              </a:ext>
            </a:extLst>
          </p:cNvPr>
          <p:cNvPicPr preferRelativeResize="0"/>
          <p:nvPr/>
        </p:nvPicPr>
        <p:blipFill>
          <a:blip r:embed="rId6"/>
          <a:srcRect/>
          <a:stretch/>
        </p:blipFill>
        <p:spPr>
          <a:xfrm>
            <a:off x="8910413" y="326321"/>
            <a:ext cx="2999376" cy="594372"/>
          </a:xfrm>
          <a:prstGeom prst="rect">
            <a:avLst/>
          </a:prstGeom>
          <a:noFill/>
          <a:ln>
            <a:noFill/>
          </a:ln>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3" name="Right Triangle 133">
            <a:extLst>
              <a:ext uri="{FF2B5EF4-FFF2-40B4-BE49-F238E27FC236}">
                <a16:creationId xmlns:a16="http://schemas.microsoft.com/office/drawing/2014/main" id="{75BB2761-E73D-7027-3357-50CACC800D6F}"/>
              </a:ext>
            </a:extLst>
          </p:cNvPr>
          <p:cNvSpPr/>
          <p:nvPr/>
        </p:nvSpPr>
        <p:spPr>
          <a:xfrm rot="13500000">
            <a:off x="-673470" y="2169192"/>
            <a:ext cx="2212498" cy="2187093"/>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22529 w 1350756"/>
              <a:gd name="connsiteY2" fmla="*/ 76543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22529 w 1350756"/>
              <a:gd name="connsiteY2" fmla="*/ 76543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22529 w 1350756"/>
              <a:gd name="connsiteY2" fmla="*/ 76543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79609 w 1350756"/>
              <a:gd name="connsiteY2" fmla="*/ 69969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85317 w 1350756"/>
              <a:gd name="connsiteY2" fmla="*/ 745716 h 1477562"/>
              <a:gd name="connsiteX3" fmla="*/ 1350756 w 1350756"/>
              <a:gd name="connsiteY3" fmla="*/ 1310564 h 1477562"/>
              <a:gd name="connsiteX4" fmla="*/ 0 w 1350756"/>
              <a:gd name="connsiteY4" fmla="*/ 1477562 h 1477562"/>
              <a:gd name="connsiteX0" fmla="*/ 0 w 1430669"/>
              <a:gd name="connsiteY0" fmla="*/ 1477562 h 1626664"/>
              <a:gd name="connsiteX1" fmla="*/ 106337 w 1430669"/>
              <a:gd name="connsiteY1" fmla="*/ 0 h 1626664"/>
              <a:gd name="connsiteX2" fmla="*/ 685317 w 1430669"/>
              <a:gd name="connsiteY2" fmla="*/ 745716 h 1626664"/>
              <a:gd name="connsiteX3" fmla="*/ 1430669 w 1430669"/>
              <a:gd name="connsiteY3" fmla="*/ 1547225 h 1626664"/>
              <a:gd name="connsiteX4" fmla="*/ 0 w 1430669"/>
              <a:gd name="connsiteY4" fmla="*/ 1477562 h 1626664"/>
              <a:gd name="connsiteX0" fmla="*/ 0 w 1362172"/>
              <a:gd name="connsiteY0" fmla="*/ 1477562 h 1539368"/>
              <a:gd name="connsiteX1" fmla="*/ 106337 w 1362172"/>
              <a:gd name="connsiteY1" fmla="*/ 0 h 1539368"/>
              <a:gd name="connsiteX2" fmla="*/ 685317 w 1362172"/>
              <a:gd name="connsiteY2" fmla="*/ 745716 h 1539368"/>
              <a:gd name="connsiteX3" fmla="*/ 1362172 w 1362172"/>
              <a:gd name="connsiteY3" fmla="*/ 1442042 h 1539368"/>
              <a:gd name="connsiteX4" fmla="*/ 0 w 1362172"/>
              <a:gd name="connsiteY4" fmla="*/ 1477562 h 1539368"/>
              <a:gd name="connsiteX0" fmla="*/ 0 w 1362172"/>
              <a:gd name="connsiteY0" fmla="*/ 1477562 h 1559643"/>
              <a:gd name="connsiteX1" fmla="*/ 106337 w 1362172"/>
              <a:gd name="connsiteY1" fmla="*/ 0 h 1559643"/>
              <a:gd name="connsiteX2" fmla="*/ 685317 w 1362172"/>
              <a:gd name="connsiteY2" fmla="*/ 745716 h 1559643"/>
              <a:gd name="connsiteX3" fmla="*/ 1362172 w 1362172"/>
              <a:gd name="connsiteY3" fmla="*/ 1442042 h 1559643"/>
              <a:gd name="connsiteX4" fmla="*/ 0 w 1362172"/>
              <a:gd name="connsiteY4" fmla="*/ 1477562 h 1559643"/>
              <a:gd name="connsiteX0" fmla="*/ 3874 w 1366046"/>
              <a:gd name="connsiteY0" fmla="*/ 1569597 h 1651678"/>
              <a:gd name="connsiteX1" fmla="*/ 98795 w 1366046"/>
              <a:gd name="connsiteY1" fmla="*/ 0 h 1651678"/>
              <a:gd name="connsiteX2" fmla="*/ 689191 w 1366046"/>
              <a:gd name="connsiteY2" fmla="*/ 837751 h 1651678"/>
              <a:gd name="connsiteX3" fmla="*/ 1366046 w 1366046"/>
              <a:gd name="connsiteY3" fmla="*/ 1534077 h 1651678"/>
              <a:gd name="connsiteX4" fmla="*/ 3874 w 1366046"/>
              <a:gd name="connsiteY4" fmla="*/ 1569597 h 1651678"/>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0 w 1527707"/>
              <a:gd name="connsiteY0" fmla="*/ 1655058 h 1683077"/>
              <a:gd name="connsiteX1" fmla="*/ 180542 w 1527707"/>
              <a:gd name="connsiteY1" fmla="*/ 0 h 1683077"/>
              <a:gd name="connsiteX2" fmla="*/ 770938 w 1527707"/>
              <a:gd name="connsiteY2" fmla="*/ 837751 h 1683077"/>
              <a:gd name="connsiteX3" fmla="*/ 1527707 w 1527707"/>
              <a:gd name="connsiteY3" fmla="*/ 1547226 h 1683077"/>
              <a:gd name="connsiteX4" fmla="*/ 0 w 1527707"/>
              <a:gd name="connsiteY4" fmla="*/ 1655058 h 1683077"/>
              <a:gd name="connsiteX0" fmla="*/ 0 w 1464918"/>
              <a:gd name="connsiteY0" fmla="*/ 1595893 h 1667755"/>
              <a:gd name="connsiteX1" fmla="*/ 117753 w 1464918"/>
              <a:gd name="connsiteY1" fmla="*/ 0 h 1667755"/>
              <a:gd name="connsiteX2" fmla="*/ 708149 w 1464918"/>
              <a:gd name="connsiteY2" fmla="*/ 837751 h 1667755"/>
              <a:gd name="connsiteX3" fmla="*/ 1464918 w 1464918"/>
              <a:gd name="connsiteY3" fmla="*/ 1547226 h 1667755"/>
              <a:gd name="connsiteX4" fmla="*/ 0 w 1464918"/>
              <a:gd name="connsiteY4" fmla="*/ 1595893 h 1667755"/>
              <a:gd name="connsiteX0" fmla="*/ 0 w 1464918"/>
              <a:gd name="connsiteY0" fmla="*/ 1595893 h 1667755"/>
              <a:gd name="connsiteX1" fmla="*/ 117753 w 1464918"/>
              <a:gd name="connsiteY1" fmla="*/ 0 h 1667755"/>
              <a:gd name="connsiteX2" fmla="*/ 708149 w 1464918"/>
              <a:gd name="connsiteY2" fmla="*/ 837751 h 1667755"/>
              <a:gd name="connsiteX3" fmla="*/ 1464918 w 1464918"/>
              <a:gd name="connsiteY3" fmla="*/ 1547226 h 1667755"/>
              <a:gd name="connsiteX4" fmla="*/ 0 w 1464918"/>
              <a:gd name="connsiteY4" fmla="*/ 1595893 h 16677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4918" h="1667755">
                <a:moveTo>
                  <a:pt x="0" y="1595893"/>
                </a:moveTo>
                <a:cubicBezTo>
                  <a:pt x="213988" y="661043"/>
                  <a:pt x="-167520" y="877563"/>
                  <a:pt x="117753" y="0"/>
                </a:cubicBezTo>
                <a:cubicBezTo>
                  <a:pt x="330694" y="377082"/>
                  <a:pt x="639507" y="560460"/>
                  <a:pt x="708149" y="837751"/>
                </a:cubicBezTo>
                <a:cubicBezTo>
                  <a:pt x="898835" y="886567"/>
                  <a:pt x="1240406" y="1427016"/>
                  <a:pt x="1464918" y="1547226"/>
                </a:cubicBezTo>
                <a:cubicBezTo>
                  <a:pt x="707435" y="1841944"/>
                  <a:pt x="876733" y="1489851"/>
                  <a:pt x="0" y="1595893"/>
                </a:cubicBez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Connector 2">
            <a:extLst>
              <a:ext uri="{FF2B5EF4-FFF2-40B4-BE49-F238E27FC236}">
                <a16:creationId xmlns:a16="http://schemas.microsoft.com/office/drawing/2014/main" id="{C3DC258F-9F6A-6FD7-05FB-D997C7787DC1}"/>
              </a:ext>
            </a:extLst>
          </p:cNvPr>
          <p:cNvCxnSpPr>
            <a:cxnSpLocks/>
          </p:cNvCxnSpPr>
          <p:nvPr/>
        </p:nvCxnSpPr>
        <p:spPr>
          <a:xfrm>
            <a:off x="9905585" y="1292352"/>
            <a:ext cx="0" cy="5134289"/>
          </a:xfrm>
          <a:prstGeom prst="line">
            <a:avLst/>
          </a:prstGeom>
          <a:ln w="4445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7A19CC7-6EE8-9AB3-D677-B09F663B0BEC}"/>
              </a:ext>
            </a:extLst>
          </p:cNvPr>
          <p:cNvCxnSpPr>
            <a:cxnSpLocks/>
          </p:cNvCxnSpPr>
          <p:nvPr/>
        </p:nvCxnSpPr>
        <p:spPr>
          <a:xfrm>
            <a:off x="740342" y="494628"/>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1031D5A4-AD8D-633E-B08E-B31E668299A5}"/>
              </a:ext>
            </a:extLst>
          </p:cNvPr>
          <p:cNvCxnSpPr>
            <a:cxnSpLocks/>
          </p:cNvCxnSpPr>
          <p:nvPr/>
        </p:nvCxnSpPr>
        <p:spPr>
          <a:xfrm>
            <a:off x="3697514" y="494628"/>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FFE62678-A402-2ED6-DCB2-BC89B72E7D68}"/>
              </a:ext>
            </a:extLst>
          </p:cNvPr>
          <p:cNvCxnSpPr>
            <a:cxnSpLocks/>
          </p:cNvCxnSpPr>
          <p:nvPr/>
        </p:nvCxnSpPr>
        <p:spPr>
          <a:xfrm>
            <a:off x="6633995" y="494628"/>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59" name="Rounded Rectangle 5">
            <a:extLst>
              <a:ext uri="{FF2B5EF4-FFF2-40B4-BE49-F238E27FC236}">
                <a16:creationId xmlns:a16="http://schemas.microsoft.com/office/drawing/2014/main" id="{01966135-E62B-E3B3-C80F-C2ACAAB15382}"/>
              </a:ext>
            </a:extLst>
          </p:cNvPr>
          <p:cNvSpPr/>
          <p:nvPr/>
        </p:nvSpPr>
        <p:spPr>
          <a:xfrm>
            <a:off x="1402867" y="3232634"/>
            <a:ext cx="9672249" cy="196366"/>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0" name="Group 59">
            <a:extLst>
              <a:ext uri="{FF2B5EF4-FFF2-40B4-BE49-F238E27FC236}">
                <a16:creationId xmlns:a16="http://schemas.microsoft.com/office/drawing/2014/main" id="{DC6CB3F6-507A-A999-DFB6-8BC48D4BDD31}"/>
              </a:ext>
            </a:extLst>
          </p:cNvPr>
          <p:cNvGrpSpPr/>
          <p:nvPr/>
        </p:nvGrpSpPr>
        <p:grpSpPr>
          <a:xfrm>
            <a:off x="8904393" y="2012087"/>
            <a:ext cx="2472798" cy="2519078"/>
            <a:chOff x="9458047" y="2212303"/>
            <a:chExt cx="2507425" cy="2292988"/>
          </a:xfrm>
          <a:solidFill>
            <a:srgbClr val="1E4266"/>
          </a:solidFill>
        </p:grpSpPr>
        <p:sp>
          <p:nvSpPr>
            <p:cNvPr id="61" name="Right Triangle 134">
              <a:extLst>
                <a:ext uri="{FF2B5EF4-FFF2-40B4-BE49-F238E27FC236}">
                  <a16:creationId xmlns:a16="http://schemas.microsoft.com/office/drawing/2014/main" id="{A468556E-F0D5-5FC5-3EB0-0108906176C5}"/>
                </a:ext>
              </a:extLst>
            </p:cNvPr>
            <p:cNvSpPr/>
            <p:nvPr/>
          </p:nvSpPr>
          <p:spPr>
            <a:xfrm rot="13500000">
              <a:off x="9565267" y="2105084"/>
              <a:ext cx="2292988" cy="2507425"/>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529861 w 2970011"/>
                <a:gd name="connsiteY0" fmla="*/ 2371929 h 2779247"/>
                <a:gd name="connsiteX1" fmla="*/ 164021 w 2970011"/>
                <a:gd name="connsiteY1" fmla="*/ 2455768 h 2779247"/>
                <a:gd name="connsiteX2" fmla="*/ 585865 w 2970011"/>
                <a:gd name="connsiteY2" fmla="*/ 0 h 2779247"/>
                <a:gd name="connsiteX3" fmla="*/ 2970011 w 2970011"/>
                <a:gd name="connsiteY3" fmla="*/ 2011337 h 2779247"/>
                <a:gd name="connsiteX4" fmla="*/ 434465 w 2970011"/>
                <a:gd name="connsiteY4" fmla="*/ 2726212 h 2779247"/>
                <a:gd name="connsiteX5" fmla="*/ 529861 w 2970011"/>
                <a:gd name="connsiteY5" fmla="*/ 2371929 h 2779247"/>
                <a:gd name="connsiteX0" fmla="*/ 529861 w 2749059"/>
                <a:gd name="connsiteY0" fmla="*/ 2371929 h 2831799"/>
                <a:gd name="connsiteX1" fmla="*/ 164021 w 2749059"/>
                <a:gd name="connsiteY1" fmla="*/ 2455768 h 2831799"/>
                <a:gd name="connsiteX2" fmla="*/ 585865 w 2749059"/>
                <a:gd name="connsiteY2" fmla="*/ 0 h 2831799"/>
                <a:gd name="connsiteX3" fmla="*/ 2749059 w 2749059"/>
                <a:gd name="connsiteY3" fmla="*/ 2257471 h 2831799"/>
                <a:gd name="connsiteX4" fmla="*/ 434465 w 2749059"/>
                <a:gd name="connsiteY4" fmla="*/ 2726212 h 2831799"/>
                <a:gd name="connsiteX5" fmla="*/ 529861 w 2749059"/>
                <a:gd name="connsiteY5" fmla="*/ 2371929 h 2831799"/>
                <a:gd name="connsiteX0" fmla="*/ 529861 w 2905025"/>
                <a:gd name="connsiteY0" fmla="*/ 2371929 h 2901735"/>
                <a:gd name="connsiteX1" fmla="*/ 164021 w 2905025"/>
                <a:gd name="connsiteY1" fmla="*/ 2455768 h 2901735"/>
                <a:gd name="connsiteX2" fmla="*/ 585865 w 2905025"/>
                <a:gd name="connsiteY2" fmla="*/ 0 h 2901735"/>
                <a:gd name="connsiteX3" fmla="*/ 2905025 w 2905025"/>
                <a:gd name="connsiteY3" fmla="*/ 2431216 h 2901735"/>
                <a:gd name="connsiteX4" fmla="*/ 434465 w 2905025"/>
                <a:gd name="connsiteY4" fmla="*/ 2726212 h 2901735"/>
                <a:gd name="connsiteX5" fmla="*/ 529861 w 2905025"/>
                <a:gd name="connsiteY5" fmla="*/ 2371929 h 2901735"/>
                <a:gd name="connsiteX0" fmla="*/ 529861 w 2905025"/>
                <a:gd name="connsiteY0" fmla="*/ 2371929 h 3069091"/>
                <a:gd name="connsiteX1" fmla="*/ 164021 w 2905025"/>
                <a:gd name="connsiteY1" fmla="*/ 2455768 h 3069091"/>
                <a:gd name="connsiteX2" fmla="*/ 585865 w 2905025"/>
                <a:gd name="connsiteY2" fmla="*/ 0 h 3069091"/>
                <a:gd name="connsiteX3" fmla="*/ 2905025 w 2905025"/>
                <a:gd name="connsiteY3" fmla="*/ 2431216 h 3069091"/>
                <a:gd name="connsiteX4" fmla="*/ 434465 w 2905025"/>
                <a:gd name="connsiteY4" fmla="*/ 2726212 h 3069091"/>
                <a:gd name="connsiteX5" fmla="*/ 529861 w 2905025"/>
                <a:gd name="connsiteY5" fmla="*/ 2371929 h 3069091"/>
                <a:gd name="connsiteX0" fmla="*/ 529861 w 2905025"/>
                <a:gd name="connsiteY0" fmla="*/ 2371929 h 3117026"/>
                <a:gd name="connsiteX1" fmla="*/ 164021 w 2905025"/>
                <a:gd name="connsiteY1" fmla="*/ 2455768 h 3117026"/>
                <a:gd name="connsiteX2" fmla="*/ 585865 w 2905025"/>
                <a:gd name="connsiteY2" fmla="*/ 0 h 3117026"/>
                <a:gd name="connsiteX3" fmla="*/ 2905025 w 2905025"/>
                <a:gd name="connsiteY3" fmla="*/ 2431216 h 3117026"/>
                <a:gd name="connsiteX4" fmla="*/ 434465 w 2905025"/>
                <a:gd name="connsiteY4" fmla="*/ 2726212 h 3117026"/>
                <a:gd name="connsiteX5" fmla="*/ 529861 w 2905025"/>
                <a:gd name="connsiteY5" fmla="*/ 2371929 h 3117026"/>
                <a:gd name="connsiteX0" fmla="*/ 529861 w 3138973"/>
                <a:gd name="connsiteY0" fmla="*/ 2371929 h 3220952"/>
                <a:gd name="connsiteX1" fmla="*/ 164021 w 3138973"/>
                <a:gd name="connsiteY1" fmla="*/ 2455768 h 3220952"/>
                <a:gd name="connsiteX2" fmla="*/ 585865 w 3138973"/>
                <a:gd name="connsiteY2" fmla="*/ 0 h 3220952"/>
                <a:gd name="connsiteX3" fmla="*/ 3138973 w 3138973"/>
                <a:gd name="connsiteY3" fmla="*/ 2604961 h 3220952"/>
                <a:gd name="connsiteX4" fmla="*/ 434465 w 3138973"/>
                <a:gd name="connsiteY4" fmla="*/ 2726212 h 3220952"/>
                <a:gd name="connsiteX5" fmla="*/ 529861 w 3138973"/>
                <a:gd name="connsiteY5" fmla="*/ 2371929 h 3220952"/>
                <a:gd name="connsiteX0" fmla="*/ 529861 w 3138973"/>
                <a:gd name="connsiteY0" fmla="*/ 2371929 h 3051176"/>
                <a:gd name="connsiteX1" fmla="*/ 164021 w 3138973"/>
                <a:gd name="connsiteY1" fmla="*/ 2455768 h 3051176"/>
                <a:gd name="connsiteX2" fmla="*/ 585865 w 3138973"/>
                <a:gd name="connsiteY2" fmla="*/ 0 h 3051176"/>
                <a:gd name="connsiteX3" fmla="*/ 3138973 w 3138973"/>
                <a:gd name="connsiteY3" fmla="*/ 2604961 h 3051176"/>
                <a:gd name="connsiteX4" fmla="*/ 434465 w 3138973"/>
                <a:gd name="connsiteY4" fmla="*/ 2726212 h 3051176"/>
                <a:gd name="connsiteX5" fmla="*/ 529861 w 3138973"/>
                <a:gd name="connsiteY5" fmla="*/ 2371929 h 3051176"/>
                <a:gd name="connsiteX0" fmla="*/ 529861 w 3138973"/>
                <a:gd name="connsiteY0" fmla="*/ 2371929 h 3244615"/>
                <a:gd name="connsiteX1" fmla="*/ 164021 w 3138973"/>
                <a:gd name="connsiteY1" fmla="*/ 2455768 h 3244615"/>
                <a:gd name="connsiteX2" fmla="*/ 585865 w 3138973"/>
                <a:gd name="connsiteY2" fmla="*/ 0 h 3244615"/>
                <a:gd name="connsiteX3" fmla="*/ 3138973 w 3138973"/>
                <a:gd name="connsiteY3" fmla="*/ 2604961 h 3244615"/>
                <a:gd name="connsiteX4" fmla="*/ 434465 w 3138973"/>
                <a:gd name="connsiteY4" fmla="*/ 2726212 h 3244615"/>
                <a:gd name="connsiteX5" fmla="*/ 529861 w 3138973"/>
                <a:gd name="connsiteY5" fmla="*/ 2371929 h 3244615"/>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490486 w 3099598"/>
                <a:gd name="connsiteY0" fmla="*/ 2371929 h 3244614"/>
                <a:gd name="connsiteX1" fmla="*/ 181237 w 3099598"/>
                <a:gd name="connsiteY1" fmla="*/ 2512175 h 3244614"/>
                <a:gd name="connsiteX2" fmla="*/ 546490 w 3099598"/>
                <a:gd name="connsiteY2" fmla="*/ 0 h 3244614"/>
                <a:gd name="connsiteX3" fmla="*/ 3099598 w 3099598"/>
                <a:gd name="connsiteY3" fmla="*/ 2604961 h 3244614"/>
                <a:gd name="connsiteX4" fmla="*/ 395090 w 3099598"/>
                <a:gd name="connsiteY4" fmla="*/ 2726212 h 3244614"/>
                <a:gd name="connsiteX5" fmla="*/ 490486 w 3099598"/>
                <a:gd name="connsiteY5" fmla="*/ 2371929 h 3244614"/>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536257 w 3145369"/>
                <a:gd name="connsiteY0" fmla="*/ 2371929 h 3214590"/>
                <a:gd name="connsiteX1" fmla="*/ 227008 w 3145369"/>
                <a:gd name="connsiteY1" fmla="*/ 2512175 h 3214590"/>
                <a:gd name="connsiteX2" fmla="*/ 592261 w 3145369"/>
                <a:gd name="connsiteY2" fmla="*/ 0 h 3214590"/>
                <a:gd name="connsiteX3" fmla="*/ 3145369 w 3145369"/>
                <a:gd name="connsiteY3" fmla="*/ 2604961 h 3214590"/>
                <a:gd name="connsiteX4" fmla="*/ 375332 w 3145369"/>
                <a:gd name="connsiteY4" fmla="*/ 2673124 h 3214590"/>
                <a:gd name="connsiteX5" fmla="*/ 536257 w 3145369"/>
                <a:gd name="connsiteY5" fmla="*/ 2371929 h 3214590"/>
                <a:gd name="connsiteX0" fmla="*/ 506187 w 3115299"/>
                <a:gd name="connsiteY0" fmla="*/ 2371929 h 3214590"/>
                <a:gd name="connsiteX1" fmla="*/ 241616 w 3115299"/>
                <a:gd name="connsiteY1" fmla="*/ 2568581 h 3214590"/>
                <a:gd name="connsiteX2" fmla="*/ 562191 w 3115299"/>
                <a:gd name="connsiteY2" fmla="*/ 0 h 3214590"/>
                <a:gd name="connsiteX3" fmla="*/ 3115299 w 3115299"/>
                <a:gd name="connsiteY3" fmla="*/ 2604961 h 3214590"/>
                <a:gd name="connsiteX4" fmla="*/ 345262 w 3115299"/>
                <a:gd name="connsiteY4" fmla="*/ 2673124 h 3214590"/>
                <a:gd name="connsiteX5" fmla="*/ 506187 w 3115299"/>
                <a:gd name="connsiteY5" fmla="*/ 2371929 h 3214590"/>
                <a:gd name="connsiteX0" fmla="*/ 506187 w 3115299"/>
                <a:gd name="connsiteY0" fmla="*/ 2371929 h 3216427"/>
                <a:gd name="connsiteX1" fmla="*/ 241616 w 3115299"/>
                <a:gd name="connsiteY1" fmla="*/ 2568581 h 3216427"/>
                <a:gd name="connsiteX2" fmla="*/ 562191 w 3115299"/>
                <a:gd name="connsiteY2" fmla="*/ 0 h 3216427"/>
                <a:gd name="connsiteX3" fmla="*/ 3115299 w 3115299"/>
                <a:gd name="connsiteY3" fmla="*/ 2604961 h 3216427"/>
                <a:gd name="connsiteX4" fmla="*/ 294627 w 3115299"/>
                <a:gd name="connsiteY4" fmla="*/ 2676442 h 3216427"/>
                <a:gd name="connsiteX5" fmla="*/ 506187 w 3115299"/>
                <a:gd name="connsiteY5" fmla="*/ 2371929 h 3216427"/>
                <a:gd name="connsiteX0" fmla="*/ 520060 w 3129172"/>
                <a:gd name="connsiteY0" fmla="*/ 237192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520060 w 3129172"/>
                <a:gd name="connsiteY5" fmla="*/ 237192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2770846"/>
                <a:gd name="connsiteY0" fmla="*/ 2454879 h 3094651"/>
                <a:gd name="connsiteX1" fmla="*/ 234640 w 2770846"/>
                <a:gd name="connsiteY1" fmla="*/ 2585171 h 3094651"/>
                <a:gd name="connsiteX2" fmla="*/ 576064 w 2770846"/>
                <a:gd name="connsiteY2" fmla="*/ 0 h 3094651"/>
                <a:gd name="connsiteX3" fmla="*/ 2770847 w 2770846"/>
                <a:gd name="connsiteY3" fmla="*/ 2278367 h 3094651"/>
                <a:gd name="connsiteX4" fmla="*/ 308500 w 2770846"/>
                <a:gd name="connsiteY4" fmla="*/ 2676442 h 3094651"/>
                <a:gd name="connsiteX5" fmla="*/ 445597 w 2770846"/>
                <a:gd name="connsiteY5" fmla="*/ 2454879 h 3094651"/>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80130 w 2805380"/>
                <a:gd name="connsiteY0" fmla="*/ 2454879 h 3091556"/>
                <a:gd name="connsiteX1" fmla="*/ 269173 w 2805380"/>
                <a:gd name="connsiteY1" fmla="*/ 2585171 h 3091556"/>
                <a:gd name="connsiteX2" fmla="*/ 610597 w 2805380"/>
                <a:gd name="connsiteY2" fmla="*/ 0 h 3091556"/>
                <a:gd name="connsiteX3" fmla="*/ 2805380 w 2805380"/>
                <a:gd name="connsiteY3" fmla="*/ 2278367 h 3091556"/>
                <a:gd name="connsiteX4" fmla="*/ 343033 w 2805380"/>
                <a:gd name="connsiteY4" fmla="*/ 2676442 h 3091556"/>
                <a:gd name="connsiteX5" fmla="*/ 480130 w 2805380"/>
                <a:gd name="connsiteY5" fmla="*/ 2454879 h 3091556"/>
                <a:gd name="connsiteX0" fmla="*/ 480130 w 2811913"/>
                <a:gd name="connsiteY0" fmla="*/ 2454879 h 2847384"/>
                <a:gd name="connsiteX1" fmla="*/ 269173 w 2811913"/>
                <a:gd name="connsiteY1" fmla="*/ 2585171 h 2847384"/>
                <a:gd name="connsiteX2" fmla="*/ 610597 w 2811913"/>
                <a:gd name="connsiteY2" fmla="*/ 0 h 2847384"/>
                <a:gd name="connsiteX3" fmla="*/ 2805380 w 2811913"/>
                <a:gd name="connsiteY3" fmla="*/ 2278367 h 2847384"/>
                <a:gd name="connsiteX4" fmla="*/ 1177326 w 2811913"/>
                <a:gd name="connsiteY4" fmla="*/ 2827108 h 2847384"/>
                <a:gd name="connsiteX5" fmla="*/ 343033 w 2811913"/>
                <a:gd name="connsiteY5" fmla="*/ 2676442 h 2847384"/>
                <a:gd name="connsiteX6" fmla="*/ 480130 w 2811913"/>
                <a:gd name="connsiteY6" fmla="*/ 2454879 h 2847384"/>
                <a:gd name="connsiteX0" fmla="*/ 247803 w 2579585"/>
                <a:gd name="connsiteY0" fmla="*/ 2464422 h 2856925"/>
                <a:gd name="connsiteX1" fmla="*/ 36846 w 2579585"/>
                <a:gd name="connsiteY1" fmla="*/ 2594714 h 2856925"/>
                <a:gd name="connsiteX2" fmla="*/ 76324 w 2579585"/>
                <a:gd name="connsiteY2" fmla="*/ 1748009 h 2856925"/>
                <a:gd name="connsiteX3" fmla="*/ 378270 w 2579585"/>
                <a:gd name="connsiteY3" fmla="*/ 9543 h 2856925"/>
                <a:gd name="connsiteX4" fmla="*/ 2573053 w 2579585"/>
                <a:gd name="connsiteY4" fmla="*/ 2287910 h 2856925"/>
                <a:gd name="connsiteX5" fmla="*/ 944999 w 2579585"/>
                <a:gd name="connsiteY5" fmla="*/ 2836651 h 2856925"/>
                <a:gd name="connsiteX6" fmla="*/ 110706 w 2579585"/>
                <a:gd name="connsiteY6" fmla="*/ 2685985 h 2856925"/>
                <a:gd name="connsiteX7" fmla="*/ 247803 w 2579585"/>
                <a:gd name="connsiteY7" fmla="*/ 2464422 h 2856925"/>
                <a:gd name="connsiteX0" fmla="*/ 275059 w 2606841"/>
                <a:gd name="connsiteY0" fmla="*/ 2464384 h 2856888"/>
                <a:gd name="connsiteX1" fmla="*/ 64102 w 2606841"/>
                <a:gd name="connsiteY1" fmla="*/ 2594676 h 2856888"/>
                <a:gd name="connsiteX2" fmla="*/ 38053 w 2606841"/>
                <a:gd name="connsiteY2" fmla="*/ 1754606 h 2856888"/>
                <a:gd name="connsiteX3" fmla="*/ 405526 w 2606841"/>
                <a:gd name="connsiteY3" fmla="*/ 9505 h 2856888"/>
                <a:gd name="connsiteX4" fmla="*/ 2600309 w 2606841"/>
                <a:gd name="connsiteY4" fmla="*/ 2287872 h 2856888"/>
                <a:gd name="connsiteX5" fmla="*/ 972255 w 2606841"/>
                <a:gd name="connsiteY5" fmla="*/ 2836613 h 2856888"/>
                <a:gd name="connsiteX6" fmla="*/ 137962 w 2606841"/>
                <a:gd name="connsiteY6" fmla="*/ 2685947 h 2856888"/>
                <a:gd name="connsiteX7" fmla="*/ 275059 w 2606841"/>
                <a:gd name="connsiteY7" fmla="*/ 2464384 h 2856888"/>
                <a:gd name="connsiteX0" fmla="*/ 275059 w 2606841"/>
                <a:gd name="connsiteY0" fmla="*/ 2454880 h 2847384"/>
                <a:gd name="connsiteX1" fmla="*/ 64102 w 2606841"/>
                <a:gd name="connsiteY1" fmla="*/ 2585172 h 2847384"/>
                <a:gd name="connsiteX2" fmla="*/ 38053 w 2606841"/>
                <a:gd name="connsiteY2" fmla="*/ 1745102 h 2847384"/>
                <a:gd name="connsiteX3" fmla="*/ 405526 w 2606841"/>
                <a:gd name="connsiteY3" fmla="*/ 1 h 2847384"/>
                <a:gd name="connsiteX4" fmla="*/ 2600309 w 2606841"/>
                <a:gd name="connsiteY4" fmla="*/ 2278368 h 2847384"/>
                <a:gd name="connsiteX5" fmla="*/ 972255 w 2606841"/>
                <a:gd name="connsiteY5" fmla="*/ 2827109 h 2847384"/>
                <a:gd name="connsiteX6" fmla="*/ 137962 w 2606841"/>
                <a:gd name="connsiteY6" fmla="*/ 2676443 h 2847384"/>
                <a:gd name="connsiteX7" fmla="*/ 275059 w 2606841"/>
                <a:gd name="connsiteY7" fmla="*/ 2454880 h 2847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06841" h="2847384">
                  <a:moveTo>
                    <a:pt x="275059" y="2454880"/>
                  </a:moveTo>
                  <a:cubicBezTo>
                    <a:pt x="199282" y="2444870"/>
                    <a:pt x="103223" y="2460357"/>
                    <a:pt x="64102" y="2585172"/>
                  </a:cubicBezTo>
                  <a:cubicBezTo>
                    <a:pt x="-13340" y="2415370"/>
                    <a:pt x="-18851" y="2175964"/>
                    <a:pt x="38053" y="1745102"/>
                  </a:cubicBezTo>
                  <a:cubicBezTo>
                    <a:pt x="94957" y="1314240"/>
                    <a:pt x="-241148" y="785344"/>
                    <a:pt x="405526" y="1"/>
                  </a:cubicBezTo>
                  <a:cubicBezTo>
                    <a:pt x="938051" y="1405234"/>
                    <a:pt x="1290087" y="1791343"/>
                    <a:pt x="2600309" y="2278368"/>
                  </a:cubicBezTo>
                  <a:cubicBezTo>
                    <a:pt x="2711051" y="2795921"/>
                    <a:pt x="1382646" y="2760763"/>
                    <a:pt x="972255" y="2827109"/>
                  </a:cubicBezTo>
                  <a:cubicBezTo>
                    <a:pt x="561864" y="2893455"/>
                    <a:pt x="270449" y="2784849"/>
                    <a:pt x="137962" y="2676443"/>
                  </a:cubicBezTo>
                  <a:cubicBezTo>
                    <a:pt x="244436" y="2624160"/>
                    <a:pt x="262792" y="2564147"/>
                    <a:pt x="275059" y="2454880"/>
                  </a:cubicBez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Oval 61">
              <a:extLst>
                <a:ext uri="{FF2B5EF4-FFF2-40B4-BE49-F238E27FC236}">
                  <a16:creationId xmlns:a16="http://schemas.microsoft.com/office/drawing/2014/main" id="{CBB9D9DE-4855-2028-FDC1-A83842A50540}"/>
                </a:ext>
              </a:extLst>
            </p:cNvPr>
            <p:cNvSpPr>
              <a:spLocks noChangeAspect="1"/>
            </p:cNvSpPr>
            <p:nvPr/>
          </p:nvSpPr>
          <p:spPr>
            <a:xfrm>
              <a:off x="11260622" y="3037137"/>
              <a:ext cx="278162" cy="2497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66" name="Straight Connector 65">
            <a:extLst>
              <a:ext uri="{FF2B5EF4-FFF2-40B4-BE49-F238E27FC236}">
                <a16:creationId xmlns:a16="http://schemas.microsoft.com/office/drawing/2014/main" id="{862DB2C3-EE8F-54BE-F566-8944AF54AA6B}"/>
              </a:ext>
            </a:extLst>
          </p:cNvPr>
          <p:cNvCxnSpPr>
            <a:cxnSpLocks/>
          </p:cNvCxnSpPr>
          <p:nvPr/>
        </p:nvCxnSpPr>
        <p:spPr>
          <a:xfrm flipV="1">
            <a:off x="746104" y="3370841"/>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38FDC54A-393B-0E75-5425-C6E6F2E83D4E}"/>
              </a:ext>
            </a:extLst>
          </p:cNvPr>
          <p:cNvCxnSpPr>
            <a:cxnSpLocks/>
          </p:cNvCxnSpPr>
          <p:nvPr/>
        </p:nvCxnSpPr>
        <p:spPr>
          <a:xfrm flipV="1">
            <a:off x="3703276" y="3370841"/>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3E93CCD2-0FF7-190A-511B-A917C59F1494}"/>
              </a:ext>
            </a:extLst>
          </p:cNvPr>
          <p:cNvCxnSpPr>
            <a:cxnSpLocks/>
          </p:cNvCxnSpPr>
          <p:nvPr/>
        </p:nvCxnSpPr>
        <p:spPr>
          <a:xfrm flipV="1">
            <a:off x="6639757" y="3370841"/>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70" name="Folded Corner 69">
            <a:extLst>
              <a:ext uri="{FF2B5EF4-FFF2-40B4-BE49-F238E27FC236}">
                <a16:creationId xmlns:a16="http://schemas.microsoft.com/office/drawing/2014/main" id="{922D301F-2F63-587C-B7EB-DD186FB4B0F2}"/>
              </a:ext>
            </a:extLst>
          </p:cNvPr>
          <p:cNvSpPr/>
          <p:nvPr/>
        </p:nvSpPr>
        <p:spPr>
          <a:xfrm>
            <a:off x="740342" y="494628"/>
            <a:ext cx="2651760" cy="548640"/>
          </a:xfrm>
          <a:prstGeom prst="foldedCorner">
            <a:avLst>
              <a:gd name="adj" fmla="val 50000"/>
            </a:avLst>
          </a:prstGeom>
          <a:gradFill>
            <a:gsLst>
              <a:gs pos="30000">
                <a:srgbClr val="52D1D0"/>
              </a:gs>
              <a:gs pos="100000">
                <a:srgbClr val="42ABAB"/>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es-419" sz="2000">
                <a:latin typeface="Century Gothic" panose="020B0502020202020204" pitchFamily="34" charset="0"/>
              </a:rPr>
              <a:t>Categoría </a:t>
            </a:r>
          </a:p>
        </p:txBody>
      </p:sp>
      <p:sp>
        <p:nvSpPr>
          <p:cNvPr id="71" name="Folded Corner 70">
            <a:extLst>
              <a:ext uri="{FF2B5EF4-FFF2-40B4-BE49-F238E27FC236}">
                <a16:creationId xmlns:a16="http://schemas.microsoft.com/office/drawing/2014/main" id="{4A67C8BA-2C3F-8984-395A-D0BA03BEB9DC}"/>
              </a:ext>
            </a:extLst>
          </p:cNvPr>
          <p:cNvSpPr/>
          <p:nvPr/>
        </p:nvSpPr>
        <p:spPr>
          <a:xfrm>
            <a:off x="1486445" y="1312035"/>
            <a:ext cx="2364879" cy="750802"/>
          </a:xfrm>
          <a:prstGeom prst="foldedCorner">
            <a:avLst/>
          </a:prstGeom>
          <a:gradFill>
            <a:gsLst>
              <a:gs pos="30000">
                <a:srgbClr val="BDF4F0"/>
              </a:gs>
              <a:gs pos="100000">
                <a:srgbClr val="97C5C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es-419" sz="1400">
                <a:solidFill>
                  <a:schemeClr val="tx1">
                    <a:lumMod val="75000"/>
                    <a:lumOff val="25000"/>
                  </a:schemeClr>
                </a:solidFill>
                <a:latin typeface="Century Gothic" panose="020B0502020202020204" pitchFamily="34" charset="0"/>
              </a:rPr>
              <a:t>Causa</a:t>
            </a:r>
          </a:p>
        </p:txBody>
      </p:sp>
      <p:sp>
        <p:nvSpPr>
          <p:cNvPr id="72" name="Folded Corner 71">
            <a:extLst>
              <a:ext uri="{FF2B5EF4-FFF2-40B4-BE49-F238E27FC236}">
                <a16:creationId xmlns:a16="http://schemas.microsoft.com/office/drawing/2014/main" id="{62C1B223-5309-0382-20BB-F6E574B1EF4F}"/>
              </a:ext>
            </a:extLst>
          </p:cNvPr>
          <p:cNvSpPr/>
          <p:nvPr/>
        </p:nvSpPr>
        <p:spPr>
          <a:xfrm>
            <a:off x="3697514" y="494628"/>
            <a:ext cx="2651760" cy="548640"/>
          </a:xfrm>
          <a:prstGeom prst="foldedCorner">
            <a:avLst>
              <a:gd name="adj" fmla="val 50000"/>
            </a:avLst>
          </a:prstGeom>
          <a:gradFill>
            <a:gsLst>
              <a:gs pos="30000">
                <a:srgbClr val="FF5C4B"/>
              </a:gs>
              <a:gs pos="100000">
                <a:srgbClr val="E0514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es-419" sz="2000">
                <a:latin typeface="Century Gothic" panose="020B0502020202020204" pitchFamily="34" charset="0"/>
              </a:rPr>
              <a:t>Categoría</a:t>
            </a:r>
          </a:p>
        </p:txBody>
      </p:sp>
      <p:sp>
        <p:nvSpPr>
          <p:cNvPr id="73" name="Folded Corner 72">
            <a:extLst>
              <a:ext uri="{FF2B5EF4-FFF2-40B4-BE49-F238E27FC236}">
                <a16:creationId xmlns:a16="http://schemas.microsoft.com/office/drawing/2014/main" id="{EE02D82B-A44A-21B8-1DEF-6375B626D88A}"/>
              </a:ext>
            </a:extLst>
          </p:cNvPr>
          <p:cNvSpPr/>
          <p:nvPr/>
        </p:nvSpPr>
        <p:spPr>
          <a:xfrm>
            <a:off x="4529787" y="1217025"/>
            <a:ext cx="1884962" cy="1792224"/>
          </a:xfrm>
          <a:prstGeom prst="foldedCorner">
            <a:avLst/>
          </a:prstGeom>
          <a:gradFill>
            <a:gsLst>
              <a:gs pos="92000">
                <a:srgbClr val="FF7F74"/>
              </a:gs>
              <a:gs pos="22000">
                <a:srgbClr val="FFAC9A"/>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es-419" sz="1400">
                <a:solidFill>
                  <a:sysClr val="windowText" lastClr="000000"/>
                </a:solidFill>
                <a:latin typeface="Century Gothic" panose="020B0502020202020204" pitchFamily="34" charset="0"/>
              </a:rPr>
              <a:t>Causa</a:t>
            </a:r>
          </a:p>
        </p:txBody>
      </p:sp>
      <p:sp>
        <p:nvSpPr>
          <p:cNvPr id="74" name="Folded Corner 73">
            <a:extLst>
              <a:ext uri="{FF2B5EF4-FFF2-40B4-BE49-F238E27FC236}">
                <a16:creationId xmlns:a16="http://schemas.microsoft.com/office/drawing/2014/main" id="{87549852-FF4A-3D3D-030D-725D0613317C}"/>
              </a:ext>
            </a:extLst>
          </p:cNvPr>
          <p:cNvSpPr/>
          <p:nvPr/>
        </p:nvSpPr>
        <p:spPr>
          <a:xfrm>
            <a:off x="1738585" y="2293141"/>
            <a:ext cx="1317183" cy="750802"/>
          </a:xfrm>
          <a:prstGeom prst="foldedCorner">
            <a:avLst/>
          </a:prstGeom>
          <a:gradFill>
            <a:gsLst>
              <a:gs pos="30000">
                <a:srgbClr val="BDF4F0"/>
              </a:gs>
              <a:gs pos="100000">
                <a:srgbClr val="97C5C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es-419" sz="1400">
                <a:solidFill>
                  <a:schemeClr val="tx1">
                    <a:lumMod val="75000"/>
                    <a:lumOff val="25000"/>
                  </a:schemeClr>
                </a:solidFill>
                <a:latin typeface="Century Gothic" panose="020B0502020202020204" pitchFamily="34" charset="0"/>
              </a:rPr>
              <a:t>Causa</a:t>
            </a:r>
          </a:p>
        </p:txBody>
      </p:sp>
      <p:sp>
        <p:nvSpPr>
          <p:cNvPr id="75" name="Folded Corner 74">
            <a:extLst>
              <a:ext uri="{FF2B5EF4-FFF2-40B4-BE49-F238E27FC236}">
                <a16:creationId xmlns:a16="http://schemas.microsoft.com/office/drawing/2014/main" id="{2F59F654-E68A-5D11-5E1B-67F743D3FC3A}"/>
              </a:ext>
            </a:extLst>
          </p:cNvPr>
          <p:cNvSpPr/>
          <p:nvPr/>
        </p:nvSpPr>
        <p:spPr>
          <a:xfrm>
            <a:off x="6633995" y="494628"/>
            <a:ext cx="2651760" cy="548640"/>
          </a:xfrm>
          <a:prstGeom prst="foldedCorner">
            <a:avLst>
              <a:gd name="adj" fmla="val 50000"/>
            </a:avLst>
          </a:prstGeom>
          <a:gradFill>
            <a:gsLst>
              <a:gs pos="30000">
                <a:srgbClr val="9ED113"/>
              </a:gs>
              <a:gs pos="100000">
                <a:srgbClr val="93AC0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es-419" sz="2000">
                <a:latin typeface="Century Gothic" panose="020B0502020202020204" pitchFamily="34" charset="0"/>
              </a:rPr>
              <a:t>Categoría </a:t>
            </a:r>
          </a:p>
        </p:txBody>
      </p:sp>
      <p:sp>
        <p:nvSpPr>
          <p:cNvPr id="76" name="Folded Corner 75">
            <a:extLst>
              <a:ext uri="{FF2B5EF4-FFF2-40B4-BE49-F238E27FC236}">
                <a16:creationId xmlns:a16="http://schemas.microsoft.com/office/drawing/2014/main" id="{F470B936-D231-2814-C7C7-6AE53D56D9D9}"/>
              </a:ext>
            </a:extLst>
          </p:cNvPr>
          <p:cNvSpPr/>
          <p:nvPr/>
        </p:nvSpPr>
        <p:spPr>
          <a:xfrm>
            <a:off x="7309835" y="2164723"/>
            <a:ext cx="2364879" cy="750802"/>
          </a:xfrm>
          <a:prstGeom prst="foldedCorner">
            <a:avLst/>
          </a:prstGeom>
          <a:gradFill>
            <a:gsLst>
              <a:gs pos="30000">
                <a:srgbClr val="E0F015"/>
              </a:gs>
              <a:gs pos="100000">
                <a:srgbClr val="B1BA4A"/>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es-419" sz="1400">
                <a:solidFill>
                  <a:schemeClr val="tx1">
                    <a:lumMod val="75000"/>
                    <a:lumOff val="25000"/>
                  </a:schemeClr>
                </a:solidFill>
                <a:latin typeface="Century Gothic" panose="020B0502020202020204" pitchFamily="34" charset="0"/>
              </a:rPr>
              <a:t>Causa</a:t>
            </a:r>
          </a:p>
        </p:txBody>
      </p:sp>
      <p:sp>
        <p:nvSpPr>
          <p:cNvPr id="77" name="Folded Corner 76">
            <a:extLst>
              <a:ext uri="{FF2B5EF4-FFF2-40B4-BE49-F238E27FC236}">
                <a16:creationId xmlns:a16="http://schemas.microsoft.com/office/drawing/2014/main" id="{83292F01-0B42-E3C5-7083-A839D319A132}"/>
              </a:ext>
            </a:extLst>
          </p:cNvPr>
          <p:cNvSpPr/>
          <p:nvPr/>
        </p:nvSpPr>
        <p:spPr>
          <a:xfrm>
            <a:off x="7434481" y="1217025"/>
            <a:ext cx="2135988" cy="750802"/>
          </a:xfrm>
          <a:prstGeom prst="foldedCorner">
            <a:avLst/>
          </a:prstGeom>
          <a:gradFill>
            <a:gsLst>
              <a:gs pos="30000">
                <a:srgbClr val="E0F015"/>
              </a:gs>
              <a:gs pos="100000">
                <a:srgbClr val="B1BA4A"/>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es-419" sz="1400">
                <a:solidFill>
                  <a:schemeClr val="tx1">
                    <a:lumMod val="75000"/>
                    <a:lumOff val="25000"/>
                  </a:schemeClr>
                </a:solidFill>
                <a:latin typeface="Century Gothic" panose="020B0502020202020204" pitchFamily="34" charset="0"/>
              </a:rPr>
              <a:t>Causa</a:t>
            </a:r>
          </a:p>
        </p:txBody>
      </p:sp>
      <p:sp>
        <p:nvSpPr>
          <p:cNvPr id="78" name="Folded Corner 77">
            <a:extLst>
              <a:ext uri="{FF2B5EF4-FFF2-40B4-BE49-F238E27FC236}">
                <a16:creationId xmlns:a16="http://schemas.microsoft.com/office/drawing/2014/main" id="{C3620578-5BD5-EE9E-D147-3CD0BA4DF98A}"/>
              </a:ext>
            </a:extLst>
          </p:cNvPr>
          <p:cNvSpPr/>
          <p:nvPr/>
        </p:nvSpPr>
        <p:spPr>
          <a:xfrm>
            <a:off x="10099669" y="3804955"/>
            <a:ext cx="1890144" cy="1813411"/>
          </a:xfrm>
          <a:prstGeom prst="foldedCorner">
            <a:avLst/>
          </a:prstGeom>
          <a:gradFill>
            <a:gsLst>
              <a:gs pos="19000">
                <a:srgbClr val="FFFF00"/>
              </a:gs>
              <a:gs pos="100000">
                <a:schemeClr val="accent4"/>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es-419" dirty="0">
                <a:solidFill>
                  <a:sysClr val="windowText" lastClr="000000"/>
                </a:solidFill>
                <a:latin typeface="Century Gothic" panose="020B0502020202020204" pitchFamily="34" charset="0"/>
              </a:rPr>
              <a:t>Título del planteamiento del problema</a:t>
            </a:r>
          </a:p>
        </p:txBody>
      </p:sp>
      <p:sp>
        <p:nvSpPr>
          <p:cNvPr id="79" name="Folded Corner 78">
            <a:extLst>
              <a:ext uri="{FF2B5EF4-FFF2-40B4-BE49-F238E27FC236}">
                <a16:creationId xmlns:a16="http://schemas.microsoft.com/office/drawing/2014/main" id="{C4C0CB68-A5CD-1639-035F-17175284FDF1}"/>
              </a:ext>
            </a:extLst>
          </p:cNvPr>
          <p:cNvSpPr/>
          <p:nvPr/>
        </p:nvSpPr>
        <p:spPr>
          <a:xfrm>
            <a:off x="747381" y="5567945"/>
            <a:ext cx="2651760" cy="548640"/>
          </a:xfrm>
          <a:prstGeom prst="foldedCorner">
            <a:avLst>
              <a:gd name="adj" fmla="val 50000"/>
            </a:avLst>
          </a:prstGeom>
          <a:gradFill>
            <a:gsLst>
              <a:gs pos="30000">
                <a:srgbClr val="0099FF"/>
              </a:gs>
              <a:gs pos="100000">
                <a:srgbClr val="1255FF"/>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es-419" sz="2000">
                <a:latin typeface="Century Gothic" panose="020B0502020202020204" pitchFamily="34" charset="0"/>
              </a:rPr>
              <a:t>Categoría </a:t>
            </a:r>
          </a:p>
        </p:txBody>
      </p:sp>
      <p:sp>
        <p:nvSpPr>
          <p:cNvPr id="80" name="Folded Corner 79">
            <a:extLst>
              <a:ext uri="{FF2B5EF4-FFF2-40B4-BE49-F238E27FC236}">
                <a16:creationId xmlns:a16="http://schemas.microsoft.com/office/drawing/2014/main" id="{A0B3E0CF-75F2-729A-357F-31A3C3302BD4}"/>
              </a:ext>
            </a:extLst>
          </p:cNvPr>
          <p:cNvSpPr/>
          <p:nvPr/>
        </p:nvSpPr>
        <p:spPr>
          <a:xfrm>
            <a:off x="3873241" y="4559764"/>
            <a:ext cx="2364879" cy="750802"/>
          </a:xfrm>
          <a:prstGeom prst="foldedCorner">
            <a:avLst/>
          </a:prstGeom>
          <a:gradFill>
            <a:gsLst>
              <a:gs pos="30000">
                <a:schemeClr val="accent2">
                  <a:lumMod val="20000"/>
                  <a:lumOff val="80000"/>
                </a:schemeClr>
              </a:gs>
              <a:gs pos="100000">
                <a:schemeClr val="accent2">
                  <a:lumMod val="60000"/>
                  <a:lumOff val="40000"/>
                </a:schemeClr>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es-419" sz="1400">
                <a:solidFill>
                  <a:schemeClr val="tx1">
                    <a:lumMod val="75000"/>
                    <a:lumOff val="25000"/>
                  </a:schemeClr>
                </a:solidFill>
                <a:latin typeface="Century Gothic" panose="020B0502020202020204" pitchFamily="34" charset="0"/>
              </a:rPr>
              <a:t>Causa</a:t>
            </a:r>
          </a:p>
        </p:txBody>
      </p:sp>
      <p:sp>
        <p:nvSpPr>
          <p:cNvPr id="81" name="Folded Corner 80">
            <a:extLst>
              <a:ext uri="{FF2B5EF4-FFF2-40B4-BE49-F238E27FC236}">
                <a16:creationId xmlns:a16="http://schemas.microsoft.com/office/drawing/2014/main" id="{C7B329D4-AB7F-4A83-81DB-58979C7BA5E0}"/>
              </a:ext>
            </a:extLst>
          </p:cNvPr>
          <p:cNvSpPr/>
          <p:nvPr/>
        </p:nvSpPr>
        <p:spPr>
          <a:xfrm>
            <a:off x="3704553" y="5567945"/>
            <a:ext cx="2651760" cy="548640"/>
          </a:xfrm>
          <a:prstGeom prst="foldedCorner">
            <a:avLst>
              <a:gd name="adj" fmla="val 50000"/>
            </a:avLst>
          </a:prstGeom>
          <a:gradFill>
            <a:gsLst>
              <a:gs pos="30000">
                <a:schemeClr val="accent2">
                  <a:lumMod val="60000"/>
                  <a:lumOff val="40000"/>
                </a:schemeClr>
              </a:gs>
              <a:gs pos="100000">
                <a:srgbClr val="D16E2A"/>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es-419" sz="2000">
                <a:latin typeface="Century Gothic" panose="020B0502020202020204" pitchFamily="34" charset="0"/>
              </a:rPr>
              <a:t>Categoría</a:t>
            </a:r>
          </a:p>
        </p:txBody>
      </p:sp>
      <p:sp>
        <p:nvSpPr>
          <p:cNvPr id="82" name="Folded Corner 81">
            <a:extLst>
              <a:ext uri="{FF2B5EF4-FFF2-40B4-BE49-F238E27FC236}">
                <a16:creationId xmlns:a16="http://schemas.microsoft.com/office/drawing/2014/main" id="{4B4C1C30-392F-B764-8C76-60A34AF566C5}"/>
              </a:ext>
            </a:extLst>
          </p:cNvPr>
          <p:cNvSpPr/>
          <p:nvPr/>
        </p:nvSpPr>
        <p:spPr>
          <a:xfrm>
            <a:off x="1319353" y="3595223"/>
            <a:ext cx="2189840" cy="1792224"/>
          </a:xfrm>
          <a:prstGeom prst="foldedCorner">
            <a:avLst/>
          </a:prstGeom>
          <a:gradFill>
            <a:gsLst>
              <a:gs pos="92000">
                <a:srgbClr val="63BBFC"/>
              </a:gs>
              <a:gs pos="22000">
                <a:srgbClr val="A2D7FC"/>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es-419" sz="1400">
                <a:solidFill>
                  <a:sysClr val="windowText" lastClr="000000"/>
                </a:solidFill>
                <a:latin typeface="Century Gothic" panose="020B0502020202020204" pitchFamily="34" charset="0"/>
              </a:rPr>
              <a:t>Causa</a:t>
            </a:r>
          </a:p>
        </p:txBody>
      </p:sp>
      <p:sp>
        <p:nvSpPr>
          <p:cNvPr id="84" name="Folded Corner 83">
            <a:extLst>
              <a:ext uri="{FF2B5EF4-FFF2-40B4-BE49-F238E27FC236}">
                <a16:creationId xmlns:a16="http://schemas.microsoft.com/office/drawing/2014/main" id="{942840EB-4DEA-9D1D-87E2-558DAD7FDE8B}"/>
              </a:ext>
            </a:extLst>
          </p:cNvPr>
          <p:cNvSpPr/>
          <p:nvPr/>
        </p:nvSpPr>
        <p:spPr>
          <a:xfrm>
            <a:off x="6641034" y="5567945"/>
            <a:ext cx="2651760" cy="548640"/>
          </a:xfrm>
          <a:prstGeom prst="foldedCorner">
            <a:avLst>
              <a:gd name="adj" fmla="val 50000"/>
            </a:avLst>
          </a:prstGeom>
          <a:gradFill>
            <a:gsLst>
              <a:gs pos="30000">
                <a:srgbClr val="E967D8"/>
              </a:gs>
              <a:gs pos="100000">
                <a:srgbClr val="8734A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es-419" sz="2000">
                <a:latin typeface="Century Gothic" panose="020B0502020202020204" pitchFamily="34" charset="0"/>
              </a:rPr>
              <a:t>Categoría </a:t>
            </a:r>
          </a:p>
        </p:txBody>
      </p:sp>
      <p:sp>
        <p:nvSpPr>
          <p:cNvPr id="85" name="Folded Corner 84">
            <a:extLst>
              <a:ext uri="{FF2B5EF4-FFF2-40B4-BE49-F238E27FC236}">
                <a16:creationId xmlns:a16="http://schemas.microsoft.com/office/drawing/2014/main" id="{E47C7EA2-447E-4A1B-A2C7-B04DBBD467BA}"/>
              </a:ext>
            </a:extLst>
          </p:cNvPr>
          <p:cNvSpPr/>
          <p:nvPr/>
        </p:nvSpPr>
        <p:spPr>
          <a:xfrm>
            <a:off x="6982442" y="4568877"/>
            <a:ext cx="2364879" cy="870509"/>
          </a:xfrm>
          <a:prstGeom prst="foldedCorner">
            <a:avLst/>
          </a:prstGeom>
          <a:gradFill>
            <a:gsLst>
              <a:gs pos="30000">
                <a:srgbClr val="F7B7E4"/>
              </a:gs>
              <a:gs pos="100000">
                <a:srgbClr val="D182BE"/>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es-419" sz="1400">
                <a:solidFill>
                  <a:schemeClr val="tx1">
                    <a:lumMod val="75000"/>
                    <a:lumOff val="25000"/>
                  </a:schemeClr>
                </a:solidFill>
                <a:latin typeface="Century Gothic" panose="020B0502020202020204" pitchFamily="34" charset="0"/>
              </a:rPr>
              <a:t>Causa</a:t>
            </a:r>
          </a:p>
        </p:txBody>
      </p:sp>
      <p:sp>
        <p:nvSpPr>
          <p:cNvPr id="86" name="Folded Corner 85">
            <a:extLst>
              <a:ext uri="{FF2B5EF4-FFF2-40B4-BE49-F238E27FC236}">
                <a16:creationId xmlns:a16="http://schemas.microsoft.com/office/drawing/2014/main" id="{CFC9DB06-BC1E-04ED-593E-2B47D83595F8}"/>
              </a:ext>
            </a:extLst>
          </p:cNvPr>
          <p:cNvSpPr/>
          <p:nvPr/>
        </p:nvSpPr>
        <p:spPr>
          <a:xfrm>
            <a:off x="4860226" y="3602757"/>
            <a:ext cx="2135988" cy="750802"/>
          </a:xfrm>
          <a:prstGeom prst="foldedCorner">
            <a:avLst/>
          </a:prstGeom>
          <a:gradFill>
            <a:gsLst>
              <a:gs pos="30000">
                <a:schemeClr val="accent2">
                  <a:lumMod val="20000"/>
                  <a:lumOff val="80000"/>
                </a:schemeClr>
              </a:gs>
              <a:gs pos="100000">
                <a:schemeClr val="accent2">
                  <a:lumMod val="60000"/>
                  <a:lumOff val="40000"/>
                </a:schemeClr>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es-419" sz="1400">
                <a:solidFill>
                  <a:schemeClr val="tx1">
                    <a:lumMod val="75000"/>
                    <a:lumOff val="25000"/>
                  </a:schemeClr>
                </a:solidFill>
                <a:latin typeface="Century Gothic" panose="020B0502020202020204" pitchFamily="34" charset="0"/>
              </a:rPr>
              <a:t>Causa</a:t>
            </a:r>
          </a:p>
        </p:txBody>
      </p:sp>
      <p:sp>
        <p:nvSpPr>
          <p:cNvPr id="87" name="Folded Corner 86">
            <a:extLst>
              <a:ext uri="{FF2B5EF4-FFF2-40B4-BE49-F238E27FC236}">
                <a16:creationId xmlns:a16="http://schemas.microsoft.com/office/drawing/2014/main" id="{D4D8FCD3-23FF-C25F-DD0E-A6CE39996ABE}"/>
              </a:ext>
            </a:extLst>
          </p:cNvPr>
          <p:cNvSpPr/>
          <p:nvPr/>
        </p:nvSpPr>
        <p:spPr>
          <a:xfrm>
            <a:off x="7650762" y="3567056"/>
            <a:ext cx="946591" cy="828064"/>
          </a:xfrm>
          <a:prstGeom prst="foldedCorner">
            <a:avLst/>
          </a:prstGeom>
          <a:gradFill>
            <a:gsLst>
              <a:gs pos="30000">
                <a:srgbClr val="F7B7E4"/>
              </a:gs>
              <a:gs pos="100000">
                <a:srgbClr val="D182BE"/>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es-419" sz="1400">
                <a:solidFill>
                  <a:schemeClr val="tx1">
                    <a:lumMod val="75000"/>
                    <a:lumOff val="25000"/>
                  </a:schemeClr>
                </a:solidFill>
                <a:latin typeface="Century Gothic" panose="020B0502020202020204" pitchFamily="34" charset="0"/>
              </a:rPr>
              <a:t>Causa</a:t>
            </a:r>
          </a:p>
        </p:txBody>
      </p:sp>
      <p:sp>
        <p:nvSpPr>
          <p:cNvPr id="83" name="Folded Corner 82">
            <a:extLst>
              <a:ext uri="{FF2B5EF4-FFF2-40B4-BE49-F238E27FC236}">
                <a16:creationId xmlns:a16="http://schemas.microsoft.com/office/drawing/2014/main" id="{AF906E2C-26D8-9039-49CC-3845AA5021D6}"/>
              </a:ext>
            </a:extLst>
          </p:cNvPr>
          <p:cNvSpPr/>
          <p:nvPr/>
        </p:nvSpPr>
        <p:spPr>
          <a:xfrm>
            <a:off x="8764911" y="3912899"/>
            <a:ext cx="946591" cy="828064"/>
          </a:xfrm>
          <a:prstGeom prst="foldedCorner">
            <a:avLst/>
          </a:prstGeom>
          <a:gradFill>
            <a:gsLst>
              <a:gs pos="30000">
                <a:srgbClr val="F7B7E4"/>
              </a:gs>
              <a:gs pos="100000">
                <a:srgbClr val="D182BE"/>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es-419" sz="1400">
                <a:solidFill>
                  <a:schemeClr val="tx1">
                    <a:lumMod val="75000"/>
                    <a:lumOff val="25000"/>
                  </a:schemeClr>
                </a:solidFill>
                <a:latin typeface="Century Gothic" panose="020B0502020202020204" pitchFamily="34" charset="0"/>
              </a:rPr>
              <a:t>Causa</a:t>
            </a:r>
          </a:p>
        </p:txBody>
      </p:sp>
      <p:sp>
        <p:nvSpPr>
          <p:cNvPr id="2" name="TextBox 1">
            <a:extLst>
              <a:ext uri="{FF2B5EF4-FFF2-40B4-BE49-F238E27FC236}">
                <a16:creationId xmlns:a16="http://schemas.microsoft.com/office/drawing/2014/main" id="{4712A094-E6DE-B843-6DF4-4D49A4B1ECC7}"/>
              </a:ext>
            </a:extLst>
          </p:cNvPr>
          <p:cNvSpPr txBox="1"/>
          <p:nvPr/>
        </p:nvSpPr>
        <p:spPr>
          <a:xfrm>
            <a:off x="9772189" y="433104"/>
            <a:ext cx="2133499" cy="646331"/>
          </a:xfrm>
          <a:prstGeom prst="rect">
            <a:avLst/>
          </a:prstGeom>
          <a:noFill/>
          <a:effectLst/>
        </p:spPr>
        <p:txBody>
          <a:bodyPr wrap="square" rtlCol="0">
            <a:spAutoFit/>
          </a:bodyPr>
          <a:lstStyle/>
          <a:p>
            <a:pPr rtl="0">
              <a:lnSpc>
                <a:spcPct val="90000"/>
              </a:lnSpc>
            </a:pPr>
            <a:r>
              <a:rPr lang="pt-BR" sz="2000" b="1" spc="-50" dirty="0">
                <a:latin typeface="Century Gothic" panose="020B0502020202020204" pitchFamily="34" charset="0"/>
              </a:rPr>
              <a:t>PLANTEAMIENTO DEL PROBLEMA</a:t>
            </a:r>
            <a:endParaRPr lang="fr-FR" sz="2000" b="1" spc="-50" dirty="0">
              <a:latin typeface="Century Gothic" panose="020B0502020202020204" pitchFamily="34" charset="0"/>
            </a:endParaRPr>
          </a:p>
        </p:txBody>
      </p:sp>
      <p:sp>
        <p:nvSpPr>
          <p:cNvPr id="4" name="TextBox 3">
            <a:extLst>
              <a:ext uri="{FF2B5EF4-FFF2-40B4-BE49-F238E27FC236}">
                <a16:creationId xmlns:a16="http://schemas.microsoft.com/office/drawing/2014/main" id="{0F9DB478-C9E2-2F75-485B-176B6893C3EC}"/>
              </a:ext>
            </a:extLst>
          </p:cNvPr>
          <p:cNvSpPr txBox="1"/>
          <p:nvPr/>
        </p:nvSpPr>
        <p:spPr>
          <a:xfrm>
            <a:off x="463959" y="2952398"/>
            <a:ext cx="1682908" cy="535531"/>
          </a:xfrm>
          <a:prstGeom prst="rect">
            <a:avLst/>
          </a:prstGeom>
          <a:noFill/>
          <a:effectLst/>
        </p:spPr>
        <p:txBody>
          <a:bodyPr wrap="square" rtlCol="0">
            <a:spAutoFit/>
          </a:bodyPr>
          <a:lstStyle/>
          <a:p>
            <a:pPr rtl="0">
              <a:lnSpc>
                <a:spcPct val="90000"/>
              </a:lnSpc>
            </a:pPr>
            <a:r>
              <a:rPr lang="pt-BR" sz="1600" b="1" dirty="0">
                <a:solidFill>
                  <a:schemeClr val="bg1"/>
                </a:solidFill>
                <a:latin typeface="Century Gothic" panose="020B0502020202020204" pitchFamily="34" charset="0"/>
              </a:rPr>
              <a:t>CAUSAS </a:t>
            </a:r>
            <a:br>
              <a:rPr lang="pt-BR" sz="1600" b="1" dirty="0">
                <a:solidFill>
                  <a:schemeClr val="bg1"/>
                </a:solidFill>
                <a:latin typeface="Century Gothic" panose="020B0502020202020204" pitchFamily="34" charset="0"/>
              </a:rPr>
            </a:br>
            <a:r>
              <a:rPr lang="pt-BR" sz="1600" b="1" dirty="0">
                <a:solidFill>
                  <a:schemeClr val="bg1"/>
                </a:solidFill>
                <a:latin typeface="Century Gothic" panose="020B0502020202020204" pitchFamily="34" charset="0"/>
              </a:rPr>
              <a:t>DE ORIGEN</a:t>
            </a:r>
            <a:endParaRPr lang="fr-FR" sz="1600" b="1"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959847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3" name="Right Triangle 133">
            <a:extLst>
              <a:ext uri="{FF2B5EF4-FFF2-40B4-BE49-F238E27FC236}">
                <a16:creationId xmlns:a16="http://schemas.microsoft.com/office/drawing/2014/main" id="{75BB2761-E73D-7027-3357-50CACC800D6F}"/>
              </a:ext>
            </a:extLst>
          </p:cNvPr>
          <p:cNvSpPr/>
          <p:nvPr/>
        </p:nvSpPr>
        <p:spPr>
          <a:xfrm rot="13500000">
            <a:off x="-673470" y="2169192"/>
            <a:ext cx="2212498" cy="2187093"/>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22529 w 1350756"/>
              <a:gd name="connsiteY2" fmla="*/ 76543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22529 w 1350756"/>
              <a:gd name="connsiteY2" fmla="*/ 76543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22529 w 1350756"/>
              <a:gd name="connsiteY2" fmla="*/ 76543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79609 w 1350756"/>
              <a:gd name="connsiteY2" fmla="*/ 69969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85317 w 1350756"/>
              <a:gd name="connsiteY2" fmla="*/ 745716 h 1477562"/>
              <a:gd name="connsiteX3" fmla="*/ 1350756 w 1350756"/>
              <a:gd name="connsiteY3" fmla="*/ 1310564 h 1477562"/>
              <a:gd name="connsiteX4" fmla="*/ 0 w 1350756"/>
              <a:gd name="connsiteY4" fmla="*/ 1477562 h 1477562"/>
              <a:gd name="connsiteX0" fmla="*/ 0 w 1430669"/>
              <a:gd name="connsiteY0" fmla="*/ 1477562 h 1626664"/>
              <a:gd name="connsiteX1" fmla="*/ 106337 w 1430669"/>
              <a:gd name="connsiteY1" fmla="*/ 0 h 1626664"/>
              <a:gd name="connsiteX2" fmla="*/ 685317 w 1430669"/>
              <a:gd name="connsiteY2" fmla="*/ 745716 h 1626664"/>
              <a:gd name="connsiteX3" fmla="*/ 1430669 w 1430669"/>
              <a:gd name="connsiteY3" fmla="*/ 1547225 h 1626664"/>
              <a:gd name="connsiteX4" fmla="*/ 0 w 1430669"/>
              <a:gd name="connsiteY4" fmla="*/ 1477562 h 1626664"/>
              <a:gd name="connsiteX0" fmla="*/ 0 w 1362172"/>
              <a:gd name="connsiteY0" fmla="*/ 1477562 h 1539368"/>
              <a:gd name="connsiteX1" fmla="*/ 106337 w 1362172"/>
              <a:gd name="connsiteY1" fmla="*/ 0 h 1539368"/>
              <a:gd name="connsiteX2" fmla="*/ 685317 w 1362172"/>
              <a:gd name="connsiteY2" fmla="*/ 745716 h 1539368"/>
              <a:gd name="connsiteX3" fmla="*/ 1362172 w 1362172"/>
              <a:gd name="connsiteY3" fmla="*/ 1442042 h 1539368"/>
              <a:gd name="connsiteX4" fmla="*/ 0 w 1362172"/>
              <a:gd name="connsiteY4" fmla="*/ 1477562 h 1539368"/>
              <a:gd name="connsiteX0" fmla="*/ 0 w 1362172"/>
              <a:gd name="connsiteY0" fmla="*/ 1477562 h 1559643"/>
              <a:gd name="connsiteX1" fmla="*/ 106337 w 1362172"/>
              <a:gd name="connsiteY1" fmla="*/ 0 h 1559643"/>
              <a:gd name="connsiteX2" fmla="*/ 685317 w 1362172"/>
              <a:gd name="connsiteY2" fmla="*/ 745716 h 1559643"/>
              <a:gd name="connsiteX3" fmla="*/ 1362172 w 1362172"/>
              <a:gd name="connsiteY3" fmla="*/ 1442042 h 1559643"/>
              <a:gd name="connsiteX4" fmla="*/ 0 w 1362172"/>
              <a:gd name="connsiteY4" fmla="*/ 1477562 h 1559643"/>
              <a:gd name="connsiteX0" fmla="*/ 3874 w 1366046"/>
              <a:gd name="connsiteY0" fmla="*/ 1569597 h 1651678"/>
              <a:gd name="connsiteX1" fmla="*/ 98795 w 1366046"/>
              <a:gd name="connsiteY1" fmla="*/ 0 h 1651678"/>
              <a:gd name="connsiteX2" fmla="*/ 689191 w 1366046"/>
              <a:gd name="connsiteY2" fmla="*/ 837751 h 1651678"/>
              <a:gd name="connsiteX3" fmla="*/ 1366046 w 1366046"/>
              <a:gd name="connsiteY3" fmla="*/ 1534077 h 1651678"/>
              <a:gd name="connsiteX4" fmla="*/ 3874 w 1366046"/>
              <a:gd name="connsiteY4" fmla="*/ 1569597 h 1651678"/>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0 w 1527707"/>
              <a:gd name="connsiteY0" fmla="*/ 1655058 h 1683077"/>
              <a:gd name="connsiteX1" fmla="*/ 180542 w 1527707"/>
              <a:gd name="connsiteY1" fmla="*/ 0 h 1683077"/>
              <a:gd name="connsiteX2" fmla="*/ 770938 w 1527707"/>
              <a:gd name="connsiteY2" fmla="*/ 837751 h 1683077"/>
              <a:gd name="connsiteX3" fmla="*/ 1527707 w 1527707"/>
              <a:gd name="connsiteY3" fmla="*/ 1547226 h 1683077"/>
              <a:gd name="connsiteX4" fmla="*/ 0 w 1527707"/>
              <a:gd name="connsiteY4" fmla="*/ 1655058 h 1683077"/>
              <a:gd name="connsiteX0" fmla="*/ 0 w 1464918"/>
              <a:gd name="connsiteY0" fmla="*/ 1595893 h 1667755"/>
              <a:gd name="connsiteX1" fmla="*/ 117753 w 1464918"/>
              <a:gd name="connsiteY1" fmla="*/ 0 h 1667755"/>
              <a:gd name="connsiteX2" fmla="*/ 708149 w 1464918"/>
              <a:gd name="connsiteY2" fmla="*/ 837751 h 1667755"/>
              <a:gd name="connsiteX3" fmla="*/ 1464918 w 1464918"/>
              <a:gd name="connsiteY3" fmla="*/ 1547226 h 1667755"/>
              <a:gd name="connsiteX4" fmla="*/ 0 w 1464918"/>
              <a:gd name="connsiteY4" fmla="*/ 1595893 h 1667755"/>
              <a:gd name="connsiteX0" fmla="*/ 0 w 1464918"/>
              <a:gd name="connsiteY0" fmla="*/ 1595893 h 1667755"/>
              <a:gd name="connsiteX1" fmla="*/ 117753 w 1464918"/>
              <a:gd name="connsiteY1" fmla="*/ 0 h 1667755"/>
              <a:gd name="connsiteX2" fmla="*/ 708149 w 1464918"/>
              <a:gd name="connsiteY2" fmla="*/ 837751 h 1667755"/>
              <a:gd name="connsiteX3" fmla="*/ 1464918 w 1464918"/>
              <a:gd name="connsiteY3" fmla="*/ 1547226 h 1667755"/>
              <a:gd name="connsiteX4" fmla="*/ 0 w 1464918"/>
              <a:gd name="connsiteY4" fmla="*/ 1595893 h 16677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4918" h="1667755">
                <a:moveTo>
                  <a:pt x="0" y="1595893"/>
                </a:moveTo>
                <a:cubicBezTo>
                  <a:pt x="213988" y="661043"/>
                  <a:pt x="-167520" y="877563"/>
                  <a:pt x="117753" y="0"/>
                </a:cubicBezTo>
                <a:cubicBezTo>
                  <a:pt x="330694" y="377082"/>
                  <a:pt x="639507" y="560460"/>
                  <a:pt x="708149" y="837751"/>
                </a:cubicBezTo>
                <a:cubicBezTo>
                  <a:pt x="898835" y="886567"/>
                  <a:pt x="1240406" y="1427016"/>
                  <a:pt x="1464918" y="1547226"/>
                </a:cubicBezTo>
                <a:cubicBezTo>
                  <a:pt x="707435" y="1841944"/>
                  <a:pt x="876733" y="1489851"/>
                  <a:pt x="0" y="1595893"/>
                </a:cubicBez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Connector 2">
            <a:extLst>
              <a:ext uri="{FF2B5EF4-FFF2-40B4-BE49-F238E27FC236}">
                <a16:creationId xmlns:a16="http://schemas.microsoft.com/office/drawing/2014/main" id="{C3DC258F-9F6A-6FD7-05FB-D997C7787DC1}"/>
              </a:ext>
            </a:extLst>
          </p:cNvPr>
          <p:cNvCxnSpPr>
            <a:cxnSpLocks/>
          </p:cNvCxnSpPr>
          <p:nvPr/>
        </p:nvCxnSpPr>
        <p:spPr>
          <a:xfrm>
            <a:off x="9905585" y="1292352"/>
            <a:ext cx="0" cy="5134289"/>
          </a:xfrm>
          <a:prstGeom prst="line">
            <a:avLst/>
          </a:prstGeom>
          <a:ln w="4445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7A19CC7-6EE8-9AB3-D677-B09F663B0BEC}"/>
              </a:ext>
            </a:extLst>
          </p:cNvPr>
          <p:cNvCxnSpPr>
            <a:cxnSpLocks/>
          </p:cNvCxnSpPr>
          <p:nvPr/>
        </p:nvCxnSpPr>
        <p:spPr>
          <a:xfrm>
            <a:off x="740342" y="499872"/>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1031D5A4-AD8D-633E-B08E-B31E668299A5}"/>
              </a:ext>
            </a:extLst>
          </p:cNvPr>
          <p:cNvCxnSpPr>
            <a:cxnSpLocks/>
          </p:cNvCxnSpPr>
          <p:nvPr/>
        </p:nvCxnSpPr>
        <p:spPr>
          <a:xfrm>
            <a:off x="3697514" y="499872"/>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FFE62678-A402-2ED6-DCB2-BC89B72E7D68}"/>
              </a:ext>
            </a:extLst>
          </p:cNvPr>
          <p:cNvCxnSpPr>
            <a:cxnSpLocks/>
          </p:cNvCxnSpPr>
          <p:nvPr/>
        </p:nvCxnSpPr>
        <p:spPr>
          <a:xfrm>
            <a:off x="6633995" y="499872"/>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59" name="Rounded Rectangle 5">
            <a:extLst>
              <a:ext uri="{FF2B5EF4-FFF2-40B4-BE49-F238E27FC236}">
                <a16:creationId xmlns:a16="http://schemas.microsoft.com/office/drawing/2014/main" id="{01966135-E62B-E3B3-C80F-C2ACAAB15382}"/>
              </a:ext>
            </a:extLst>
          </p:cNvPr>
          <p:cNvSpPr/>
          <p:nvPr/>
        </p:nvSpPr>
        <p:spPr>
          <a:xfrm>
            <a:off x="1402867" y="3232634"/>
            <a:ext cx="9672249" cy="196366"/>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0" name="Group 59">
            <a:extLst>
              <a:ext uri="{FF2B5EF4-FFF2-40B4-BE49-F238E27FC236}">
                <a16:creationId xmlns:a16="http://schemas.microsoft.com/office/drawing/2014/main" id="{DC6CB3F6-507A-A999-DFB6-8BC48D4BDD31}"/>
              </a:ext>
            </a:extLst>
          </p:cNvPr>
          <p:cNvGrpSpPr/>
          <p:nvPr/>
        </p:nvGrpSpPr>
        <p:grpSpPr>
          <a:xfrm>
            <a:off x="8904393" y="2012087"/>
            <a:ext cx="2472798" cy="2519078"/>
            <a:chOff x="9458047" y="2212303"/>
            <a:chExt cx="2507425" cy="2292988"/>
          </a:xfrm>
          <a:solidFill>
            <a:srgbClr val="1E4266"/>
          </a:solidFill>
        </p:grpSpPr>
        <p:sp>
          <p:nvSpPr>
            <p:cNvPr id="61" name="Right Triangle 134">
              <a:extLst>
                <a:ext uri="{FF2B5EF4-FFF2-40B4-BE49-F238E27FC236}">
                  <a16:creationId xmlns:a16="http://schemas.microsoft.com/office/drawing/2014/main" id="{A468556E-F0D5-5FC5-3EB0-0108906176C5}"/>
                </a:ext>
              </a:extLst>
            </p:cNvPr>
            <p:cNvSpPr/>
            <p:nvPr/>
          </p:nvSpPr>
          <p:spPr>
            <a:xfrm rot="13500000">
              <a:off x="9565267" y="2105084"/>
              <a:ext cx="2292988" cy="2507425"/>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529861 w 2970011"/>
                <a:gd name="connsiteY0" fmla="*/ 2371929 h 2779247"/>
                <a:gd name="connsiteX1" fmla="*/ 164021 w 2970011"/>
                <a:gd name="connsiteY1" fmla="*/ 2455768 h 2779247"/>
                <a:gd name="connsiteX2" fmla="*/ 585865 w 2970011"/>
                <a:gd name="connsiteY2" fmla="*/ 0 h 2779247"/>
                <a:gd name="connsiteX3" fmla="*/ 2970011 w 2970011"/>
                <a:gd name="connsiteY3" fmla="*/ 2011337 h 2779247"/>
                <a:gd name="connsiteX4" fmla="*/ 434465 w 2970011"/>
                <a:gd name="connsiteY4" fmla="*/ 2726212 h 2779247"/>
                <a:gd name="connsiteX5" fmla="*/ 529861 w 2970011"/>
                <a:gd name="connsiteY5" fmla="*/ 2371929 h 2779247"/>
                <a:gd name="connsiteX0" fmla="*/ 529861 w 2749059"/>
                <a:gd name="connsiteY0" fmla="*/ 2371929 h 2831799"/>
                <a:gd name="connsiteX1" fmla="*/ 164021 w 2749059"/>
                <a:gd name="connsiteY1" fmla="*/ 2455768 h 2831799"/>
                <a:gd name="connsiteX2" fmla="*/ 585865 w 2749059"/>
                <a:gd name="connsiteY2" fmla="*/ 0 h 2831799"/>
                <a:gd name="connsiteX3" fmla="*/ 2749059 w 2749059"/>
                <a:gd name="connsiteY3" fmla="*/ 2257471 h 2831799"/>
                <a:gd name="connsiteX4" fmla="*/ 434465 w 2749059"/>
                <a:gd name="connsiteY4" fmla="*/ 2726212 h 2831799"/>
                <a:gd name="connsiteX5" fmla="*/ 529861 w 2749059"/>
                <a:gd name="connsiteY5" fmla="*/ 2371929 h 2831799"/>
                <a:gd name="connsiteX0" fmla="*/ 529861 w 2905025"/>
                <a:gd name="connsiteY0" fmla="*/ 2371929 h 2901735"/>
                <a:gd name="connsiteX1" fmla="*/ 164021 w 2905025"/>
                <a:gd name="connsiteY1" fmla="*/ 2455768 h 2901735"/>
                <a:gd name="connsiteX2" fmla="*/ 585865 w 2905025"/>
                <a:gd name="connsiteY2" fmla="*/ 0 h 2901735"/>
                <a:gd name="connsiteX3" fmla="*/ 2905025 w 2905025"/>
                <a:gd name="connsiteY3" fmla="*/ 2431216 h 2901735"/>
                <a:gd name="connsiteX4" fmla="*/ 434465 w 2905025"/>
                <a:gd name="connsiteY4" fmla="*/ 2726212 h 2901735"/>
                <a:gd name="connsiteX5" fmla="*/ 529861 w 2905025"/>
                <a:gd name="connsiteY5" fmla="*/ 2371929 h 2901735"/>
                <a:gd name="connsiteX0" fmla="*/ 529861 w 2905025"/>
                <a:gd name="connsiteY0" fmla="*/ 2371929 h 3069091"/>
                <a:gd name="connsiteX1" fmla="*/ 164021 w 2905025"/>
                <a:gd name="connsiteY1" fmla="*/ 2455768 h 3069091"/>
                <a:gd name="connsiteX2" fmla="*/ 585865 w 2905025"/>
                <a:gd name="connsiteY2" fmla="*/ 0 h 3069091"/>
                <a:gd name="connsiteX3" fmla="*/ 2905025 w 2905025"/>
                <a:gd name="connsiteY3" fmla="*/ 2431216 h 3069091"/>
                <a:gd name="connsiteX4" fmla="*/ 434465 w 2905025"/>
                <a:gd name="connsiteY4" fmla="*/ 2726212 h 3069091"/>
                <a:gd name="connsiteX5" fmla="*/ 529861 w 2905025"/>
                <a:gd name="connsiteY5" fmla="*/ 2371929 h 3069091"/>
                <a:gd name="connsiteX0" fmla="*/ 529861 w 2905025"/>
                <a:gd name="connsiteY0" fmla="*/ 2371929 h 3117026"/>
                <a:gd name="connsiteX1" fmla="*/ 164021 w 2905025"/>
                <a:gd name="connsiteY1" fmla="*/ 2455768 h 3117026"/>
                <a:gd name="connsiteX2" fmla="*/ 585865 w 2905025"/>
                <a:gd name="connsiteY2" fmla="*/ 0 h 3117026"/>
                <a:gd name="connsiteX3" fmla="*/ 2905025 w 2905025"/>
                <a:gd name="connsiteY3" fmla="*/ 2431216 h 3117026"/>
                <a:gd name="connsiteX4" fmla="*/ 434465 w 2905025"/>
                <a:gd name="connsiteY4" fmla="*/ 2726212 h 3117026"/>
                <a:gd name="connsiteX5" fmla="*/ 529861 w 2905025"/>
                <a:gd name="connsiteY5" fmla="*/ 2371929 h 3117026"/>
                <a:gd name="connsiteX0" fmla="*/ 529861 w 3138973"/>
                <a:gd name="connsiteY0" fmla="*/ 2371929 h 3220952"/>
                <a:gd name="connsiteX1" fmla="*/ 164021 w 3138973"/>
                <a:gd name="connsiteY1" fmla="*/ 2455768 h 3220952"/>
                <a:gd name="connsiteX2" fmla="*/ 585865 w 3138973"/>
                <a:gd name="connsiteY2" fmla="*/ 0 h 3220952"/>
                <a:gd name="connsiteX3" fmla="*/ 3138973 w 3138973"/>
                <a:gd name="connsiteY3" fmla="*/ 2604961 h 3220952"/>
                <a:gd name="connsiteX4" fmla="*/ 434465 w 3138973"/>
                <a:gd name="connsiteY4" fmla="*/ 2726212 h 3220952"/>
                <a:gd name="connsiteX5" fmla="*/ 529861 w 3138973"/>
                <a:gd name="connsiteY5" fmla="*/ 2371929 h 3220952"/>
                <a:gd name="connsiteX0" fmla="*/ 529861 w 3138973"/>
                <a:gd name="connsiteY0" fmla="*/ 2371929 h 3051176"/>
                <a:gd name="connsiteX1" fmla="*/ 164021 w 3138973"/>
                <a:gd name="connsiteY1" fmla="*/ 2455768 h 3051176"/>
                <a:gd name="connsiteX2" fmla="*/ 585865 w 3138973"/>
                <a:gd name="connsiteY2" fmla="*/ 0 h 3051176"/>
                <a:gd name="connsiteX3" fmla="*/ 3138973 w 3138973"/>
                <a:gd name="connsiteY3" fmla="*/ 2604961 h 3051176"/>
                <a:gd name="connsiteX4" fmla="*/ 434465 w 3138973"/>
                <a:gd name="connsiteY4" fmla="*/ 2726212 h 3051176"/>
                <a:gd name="connsiteX5" fmla="*/ 529861 w 3138973"/>
                <a:gd name="connsiteY5" fmla="*/ 2371929 h 3051176"/>
                <a:gd name="connsiteX0" fmla="*/ 529861 w 3138973"/>
                <a:gd name="connsiteY0" fmla="*/ 2371929 h 3244615"/>
                <a:gd name="connsiteX1" fmla="*/ 164021 w 3138973"/>
                <a:gd name="connsiteY1" fmla="*/ 2455768 h 3244615"/>
                <a:gd name="connsiteX2" fmla="*/ 585865 w 3138973"/>
                <a:gd name="connsiteY2" fmla="*/ 0 h 3244615"/>
                <a:gd name="connsiteX3" fmla="*/ 3138973 w 3138973"/>
                <a:gd name="connsiteY3" fmla="*/ 2604961 h 3244615"/>
                <a:gd name="connsiteX4" fmla="*/ 434465 w 3138973"/>
                <a:gd name="connsiteY4" fmla="*/ 2726212 h 3244615"/>
                <a:gd name="connsiteX5" fmla="*/ 529861 w 3138973"/>
                <a:gd name="connsiteY5" fmla="*/ 2371929 h 3244615"/>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490486 w 3099598"/>
                <a:gd name="connsiteY0" fmla="*/ 2371929 h 3244614"/>
                <a:gd name="connsiteX1" fmla="*/ 181237 w 3099598"/>
                <a:gd name="connsiteY1" fmla="*/ 2512175 h 3244614"/>
                <a:gd name="connsiteX2" fmla="*/ 546490 w 3099598"/>
                <a:gd name="connsiteY2" fmla="*/ 0 h 3244614"/>
                <a:gd name="connsiteX3" fmla="*/ 3099598 w 3099598"/>
                <a:gd name="connsiteY3" fmla="*/ 2604961 h 3244614"/>
                <a:gd name="connsiteX4" fmla="*/ 395090 w 3099598"/>
                <a:gd name="connsiteY4" fmla="*/ 2726212 h 3244614"/>
                <a:gd name="connsiteX5" fmla="*/ 490486 w 3099598"/>
                <a:gd name="connsiteY5" fmla="*/ 2371929 h 3244614"/>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536257 w 3145369"/>
                <a:gd name="connsiteY0" fmla="*/ 2371929 h 3214590"/>
                <a:gd name="connsiteX1" fmla="*/ 227008 w 3145369"/>
                <a:gd name="connsiteY1" fmla="*/ 2512175 h 3214590"/>
                <a:gd name="connsiteX2" fmla="*/ 592261 w 3145369"/>
                <a:gd name="connsiteY2" fmla="*/ 0 h 3214590"/>
                <a:gd name="connsiteX3" fmla="*/ 3145369 w 3145369"/>
                <a:gd name="connsiteY3" fmla="*/ 2604961 h 3214590"/>
                <a:gd name="connsiteX4" fmla="*/ 375332 w 3145369"/>
                <a:gd name="connsiteY4" fmla="*/ 2673124 h 3214590"/>
                <a:gd name="connsiteX5" fmla="*/ 536257 w 3145369"/>
                <a:gd name="connsiteY5" fmla="*/ 2371929 h 3214590"/>
                <a:gd name="connsiteX0" fmla="*/ 506187 w 3115299"/>
                <a:gd name="connsiteY0" fmla="*/ 2371929 h 3214590"/>
                <a:gd name="connsiteX1" fmla="*/ 241616 w 3115299"/>
                <a:gd name="connsiteY1" fmla="*/ 2568581 h 3214590"/>
                <a:gd name="connsiteX2" fmla="*/ 562191 w 3115299"/>
                <a:gd name="connsiteY2" fmla="*/ 0 h 3214590"/>
                <a:gd name="connsiteX3" fmla="*/ 3115299 w 3115299"/>
                <a:gd name="connsiteY3" fmla="*/ 2604961 h 3214590"/>
                <a:gd name="connsiteX4" fmla="*/ 345262 w 3115299"/>
                <a:gd name="connsiteY4" fmla="*/ 2673124 h 3214590"/>
                <a:gd name="connsiteX5" fmla="*/ 506187 w 3115299"/>
                <a:gd name="connsiteY5" fmla="*/ 2371929 h 3214590"/>
                <a:gd name="connsiteX0" fmla="*/ 506187 w 3115299"/>
                <a:gd name="connsiteY0" fmla="*/ 2371929 h 3216427"/>
                <a:gd name="connsiteX1" fmla="*/ 241616 w 3115299"/>
                <a:gd name="connsiteY1" fmla="*/ 2568581 h 3216427"/>
                <a:gd name="connsiteX2" fmla="*/ 562191 w 3115299"/>
                <a:gd name="connsiteY2" fmla="*/ 0 h 3216427"/>
                <a:gd name="connsiteX3" fmla="*/ 3115299 w 3115299"/>
                <a:gd name="connsiteY3" fmla="*/ 2604961 h 3216427"/>
                <a:gd name="connsiteX4" fmla="*/ 294627 w 3115299"/>
                <a:gd name="connsiteY4" fmla="*/ 2676442 h 3216427"/>
                <a:gd name="connsiteX5" fmla="*/ 506187 w 3115299"/>
                <a:gd name="connsiteY5" fmla="*/ 2371929 h 3216427"/>
                <a:gd name="connsiteX0" fmla="*/ 520060 w 3129172"/>
                <a:gd name="connsiteY0" fmla="*/ 237192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520060 w 3129172"/>
                <a:gd name="connsiteY5" fmla="*/ 237192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2770846"/>
                <a:gd name="connsiteY0" fmla="*/ 2454879 h 3094651"/>
                <a:gd name="connsiteX1" fmla="*/ 234640 w 2770846"/>
                <a:gd name="connsiteY1" fmla="*/ 2585171 h 3094651"/>
                <a:gd name="connsiteX2" fmla="*/ 576064 w 2770846"/>
                <a:gd name="connsiteY2" fmla="*/ 0 h 3094651"/>
                <a:gd name="connsiteX3" fmla="*/ 2770847 w 2770846"/>
                <a:gd name="connsiteY3" fmla="*/ 2278367 h 3094651"/>
                <a:gd name="connsiteX4" fmla="*/ 308500 w 2770846"/>
                <a:gd name="connsiteY4" fmla="*/ 2676442 h 3094651"/>
                <a:gd name="connsiteX5" fmla="*/ 445597 w 2770846"/>
                <a:gd name="connsiteY5" fmla="*/ 2454879 h 3094651"/>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80130 w 2805380"/>
                <a:gd name="connsiteY0" fmla="*/ 2454879 h 3091556"/>
                <a:gd name="connsiteX1" fmla="*/ 269173 w 2805380"/>
                <a:gd name="connsiteY1" fmla="*/ 2585171 h 3091556"/>
                <a:gd name="connsiteX2" fmla="*/ 610597 w 2805380"/>
                <a:gd name="connsiteY2" fmla="*/ 0 h 3091556"/>
                <a:gd name="connsiteX3" fmla="*/ 2805380 w 2805380"/>
                <a:gd name="connsiteY3" fmla="*/ 2278367 h 3091556"/>
                <a:gd name="connsiteX4" fmla="*/ 343033 w 2805380"/>
                <a:gd name="connsiteY4" fmla="*/ 2676442 h 3091556"/>
                <a:gd name="connsiteX5" fmla="*/ 480130 w 2805380"/>
                <a:gd name="connsiteY5" fmla="*/ 2454879 h 3091556"/>
                <a:gd name="connsiteX0" fmla="*/ 480130 w 2811913"/>
                <a:gd name="connsiteY0" fmla="*/ 2454879 h 2847384"/>
                <a:gd name="connsiteX1" fmla="*/ 269173 w 2811913"/>
                <a:gd name="connsiteY1" fmla="*/ 2585171 h 2847384"/>
                <a:gd name="connsiteX2" fmla="*/ 610597 w 2811913"/>
                <a:gd name="connsiteY2" fmla="*/ 0 h 2847384"/>
                <a:gd name="connsiteX3" fmla="*/ 2805380 w 2811913"/>
                <a:gd name="connsiteY3" fmla="*/ 2278367 h 2847384"/>
                <a:gd name="connsiteX4" fmla="*/ 1177326 w 2811913"/>
                <a:gd name="connsiteY4" fmla="*/ 2827108 h 2847384"/>
                <a:gd name="connsiteX5" fmla="*/ 343033 w 2811913"/>
                <a:gd name="connsiteY5" fmla="*/ 2676442 h 2847384"/>
                <a:gd name="connsiteX6" fmla="*/ 480130 w 2811913"/>
                <a:gd name="connsiteY6" fmla="*/ 2454879 h 2847384"/>
                <a:gd name="connsiteX0" fmla="*/ 247803 w 2579585"/>
                <a:gd name="connsiteY0" fmla="*/ 2464422 h 2856925"/>
                <a:gd name="connsiteX1" fmla="*/ 36846 w 2579585"/>
                <a:gd name="connsiteY1" fmla="*/ 2594714 h 2856925"/>
                <a:gd name="connsiteX2" fmla="*/ 76324 w 2579585"/>
                <a:gd name="connsiteY2" fmla="*/ 1748009 h 2856925"/>
                <a:gd name="connsiteX3" fmla="*/ 378270 w 2579585"/>
                <a:gd name="connsiteY3" fmla="*/ 9543 h 2856925"/>
                <a:gd name="connsiteX4" fmla="*/ 2573053 w 2579585"/>
                <a:gd name="connsiteY4" fmla="*/ 2287910 h 2856925"/>
                <a:gd name="connsiteX5" fmla="*/ 944999 w 2579585"/>
                <a:gd name="connsiteY5" fmla="*/ 2836651 h 2856925"/>
                <a:gd name="connsiteX6" fmla="*/ 110706 w 2579585"/>
                <a:gd name="connsiteY6" fmla="*/ 2685985 h 2856925"/>
                <a:gd name="connsiteX7" fmla="*/ 247803 w 2579585"/>
                <a:gd name="connsiteY7" fmla="*/ 2464422 h 2856925"/>
                <a:gd name="connsiteX0" fmla="*/ 275059 w 2606841"/>
                <a:gd name="connsiteY0" fmla="*/ 2464384 h 2856888"/>
                <a:gd name="connsiteX1" fmla="*/ 64102 w 2606841"/>
                <a:gd name="connsiteY1" fmla="*/ 2594676 h 2856888"/>
                <a:gd name="connsiteX2" fmla="*/ 38053 w 2606841"/>
                <a:gd name="connsiteY2" fmla="*/ 1754606 h 2856888"/>
                <a:gd name="connsiteX3" fmla="*/ 405526 w 2606841"/>
                <a:gd name="connsiteY3" fmla="*/ 9505 h 2856888"/>
                <a:gd name="connsiteX4" fmla="*/ 2600309 w 2606841"/>
                <a:gd name="connsiteY4" fmla="*/ 2287872 h 2856888"/>
                <a:gd name="connsiteX5" fmla="*/ 972255 w 2606841"/>
                <a:gd name="connsiteY5" fmla="*/ 2836613 h 2856888"/>
                <a:gd name="connsiteX6" fmla="*/ 137962 w 2606841"/>
                <a:gd name="connsiteY6" fmla="*/ 2685947 h 2856888"/>
                <a:gd name="connsiteX7" fmla="*/ 275059 w 2606841"/>
                <a:gd name="connsiteY7" fmla="*/ 2464384 h 2856888"/>
                <a:gd name="connsiteX0" fmla="*/ 275059 w 2606841"/>
                <a:gd name="connsiteY0" fmla="*/ 2454880 h 2847384"/>
                <a:gd name="connsiteX1" fmla="*/ 64102 w 2606841"/>
                <a:gd name="connsiteY1" fmla="*/ 2585172 h 2847384"/>
                <a:gd name="connsiteX2" fmla="*/ 38053 w 2606841"/>
                <a:gd name="connsiteY2" fmla="*/ 1745102 h 2847384"/>
                <a:gd name="connsiteX3" fmla="*/ 405526 w 2606841"/>
                <a:gd name="connsiteY3" fmla="*/ 1 h 2847384"/>
                <a:gd name="connsiteX4" fmla="*/ 2600309 w 2606841"/>
                <a:gd name="connsiteY4" fmla="*/ 2278368 h 2847384"/>
                <a:gd name="connsiteX5" fmla="*/ 972255 w 2606841"/>
                <a:gd name="connsiteY5" fmla="*/ 2827109 h 2847384"/>
                <a:gd name="connsiteX6" fmla="*/ 137962 w 2606841"/>
                <a:gd name="connsiteY6" fmla="*/ 2676443 h 2847384"/>
                <a:gd name="connsiteX7" fmla="*/ 275059 w 2606841"/>
                <a:gd name="connsiteY7" fmla="*/ 2454880 h 2847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06841" h="2847384">
                  <a:moveTo>
                    <a:pt x="275059" y="2454880"/>
                  </a:moveTo>
                  <a:cubicBezTo>
                    <a:pt x="199282" y="2444870"/>
                    <a:pt x="103223" y="2460357"/>
                    <a:pt x="64102" y="2585172"/>
                  </a:cubicBezTo>
                  <a:cubicBezTo>
                    <a:pt x="-13340" y="2415370"/>
                    <a:pt x="-18851" y="2175964"/>
                    <a:pt x="38053" y="1745102"/>
                  </a:cubicBezTo>
                  <a:cubicBezTo>
                    <a:pt x="94957" y="1314240"/>
                    <a:pt x="-241148" y="785344"/>
                    <a:pt x="405526" y="1"/>
                  </a:cubicBezTo>
                  <a:cubicBezTo>
                    <a:pt x="938051" y="1405234"/>
                    <a:pt x="1290087" y="1791343"/>
                    <a:pt x="2600309" y="2278368"/>
                  </a:cubicBezTo>
                  <a:cubicBezTo>
                    <a:pt x="2711051" y="2795921"/>
                    <a:pt x="1382646" y="2760763"/>
                    <a:pt x="972255" y="2827109"/>
                  </a:cubicBezTo>
                  <a:cubicBezTo>
                    <a:pt x="561864" y="2893455"/>
                    <a:pt x="270449" y="2784849"/>
                    <a:pt x="137962" y="2676443"/>
                  </a:cubicBezTo>
                  <a:cubicBezTo>
                    <a:pt x="244436" y="2624160"/>
                    <a:pt x="262792" y="2564147"/>
                    <a:pt x="275059" y="2454880"/>
                  </a:cubicBez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Oval 61">
              <a:extLst>
                <a:ext uri="{FF2B5EF4-FFF2-40B4-BE49-F238E27FC236}">
                  <a16:creationId xmlns:a16="http://schemas.microsoft.com/office/drawing/2014/main" id="{CBB9D9DE-4855-2028-FDC1-A83842A50540}"/>
                </a:ext>
              </a:extLst>
            </p:cNvPr>
            <p:cNvSpPr>
              <a:spLocks noChangeAspect="1"/>
            </p:cNvSpPr>
            <p:nvPr/>
          </p:nvSpPr>
          <p:spPr>
            <a:xfrm>
              <a:off x="11260622" y="3037137"/>
              <a:ext cx="278162" cy="2497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66" name="Straight Connector 65">
            <a:extLst>
              <a:ext uri="{FF2B5EF4-FFF2-40B4-BE49-F238E27FC236}">
                <a16:creationId xmlns:a16="http://schemas.microsoft.com/office/drawing/2014/main" id="{862DB2C3-EE8F-54BE-F566-8944AF54AA6B}"/>
              </a:ext>
            </a:extLst>
          </p:cNvPr>
          <p:cNvCxnSpPr>
            <a:cxnSpLocks/>
          </p:cNvCxnSpPr>
          <p:nvPr/>
        </p:nvCxnSpPr>
        <p:spPr>
          <a:xfrm flipV="1">
            <a:off x="746104" y="3370841"/>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38FDC54A-393B-0E75-5425-C6E6F2E83D4E}"/>
              </a:ext>
            </a:extLst>
          </p:cNvPr>
          <p:cNvCxnSpPr>
            <a:cxnSpLocks/>
          </p:cNvCxnSpPr>
          <p:nvPr/>
        </p:nvCxnSpPr>
        <p:spPr>
          <a:xfrm flipV="1">
            <a:off x="3703276" y="3370841"/>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3E93CCD2-0FF7-190A-511B-A917C59F1494}"/>
              </a:ext>
            </a:extLst>
          </p:cNvPr>
          <p:cNvCxnSpPr>
            <a:cxnSpLocks/>
          </p:cNvCxnSpPr>
          <p:nvPr/>
        </p:nvCxnSpPr>
        <p:spPr>
          <a:xfrm flipV="1">
            <a:off x="6639757" y="3370841"/>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E4A916D3-B153-239A-4A83-8BAD1890ED8A}"/>
              </a:ext>
            </a:extLst>
          </p:cNvPr>
          <p:cNvSpPr txBox="1"/>
          <p:nvPr/>
        </p:nvSpPr>
        <p:spPr>
          <a:xfrm>
            <a:off x="9772189" y="433104"/>
            <a:ext cx="2133499" cy="646331"/>
          </a:xfrm>
          <a:prstGeom prst="rect">
            <a:avLst/>
          </a:prstGeom>
          <a:noFill/>
          <a:effectLst/>
        </p:spPr>
        <p:txBody>
          <a:bodyPr wrap="square" rtlCol="0">
            <a:spAutoFit/>
          </a:bodyPr>
          <a:lstStyle/>
          <a:p>
            <a:pPr rtl="0">
              <a:lnSpc>
                <a:spcPct val="90000"/>
              </a:lnSpc>
            </a:pPr>
            <a:r>
              <a:rPr lang="pt-BR" sz="2000" b="1" spc="-50" dirty="0">
                <a:latin typeface="Century Gothic" panose="020B0502020202020204" pitchFamily="34" charset="0"/>
              </a:rPr>
              <a:t>PLANTEAMIENTO DEL PROBLEMA</a:t>
            </a:r>
            <a:endParaRPr lang="fr-FR" sz="2000" b="1" spc="-50" dirty="0">
              <a:latin typeface="Century Gothic" panose="020B0502020202020204" pitchFamily="34" charset="0"/>
            </a:endParaRPr>
          </a:p>
        </p:txBody>
      </p:sp>
      <p:sp>
        <p:nvSpPr>
          <p:cNvPr id="5" name="TextBox 4">
            <a:extLst>
              <a:ext uri="{FF2B5EF4-FFF2-40B4-BE49-F238E27FC236}">
                <a16:creationId xmlns:a16="http://schemas.microsoft.com/office/drawing/2014/main" id="{B2B8F6F2-AE89-FF1F-F6E2-D903FA12408D}"/>
              </a:ext>
            </a:extLst>
          </p:cNvPr>
          <p:cNvSpPr txBox="1"/>
          <p:nvPr/>
        </p:nvSpPr>
        <p:spPr>
          <a:xfrm>
            <a:off x="463959" y="2952398"/>
            <a:ext cx="1682908" cy="535531"/>
          </a:xfrm>
          <a:prstGeom prst="rect">
            <a:avLst/>
          </a:prstGeom>
          <a:noFill/>
          <a:effectLst/>
        </p:spPr>
        <p:txBody>
          <a:bodyPr wrap="square" rtlCol="0">
            <a:spAutoFit/>
          </a:bodyPr>
          <a:lstStyle/>
          <a:p>
            <a:pPr rtl="0">
              <a:lnSpc>
                <a:spcPct val="90000"/>
              </a:lnSpc>
            </a:pPr>
            <a:r>
              <a:rPr lang="pt-BR" sz="1600" b="1" dirty="0">
                <a:solidFill>
                  <a:schemeClr val="bg1"/>
                </a:solidFill>
                <a:latin typeface="Century Gothic" panose="020B0502020202020204" pitchFamily="34" charset="0"/>
              </a:rPr>
              <a:t>CAUSAS </a:t>
            </a:r>
            <a:br>
              <a:rPr lang="pt-BR" sz="1600" b="1" dirty="0">
                <a:solidFill>
                  <a:schemeClr val="bg1"/>
                </a:solidFill>
                <a:latin typeface="Century Gothic" panose="020B0502020202020204" pitchFamily="34" charset="0"/>
              </a:rPr>
            </a:br>
            <a:r>
              <a:rPr lang="pt-BR" sz="1600" b="1" dirty="0">
                <a:solidFill>
                  <a:schemeClr val="bg1"/>
                </a:solidFill>
                <a:latin typeface="Century Gothic" panose="020B0502020202020204" pitchFamily="34" charset="0"/>
              </a:rPr>
              <a:t>DE ORIGEN</a:t>
            </a:r>
            <a:endParaRPr lang="fr-FR" sz="1600" b="1"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2071490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3" name="Right Triangle 133">
            <a:extLst>
              <a:ext uri="{FF2B5EF4-FFF2-40B4-BE49-F238E27FC236}">
                <a16:creationId xmlns:a16="http://schemas.microsoft.com/office/drawing/2014/main" id="{75BB2761-E73D-7027-3357-50CACC800D6F}"/>
              </a:ext>
            </a:extLst>
          </p:cNvPr>
          <p:cNvSpPr/>
          <p:nvPr/>
        </p:nvSpPr>
        <p:spPr>
          <a:xfrm rot="13500000">
            <a:off x="-673470" y="2169192"/>
            <a:ext cx="2212498" cy="2187093"/>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22529 w 1350756"/>
              <a:gd name="connsiteY2" fmla="*/ 76543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22529 w 1350756"/>
              <a:gd name="connsiteY2" fmla="*/ 76543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22529 w 1350756"/>
              <a:gd name="connsiteY2" fmla="*/ 76543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79609 w 1350756"/>
              <a:gd name="connsiteY2" fmla="*/ 69969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85317 w 1350756"/>
              <a:gd name="connsiteY2" fmla="*/ 745716 h 1477562"/>
              <a:gd name="connsiteX3" fmla="*/ 1350756 w 1350756"/>
              <a:gd name="connsiteY3" fmla="*/ 1310564 h 1477562"/>
              <a:gd name="connsiteX4" fmla="*/ 0 w 1350756"/>
              <a:gd name="connsiteY4" fmla="*/ 1477562 h 1477562"/>
              <a:gd name="connsiteX0" fmla="*/ 0 w 1430669"/>
              <a:gd name="connsiteY0" fmla="*/ 1477562 h 1626664"/>
              <a:gd name="connsiteX1" fmla="*/ 106337 w 1430669"/>
              <a:gd name="connsiteY1" fmla="*/ 0 h 1626664"/>
              <a:gd name="connsiteX2" fmla="*/ 685317 w 1430669"/>
              <a:gd name="connsiteY2" fmla="*/ 745716 h 1626664"/>
              <a:gd name="connsiteX3" fmla="*/ 1430669 w 1430669"/>
              <a:gd name="connsiteY3" fmla="*/ 1547225 h 1626664"/>
              <a:gd name="connsiteX4" fmla="*/ 0 w 1430669"/>
              <a:gd name="connsiteY4" fmla="*/ 1477562 h 1626664"/>
              <a:gd name="connsiteX0" fmla="*/ 0 w 1362172"/>
              <a:gd name="connsiteY0" fmla="*/ 1477562 h 1539368"/>
              <a:gd name="connsiteX1" fmla="*/ 106337 w 1362172"/>
              <a:gd name="connsiteY1" fmla="*/ 0 h 1539368"/>
              <a:gd name="connsiteX2" fmla="*/ 685317 w 1362172"/>
              <a:gd name="connsiteY2" fmla="*/ 745716 h 1539368"/>
              <a:gd name="connsiteX3" fmla="*/ 1362172 w 1362172"/>
              <a:gd name="connsiteY3" fmla="*/ 1442042 h 1539368"/>
              <a:gd name="connsiteX4" fmla="*/ 0 w 1362172"/>
              <a:gd name="connsiteY4" fmla="*/ 1477562 h 1539368"/>
              <a:gd name="connsiteX0" fmla="*/ 0 w 1362172"/>
              <a:gd name="connsiteY0" fmla="*/ 1477562 h 1559643"/>
              <a:gd name="connsiteX1" fmla="*/ 106337 w 1362172"/>
              <a:gd name="connsiteY1" fmla="*/ 0 h 1559643"/>
              <a:gd name="connsiteX2" fmla="*/ 685317 w 1362172"/>
              <a:gd name="connsiteY2" fmla="*/ 745716 h 1559643"/>
              <a:gd name="connsiteX3" fmla="*/ 1362172 w 1362172"/>
              <a:gd name="connsiteY3" fmla="*/ 1442042 h 1559643"/>
              <a:gd name="connsiteX4" fmla="*/ 0 w 1362172"/>
              <a:gd name="connsiteY4" fmla="*/ 1477562 h 1559643"/>
              <a:gd name="connsiteX0" fmla="*/ 3874 w 1366046"/>
              <a:gd name="connsiteY0" fmla="*/ 1569597 h 1651678"/>
              <a:gd name="connsiteX1" fmla="*/ 98795 w 1366046"/>
              <a:gd name="connsiteY1" fmla="*/ 0 h 1651678"/>
              <a:gd name="connsiteX2" fmla="*/ 689191 w 1366046"/>
              <a:gd name="connsiteY2" fmla="*/ 837751 h 1651678"/>
              <a:gd name="connsiteX3" fmla="*/ 1366046 w 1366046"/>
              <a:gd name="connsiteY3" fmla="*/ 1534077 h 1651678"/>
              <a:gd name="connsiteX4" fmla="*/ 3874 w 1366046"/>
              <a:gd name="connsiteY4" fmla="*/ 1569597 h 1651678"/>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0 w 1527707"/>
              <a:gd name="connsiteY0" fmla="*/ 1655058 h 1683077"/>
              <a:gd name="connsiteX1" fmla="*/ 180542 w 1527707"/>
              <a:gd name="connsiteY1" fmla="*/ 0 h 1683077"/>
              <a:gd name="connsiteX2" fmla="*/ 770938 w 1527707"/>
              <a:gd name="connsiteY2" fmla="*/ 837751 h 1683077"/>
              <a:gd name="connsiteX3" fmla="*/ 1527707 w 1527707"/>
              <a:gd name="connsiteY3" fmla="*/ 1547226 h 1683077"/>
              <a:gd name="connsiteX4" fmla="*/ 0 w 1527707"/>
              <a:gd name="connsiteY4" fmla="*/ 1655058 h 1683077"/>
              <a:gd name="connsiteX0" fmla="*/ 0 w 1464918"/>
              <a:gd name="connsiteY0" fmla="*/ 1595893 h 1667755"/>
              <a:gd name="connsiteX1" fmla="*/ 117753 w 1464918"/>
              <a:gd name="connsiteY1" fmla="*/ 0 h 1667755"/>
              <a:gd name="connsiteX2" fmla="*/ 708149 w 1464918"/>
              <a:gd name="connsiteY2" fmla="*/ 837751 h 1667755"/>
              <a:gd name="connsiteX3" fmla="*/ 1464918 w 1464918"/>
              <a:gd name="connsiteY3" fmla="*/ 1547226 h 1667755"/>
              <a:gd name="connsiteX4" fmla="*/ 0 w 1464918"/>
              <a:gd name="connsiteY4" fmla="*/ 1595893 h 1667755"/>
              <a:gd name="connsiteX0" fmla="*/ 0 w 1464918"/>
              <a:gd name="connsiteY0" fmla="*/ 1595893 h 1667755"/>
              <a:gd name="connsiteX1" fmla="*/ 117753 w 1464918"/>
              <a:gd name="connsiteY1" fmla="*/ 0 h 1667755"/>
              <a:gd name="connsiteX2" fmla="*/ 708149 w 1464918"/>
              <a:gd name="connsiteY2" fmla="*/ 837751 h 1667755"/>
              <a:gd name="connsiteX3" fmla="*/ 1464918 w 1464918"/>
              <a:gd name="connsiteY3" fmla="*/ 1547226 h 1667755"/>
              <a:gd name="connsiteX4" fmla="*/ 0 w 1464918"/>
              <a:gd name="connsiteY4" fmla="*/ 1595893 h 16677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4918" h="1667755">
                <a:moveTo>
                  <a:pt x="0" y="1595893"/>
                </a:moveTo>
                <a:cubicBezTo>
                  <a:pt x="213988" y="661043"/>
                  <a:pt x="-167520" y="877563"/>
                  <a:pt x="117753" y="0"/>
                </a:cubicBezTo>
                <a:cubicBezTo>
                  <a:pt x="330694" y="377082"/>
                  <a:pt x="639507" y="560460"/>
                  <a:pt x="708149" y="837751"/>
                </a:cubicBezTo>
                <a:cubicBezTo>
                  <a:pt x="898835" y="886567"/>
                  <a:pt x="1240406" y="1427016"/>
                  <a:pt x="1464918" y="1547226"/>
                </a:cubicBezTo>
                <a:cubicBezTo>
                  <a:pt x="707435" y="1841944"/>
                  <a:pt x="876733" y="1489851"/>
                  <a:pt x="0" y="1595893"/>
                </a:cubicBez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Connector 2">
            <a:extLst>
              <a:ext uri="{FF2B5EF4-FFF2-40B4-BE49-F238E27FC236}">
                <a16:creationId xmlns:a16="http://schemas.microsoft.com/office/drawing/2014/main" id="{C3DC258F-9F6A-6FD7-05FB-D997C7787DC1}"/>
              </a:ext>
            </a:extLst>
          </p:cNvPr>
          <p:cNvCxnSpPr>
            <a:cxnSpLocks/>
          </p:cNvCxnSpPr>
          <p:nvPr/>
        </p:nvCxnSpPr>
        <p:spPr>
          <a:xfrm>
            <a:off x="9905585" y="1292352"/>
            <a:ext cx="0" cy="5134289"/>
          </a:xfrm>
          <a:prstGeom prst="line">
            <a:avLst/>
          </a:prstGeom>
          <a:ln w="4445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7A19CC7-6EE8-9AB3-D677-B09F663B0BEC}"/>
              </a:ext>
            </a:extLst>
          </p:cNvPr>
          <p:cNvCxnSpPr>
            <a:cxnSpLocks/>
          </p:cNvCxnSpPr>
          <p:nvPr/>
        </p:nvCxnSpPr>
        <p:spPr>
          <a:xfrm>
            <a:off x="740342" y="499872"/>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1031D5A4-AD8D-633E-B08E-B31E668299A5}"/>
              </a:ext>
            </a:extLst>
          </p:cNvPr>
          <p:cNvCxnSpPr>
            <a:cxnSpLocks/>
          </p:cNvCxnSpPr>
          <p:nvPr/>
        </p:nvCxnSpPr>
        <p:spPr>
          <a:xfrm>
            <a:off x="3697514" y="499872"/>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FFE62678-A402-2ED6-DCB2-BC89B72E7D68}"/>
              </a:ext>
            </a:extLst>
          </p:cNvPr>
          <p:cNvCxnSpPr>
            <a:cxnSpLocks/>
          </p:cNvCxnSpPr>
          <p:nvPr/>
        </p:nvCxnSpPr>
        <p:spPr>
          <a:xfrm>
            <a:off x="6633995" y="499872"/>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59" name="Rounded Rectangle 5">
            <a:extLst>
              <a:ext uri="{FF2B5EF4-FFF2-40B4-BE49-F238E27FC236}">
                <a16:creationId xmlns:a16="http://schemas.microsoft.com/office/drawing/2014/main" id="{01966135-E62B-E3B3-C80F-C2ACAAB15382}"/>
              </a:ext>
            </a:extLst>
          </p:cNvPr>
          <p:cNvSpPr/>
          <p:nvPr/>
        </p:nvSpPr>
        <p:spPr>
          <a:xfrm>
            <a:off x="1402867" y="3232634"/>
            <a:ext cx="9672249" cy="196366"/>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0" name="Group 59">
            <a:extLst>
              <a:ext uri="{FF2B5EF4-FFF2-40B4-BE49-F238E27FC236}">
                <a16:creationId xmlns:a16="http://schemas.microsoft.com/office/drawing/2014/main" id="{DC6CB3F6-507A-A999-DFB6-8BC48D4BDD31}"/>
              </a:ext>
            </a:extLst>
          </p:cNvPr>
          <p:cNvGrpSpPr/>
          <p:nvPr/>
        </p:nvGrpSpPr>
        <p:grpSpPr>
          <a:xfrm>
            <a:off x="8904393" y="2012087"/>
            <a:ext cx="2472798" cy="2519078"/>
            <a:chOff x="9458047" y="2212303"/>
            <a:chExt cx="2507425" cy="2292988"/>
          </a:xfrm>
          <a:solidFill>
            <a:srgbClr val="1E4266"/>
          </a:solidFill>
        </p:grpSpPr>
        <p:sp>
          <p:nvSpPr>
            <p:cNvPr id="61" name="Right Triangle 134">
              <a:extLst>
                <a:ext uri="{FF2B5EF4-FFF2-40B4-BE49-F238E27FC236}">
                  <a16:creationId xmlns:a16="http://schemas.microsoft.com/office/drawing/2014/main" id="{A468556E-F0D5-5FC5-3EB0-0108906176C5}"/>
                </a:ext>
              </a:extLst>
            </p:cNvPr>
            <p:cNvSpPr/>
            <p:nvPr/>
          </p:nvSpPr>
          <p:spPr>
            <a:xfrm rot="13500000">
              <a:off x="9565267" y="2105084"/>
              <a:ext cx="2292988" cy="2507425"/>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529861 w 2970011"/>
                <a:gd name="connsiteY0" fmla="*/ 2371929 h 2779247"/>
                <a:gd name="connsiteX1" fmla="*/ 164021 w 2970011"/>
                <a:gd name="connsiteY1" fmla="*/ 2455768 h 2779247"/>
                <a:gd name="connsiteX2" fmla="*/ 585865 w 2970011"/>
                <a:gd name="connsiteY2" fmla="*/ 0 h 2779247"/>
                <a:gd name="connsiteX3" fmla="*/ 2970011 w 2970011"/>
                <a:gd name="connsiteY3" fmla="*/ 2011337 h 2779247"/>
                <a:gd name="connsiteX4" fmla="*/ 434465 w 2970011"/>
                <a:gd name="connsiteY4" fmla="*/ 2726212 h 2779247"/>
                <a:gd name="connsiteX5" fmla="*/ 529861 w 2970011"/>
                <a:gd name="connsiteY5" fmla="*/ 2371929 h 2779247"/>
                <a:gd name="connsiteX0" fmla="*/ 529861 w 2749059"/>
                <a:gd name="connsiteY0" fmla="*/ 2371929 h 2831799"/>
                <a:gd name="connsiteX1" fmla="*/ 164021 w 2749059"/>
                <a:gd name="connsiteY1" fmla="*/ 2455768 h 2831799"/>
                <a:gd name="connsiteX2" fmla="*/ 585865 w 2749059"/>
                <a:gd name="connsiteY2" fmla="*/ 0 h 2831799"/>
                <a:gd name="connsiteX3" fmla="*/ 2749059 w 2749059"/>
                <a:gd name="connsiteY3" fmla="*/ 2257471 h 2831799"/>
                <a:gd name="connsiteX4" fmla="*/ 434465 w 2749059"/>
                <a:gd name="connsiteY4" fmla="*/ 2726212 h 2831799"/>
                <a:gd name="connsiteX5" fmla="*/ 529861 w 2749059"/>
                <a:gd name="connsiteY5" fmla="*/ 2371929 h 2831799"/>
                <a:gd name="connsiteX0" fmla="*/ 529861 w 2905025"/>
                <a:gd name="connsiteY0" fmla="*/ 2371929 h 2901735"/>
                <a:gd name="connsiteX1" fmla="*/ 164021 w 2905025"/>
                <a:gd name="connsiteY1" fmla="*/ 2455768 h 2901735"/>
                <a:gd name="connsiteX2" fmla="*/ 585865 w 2905025"/>
                <a:gd name="connsiteY2" fmla="*/ 0 h 2901735"/>
                <a:gd name="connsiteX3" fmla="*/ 2905025 w 2905025"/>
                <a:gd name="connsiteY3" fmla="*/ 2431216 h 2901735"/>
                <a:gd name="connsiteX4" fmla="*/ 434465 w 2905025"/>
                <a:gd name="connsiteY4" fmla="*/ 2726212 h 2901735"/>
                <a:gd name="connsiteX5" fmla="*/ 529861 w 2905025"/>
                <a:gd name="connsiteY5" fmla="*/ 2371929 h 2901735"/>
                <a:gd name="connsiteX0" fmla="*/ 529861 w 2905025"/>
                <a:gd name="connsiteY0" fmla="*/ 2371929 h 3069091"/>
                <a:gd name="connsiteX1" fmla="*/ 164021 w 2905025"/>
                <a:gd name="connsiteY1" fmla="*/ 2455768 h 3069091"/>
                <a:gd name="connsiteX2" fmla="*/ 585865 w 2905025"/>
                <a:gd name="connsiteY2" fmla="*/ 0 h 3069091"/>
                <a:gd name="connsiteX3" fmla="*/ 2905025 w 2905025"/>
                <a:gd name="connsiteY3" fmla="*/ 2431216 h 3069091"/>
                <a:gd name="connsiteX4" fmla="*/ 434465 w 2905025"/>
                <a:gd name="connsiteY4" fmla="*/ 2726212 h 3069091"/>
                <a:gd name="connsiteX5" fmla="*/ 529861 w 2905025"/>
                <a:gd name="connsiteY5" fmla="*/ 2371929 h 3069091"/>
                <a:gd name="connsiteX0" fmla="*/ 529861 w 2905025"/>
                <a:gd name="connsiteY0" fmla="*/ 2371929 h 3117026"/>
                <a:gd name="connsiteX1" fmla="*/ 164021 w 2905025"/>
                <a:gd name="connsiteY1" fmla="*/ 2455768 h 3117026"/>
                <a:gd name="connsiteX2" fmla="*/ 585865 w 2905025"/>
                <a:gd name="connsiteY2" fmla="*/ 0 h 3117026"/>
                <a:gd name="connsiteX3" fmla="*/ 2905025 w 2905025"/>
                <a:gd name="connsiteY3" fmla="*/ 2431216 h 3117026"/>
                <a:gd name="connsiteX4" fmla="*/ 434465 w 2905025"/>
                <a:gd name="connsiteY4" fmla="*/ 2726212 h 3117026"/>
                <a:gd name="connsiteX5" fmla="*/ 529861 w 2905025"/>
                <a:gd name="connsiteY5" fmla="*/ 2371929 h 3117026"/>
                <a:gd name="connsiteX0" fmla="*/ 529861 w 3138973"/>
                <a:gd name="connsiteY0" fmla="*/ 2371929 h 3220952"/>
                <a:gd name="connsiteX1" fmla="*/ 164021 w 3138973"/>
                <a:gd name="connsiteY1" fmla="*/ 2455768 h 3220952"/>
                <a:gd name="connsiteX2" fmla="*/ 585865 w 3138973"/>
                <a:gd name="connsiteY2" fmla="*/ 0 h 3220952"/>
                <a:gd name="connsiteX3" fmla="*/ 3138973 w 3138973"/>
                <a:gd name="connsiteY3" fmla="*/ 2604961 h 3220952"/>
                <a:gd name="connsiteX4" fmla="*/ 434465 w 3138973"/>
                <a:gd name="connsiteY4" fmla="*/ 2726212 h 3220952"/>
                <a:gd name="connsiteX5" fmla="*/ 529861 w 3138973"/>
                <a:gd name="connsiteY5" fmla="*/ 2371929 h 3220952"/>
                <a:gd name="connsiteX0" fmla="*/ 529861 w 3138973"/>
                <a:gd name="connsiteY0" fmla="*/ 2371929 h 3051176"/>
                <a:gd name="connsiteX1" fmla="*/ 164021 w 3138973"/>
                <a:gd name="connsiteY1" fmla="*/ 2455768 h 3051176"/>
                <a:gd name="connsiteX2" fmla="*/ 585865 w 3138973"/>
                <a:gd name="connsiteY2" fmla="*/ 0 h 3051176"/>
                <a:gd name="connsiteX3" fmla="*/ 3138973 w 3138973"/>
                <a:gd name="connsiteY3" fmla="*/ 2604961 h 3051176"/>
                <a:gd name="connsiteX4" fmla="*/ 434465 w 3138973"/>
                <a:gd name="connsiteY4" fmla="*/ 2726212 h 3051176"/>
                <a:gd name="connsiteX5" fmla="*/ 529861 w 3138973"/>
                <a:gd name="connsiteY5" fmla="*/ 2371929 h 3051176"/>
                <a:gd name="connsiteX0" fmla="*/ 529861 w 3138973"/>
                <a:gd name="connsiteY0" fmla="*/ 2371929 h 3244615"/>
                <a:gd name="connsiteX1" fmla="*/ 164021 w 3138973"/>
                <a:gd name="connsiteY1" fmla="*/ 2455768 h 3244615"/>
                <a:gd name="connsiteX2" fmla="*/ 585865 w 3138973"/>
                <a:gd name="connsiteY2" fmla="*/ 0 h 3244615"/>
                <a:gd name="connsiteX3" fmla="*/ 3138973 w 3138973"/>
                <a:gd name="connsiteY3" fmla="*/ 2604961 h 3244615"/>
                <a:gd name="connsiteX4" fmla="*/ 434465 w 3138973"/>
                <a:gd name="connsiteY4" fmla="*/ 2726212 h 3244615"/>
                <a:gd name="connsiteX5" fmla="*/ 529861 w 3138973"/>
                <a:gd name="connsiteY5" fmla="*/ 2371929 h 3244615"/>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490486 w 3099598"/>
                <a:gd name="connsiteY0" fmla="*/ 2371929 h 3244614"/>
                <a:gd name="connsiteX1" fmla="*/ 181237 w 3099598"/>
                <a:gd name="connsiteY1" fmla="*/ 2512175 h 3244614"/>
                <a:gd name="connsiteX2" fmla="*/ 546490 w 3099598"/>
                <a:gd name="connsiteY2" fmla="*/ 0 h 3244614"/>
                <a:gd name="connsiteX3" fmla="*/ 3099598 w 3099598"/>
                <a:gd name="connsiteY3" fmla="*/ 2604961 h 3244614"/>
                <a:gd name="connsiteX4" fmla="*/ 395090 w 3099598"/>
                <a:gd name="connsiteY4" fmla="*/ 2726212 h 3244614"/>
                <a:gd name="connsiteX5" fmla="*/ 490486 w 3099598"/>
                <a:gd name="connsiteY5" fmla="*/ 2371929 h 3244614"/>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536257 w 3145369"/>
                <a:gd name="connsiteY0" fmla="*/ 2371929 h 3214590"/>
                <a:gd name="connsiteX1" fmla="*/ 227008 w 3145369"/>
                <a:gd name="connsiteY1" fmla="*/ 2512175 h 3214590"/>
                <a:gd name="connsiteX2" fmla="*/ 592261 w 3145369"/>
                <a:gd name="connsiteY2" fmla="*/ 0 h 3214590"/>
                <a:gd name="connsiteX3" fmla="*/ 3145369 w 3145369"/>
                <a:gd name="connsiteY3" fmla="*/ 2604961 h 3214590"/>
                <a:gd name="connsiteX4" fmla="*/ 375332 w 3145369"/>
                <a:gd name="connsiteY4" fmla="*/ 2673124 h 3214590"/>
                <a:gd name="connsiteX5" fmla="*/ 536257 w 3145369"/>
                <a:gd name="connsiteY5" fmla="*/ 2371929 h 3214590"/>
                <a:gd name="connsiteX0" fmla="*/ 506187 w 3115299"/>
                <a:gd name="connsiteY0" fmla="*/ 2371929 h 3214590"/>
                <a:gd name="connsiteX1" fmla="*/ 241616 w 3115299"/>
                <a:gd name="connsiteY1" fmla="*/ 2568581 h 3214590"/>
                <a:gd name="connsiteX2" fmla="*/ 562191 w 3115299"/>
                <a:gd name="connsiteY2" fmla="*/ 0 h 3214590"/>
                <a:gd name="connsiteX3" fmla="*/ 3115299 w 3115299"/>
                <a:gd name="connsiteY3" fmla="*/ 2604961 h 3214590"/>
                <a:gd name="connsiteX4" fmla="*/ 345262 w 3115299"/>
                <a:gd name="connsiteY4" fmla="*/ 2673124 h 3214590"/>
                <a:gd name="connsiteX5" fmla="*/ 506187 w 3115299"/>
                <a:gd name="connsiteY5" fmla="*/ 2371929 h 3214590"/>
                <a:gd name="connsiteX0" fmla="*/ 506187 w 3115299"/>
                <a:gd name="connsiteY0" fmla="*/ 2371929 h 3216427"/>
                <a:gd name="connsiteX1" fmla="*/ 241616 w 3115299"/>
                <a:gd name="connsiteY1" fmla="*/ 2568581 h 3216427"/>
                <a:gd name="connsiteX2" fmla="*/ 562191 w 3115299"/>
                <a:gd name="connsiteY2" fmla="*/ 0 h 3216427"/>
                <a:gd name="connsiteX3" fmla="*/ 3115299 w 3115299"/>
                <a:gd name="connsiteY3" fmla="*/ 2604961 h 3216427"/>
                <a:gd name="connsiteX4" fmla="*/ 294627 w 3115299"/>
                <a:gd name="connsiteY4" fmla="*/ 2676442 h 3216427"/>
                <a:gd name="connsiteX5" fmla="*/ 506187 w 3115299"/>
                <a:gd name="connsiteY5" fmla="*/ 2371929 h 3216427"/>
                <a:gd name="connsiteX0" fmla="*/ 520060 w 3129172"/>
                <a:gd name="connsiteY0" fmla="*/ 237192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520060 w 3129172"/>
                <a:gd name="connsiteY5" fmla="*/ 237192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2770846"/>
                <a:gd name="connsiteY0" fmla="*/ 2454879 h 3094651"/>
                <a:gd name="connsiteX1" fmla="*/ 234640 w 2770846"/>
                <a:gd name="connsiteY1" fmla="*/ 2585171 h 3094651"/>
                <a:gd name="connsiteX2" fmla="*/ 576064 w 2770846"/>
                <a:gd name="connsiteY2" fmla="*/ 0 h 3094651"/>
                <a:gd name="connsiteX3" fmla="*/ 2770847 w 2770846"/>
                <a:gd name="connsiteY3" fmla="*/ 2278367 h 3094651"/>
                <a:gd name="connsiteX4" fmla="*/ 308500 w 2770846"/>
                <a:gd name="connsiteY4" fmla="*/ 2676442 h 3094651"/>
                <a:gd name="connsiteX5" fmla="*/ 445597 w 2770846"/>
                <a:gd name="connsiteY5" fmla="*/ 2454879 h 3094651"/>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80130 w 2805380"/>
                <a:gd name="connsiteY0" fmla="*/ 2454879 h 3091556"/>
                <a:gd name="connsiteX1" fmla="*/ 269173 w 2805380"/>
                <a:gd name="connsiteY1" fmla="*/ 2585171 h 3091556"/>
                <a:gd name="connsiteX2" fmla="*/ 610597 w 2805380"/>
                <a:gd name="connsiteY2" fmla="*/ 0 h 3091556"/>
                <a:gd name="connsiteX3" fmla="*/ 2805380 w 2805380"/>
                <a:gd name="connsiteY3" fmla="*/ 2278367 h 3091556"/>
                <a:gd name="connsiteX4" fmla="*/ 343033 w 2805380"/>
                <a:gd name="connsiteY4" fmla="*/ 2676442 h 3091556"/>
                <a:gd name="connsiteX5" fmla="*/ 480130 w 2805380"/>
                <a:gd name="connsiteY5" fmla="*/ 2454879 h 3091556"/>
                <a:gd name="connsiteX0" fmla="*/ 480130 w 2811913"/>
                <a:gd name="connsiteY0" fmla="*/ 2454879 h 2847384"/>
                <a:gd name="connsiteX1" fmla="*/ 269173 w 2811913"/>
                <a:gd name="connsiteY1" fmla="*/ 2585171 h 2847384"/>
                <a:gd name="connsiteX2" fmla="*/ 610597 w 2811913"/>
                <a:gd name="connsiteY2" fmla="*/ 0 h 2847384"/>
                <a:gd name="connsiteX3" fmla="*/ 2805380 w 2811913"/>
                <a:gd name="connsiteY3" fmla="*/ 2278367 h 2847384"/>
                <a:gd name="connsiteX4" fmla="*/ 1177326 w 2811913"/>
                <a:gd name="connsiteY4" fmla="*/ 2827108 h 2847384"/>
                <a:gd name="connsiteX5" fmla="*/ 343033 w 2811913"/>
                <a:gd name="connsiteY5" fmla="*/ 2676442 h 2847384"/>
                <a:gd name="connsiteX6" fmla="*/ 480130 w 2811913"/>
                <a:gd name="connsiteY6" fmla="*/ 2454879 h 2847384"/>
                <a:gd name="connsiteX0" fmla="*/ 247803 w 2579585"/>
                <a:gd name="connsiteY0" fmla="*/ 2464422 h 2856925"/>
                <a:gd name="connsiteX1" fmla="*/ 36846 w 2579585"/>
                <a:gd name="connsiteY1" fmla="*/ 2594714 h 2856925"/>
                <a:gd name="connsiteX2" fmla="*/ 76324 w 2579585"/>
                <a:gd name="connsiteY2" fmla="*/ 1748009 h 2856925"/>
                <a:gd name="connsiteX3" fmla="*/ 378270 w 2579585"/>
                <a:gd name="connsiteY3" fmla="*/ 9543 h 2856925"/>
                <a:gd name="connsiteX4" fmla="*/ 2573053 w 2579585"/>
                <a:gd name="connsiteY4" fmla="*/ 2287910 h 2856925"/>
                <a:gd name="connsiteX5" fmla="*/ 944999 w 2579585"/>
                <a:gd name="connsiteY5" fmla="*/ 2836651 h 2856925"/>
                <a:gd name="connsiteX6" fmla="*/ 110706 w 2579585"/>
                <a:gd name="connsiteY6" fmla="*/ 2685985 h 2856925"/>
                <a:gd name="connsiteX7" fmla="*/ 247803 w 2579585"/>
                <a:gd name="connsiteY7" fmla="*/ 2464422 h 2856925"/>
                <a:gd name="connsiteX0" fmla="*/ 275059 w 2606841"/>
                <a:gd name="connsiteY0" fmla="*/ 2464384 h 2856888"/>
                <a:gd name="connsiteX1" fmla="*/ 64102 w 2606841"/>
                <a:gd name="connsiteY1" fmla="*/ 2594676 h 2856888"/>
                <a:gd name="connsiteX2" fmla="*/ 38053 w 2606841"/>
                <a:gd name="connsiteY2" fmla="*/ 1754606 h 2856888"/>
                <a:gd name="connsiteX3" fmla="*/ 405526 w 2606841"/>
                <a:gd name="connsiteY3" fmla="*/ 9505 h 2856888"/>
                <a:gd name="connsiteX4" fmla="*/ 2600309 w 2606841"/>
                <a:gd name="connsiteY4" fmla="*/ 2287872 h 2856888"/>
                <a:gd name="connsiteX5" fmla="*/ 972255 w 2606841"/>
                <a:gd name="connsiteY5" fmla="*/ 2836613 h 2856888"/>
                <a:gd name="connsiteX6" fmla="*/ 137962 w 2606841"/>
                <a:gd name="connsiteY6" fmla="*/ 2685947 h 2856888"/>
                <a:gd name="connsiteX7" fmla="*/ 275059 w 2606841"/>
                <a:gd name="connsiteY7" fmla="*/ 2464384 h 2856888"/>
                <a:gd name="connsiteX0" fmla="*/ 275059 w 2606841"/>
                <a:gd name="connsiteY0" fmla="*/ 2454880 h 2847384"/>
                <a:gd name="connsiteX1" fmla="*/ 64102 w 2606841"/>
                <a:gd name="connsiteY1" fmla="*/ 2585172 h 2847384"/>
                <a:gd name="connsiteX2" fmla="*/ 38053 w 2606841"/>
                <a:gd name="connsiteY2" fmla="*/ 1745102 h 2847384"/>
                <a:gd name="connsiteX3" fmla="*/ 405526 w 2606841"/>
                <a:gd name="connsiteY3" fmla="*/ 1 h 2847384"/>
                <a:gd name="connsiteX4" fmla="*/ 2600309 w 2606841"/>
                <a:gd name="connsiteY4" fmla="*/ 2278368 h 2847384"/>
                <a:gd name="connsiteX5" fmla="*/ 972255 w 2606841"/>
                <a:gd name="connsiteY5" fmla="*/ 2827109 h 2847384"/>
                <a:gd name="connsiteX6" fmla="*/ 137962 w 2606841"/>
                <a:gd name="connsiteY6" fmla="*/ 2676443 h 2847384"/>
                <a:gd name="connsiteX7" fmla="*/ 275059 w 2606841"/>
                <a:gd name="connsiteY7" fmla="*/ 2454880 h 2847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06841" h="2847384">
                  <a:moveTo>
                    <a:pt x="275059" y="2454880"/>
                  </a:moveTo>
                  <a:cubicBezTo>
                    <a:pt x="199282" y="2444870"/>
                    <a:pt x="103223" y="2460357"/>
                    <a:pt x="64102" y="2585172"/>
                  </a:cubicBezTo>
                  <a:cubicBezTo>
                    <a:pt x="-13340" y="2415370"/>
                    <a:pt x="-18851" y="2175964"/>
                    <a:pt x="38053" y="1745102"/>
                  </a:cubicBezTo>
                  <a:cubicBezTo>
                    <a:pt x="94957" y="1314240"/>
                    <a:pt x="-241148" y="785344"/>
                    <a:pt x="405526" y="1"/>
                  </a:cubicBezTo>
                  <a:cubicBezTo>
                    <a:pt x="938051" y="1405234"/>
                    <a:pt x="1290087" y="1791343"/>
                    <a:pt x="2600309" y="2278368"/>
                  </a:cubicBezTo>
                  <a:cubicBezTo>
                    <a:pt x="2711051" y="2795921"/>
                    <a:pt x="1382646" y="2760763"/>
                    <a:pt x="972255" y="2827109"/>
                  </a:cubicBezTo>
                  <a:cubicBezTo>
                    <a:pt x="561864" y="2893455"/>
                    <a:pt x="270449" y="2784849"/>
                    <a:pt x="137962" y="2676443"/>
                  </a:cubicBezTo>
                  <a:cubicBezTo>
                    <a:pt x="244436" y="2624160"/>
                    <a:pt x="262792" y="2564147"/>
                    <a:pt x="275059" y="2454880"/>
                  </a:cubicBez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Oval 61">
              <a:extLst>
                <a:ext uri="{FF2B5EF4-FFF2-40B4-BE49-F238E27FC236}">
                  <a16:creationId xmlns:a16="http://schemas.microsoft.com/office/drawing/2014/main" id="{CBB9D9DE-4855-2028-FDC1-A83842A50540}"/>
                </a:ext>
              </a:extLst>
            </p:cNvPr>
            <p:cNvSpPr>
              <a:spLocks noChangeAspect="1"/>
            </p:cNvSpPr>
            <p:nvPr/>
          </p:nvSpPr>
          <p:spPr>
            <a:xfrm>
              <a:off x="11260622" y="3037137"/>
              <a:ext cx="278162" cy="2497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66" name="Straight Connector 65">
            <a:extLst>
              <a:ext uri="{FF2B5EF4-FFF2-40B4-BE49-F238E27FC236}">
                <a16:creationId xmlns:a16="http://schemas.microsoft.com/office/drawing/2014/main" id="{862DB2C3-EE8F-54BE-F566-8944AF54AA6B}"/>
              </a:ext>
            </a:extLst>
          </p:cNvPr>
          <p:cNvCxnSpPr>
            <a:cxnSpLocks/>
          </p:cNvCxnSpPr>
          <p:nvPr/>
        </p:nvCxnSpPr>
        <p:spPr>
          <a:xfrm flipV="1">
            <a:off x="746104" y="3370841"/>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38FDC54A-393B-0E75-5425-C6E6F2E83D4E}"/>
              </a:ext>
            </a:extLst>
          </p:cNvPr>
          <p:cNvCxnSpPr>
            <a:cxnSpLocks/>
          </p:cNvCxnSpPr>
          <p:nvPr/>
        </p:nvCxnSpPr>
        <p:spPr>
          <a:xfrm flipV="1">
            <a:off x="3703276" y="3370841"/>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3E93CCD2-0FF7-190A-511B-A917C59F1494}"/>
              </a:ext>
            </a:extLst>
          </p:cNvPr>
          <p:cNvCxnSpPr>
            <a:cxnSpLocks/>
          </p:cNvCxnSpPr>
          <p:nvPr/>
        </p:nvCxnSpPr>
        <p:spPr>
          <a:xfrm flipV="1">
            <a:off x="6639757" y="3370841"/>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3936B32A-A149-60F6-0FC9-D9C7C5B35B9E}"/>
              </a:ext>
            </a:extLst>
          </p:cNvPr>
          <p:cNvSpPr txBox="1"/>
          <p:nvPr/>
        </p:nvSpPr>
        <p:spPr>
          <a:xfrm>
            <a:off x="463959" y="2952398"/>
            <a:ext cx="1682908" cy="535531"/>
          </a:xfrm>
          <a:prstGeom prst="rect">
            <a:avLst/>
          </a:prstGeom>
          <a:noFill/>
          <a:effectLst/>
        </p:spPr>
        <p:txBody>
          <a:bodyPr wrap="square" rtlCol="0">
            <a:spAutoFit/>
          </a:bodyPr>
          <a:lstStyle/>
          <a:p>
            <a:pPr rtl="0">
              <a:lnSpc>
                <a:spcPct val="90000"/>
              </a:lnSpc>
            </a:pPr>
            <a:r>
              <a:rPr lang="pt-BR" sz="1600" b="1" dirty="0">
                <a:solidFill>
                  <a:schemeClr val="bg1"/>
                </a:solidFill>
                <a:latin typeface="Century Gothic" panose="020B0502020202020204" pitchFamily="34" charset="0"/>
              </a:rPr>
              <a:t>CAUSAS </a:t>
            </a:r>
            <a:br>
              <a:rPr lang="pt-BR" sz="1600" b="1" dirty="0">
                <a:solidFill>
                  <a:schemeClr val="bg1"/>
                </a:solidFill>
                <a:latin typeface="Century Gothic" panose="020B0502020202020204" pitchFamily="34" charset="0"/>
              </a:rPr>
            </a:br>
            <a:r>
              <a:rPr lang="pt-BR" sz="1600" b="1" dirty="0">
                <a:solidFill>
                  <a:schemeClr val="bg1"/>
                </a:solidFill>
                <a:latin typeface="Century Gothic" panose="020B0502020202020204" pitchFamily="34" charset="0"/>
              </a:rPr>
              <a:t>DE ORIGEN</a:t>
            </a:r>
            <a:endParaRPr lang="fr-FR" sz="1600" b="1" dirty="0">
              <a:solidFill>
                <a:schemeClr val="bg1"/>
              </a:solidFill>
              <a:latin typeface="Century Gothic" panose="020B0502020202020204" pitchFamily="34" charset="0"/>
            </a:endParaRPr>
          </a:p>
        </p:txBody>
      </p:sp>
      <p:sp>
        <p:nvSpPr>
          <p:cNvPr id="4" name="TextBox 3">
            <a:extLst>
              <a:ext uri="{FF2B5EF4-FFF2-40B4-BE49-F238E27FC236}">
                <a16:creationId xmlns:a16="http://schemas.microsoft.com/office/drawing/2014/main" id="{3FCF6B66-4CC5-78A2-35CE-6324404F5EE7}"/>
              </a:ext>
            </a:extLst>
          </p:cNvPr>
          <p:cNvSpPr txBox="1"/>
          <p:nvPr/>
        </p:nvSpPr>
        <p:spPr>
          <a:xfrm>
            <a:off x="9772189" y="433104"/>
            <a:ext cx="2133499" cy="646331"/>
          </a:xfrm>
          <a:prstGeom prst="rect">
            <a:avLst/>
          </a:prstGeom>
          <a:noFill/>
          <a:effectLst/>
        </p:spPr>
        <p:txBody>
          <a:bodyPr wrap="square" rtlCol="0">
            <a:spAutoFit/>
          </a:bodyPr>
          <a:lstStyle/>
          <a:p>
            <a:pPr rtl="0">
              <a:lnSpc>
                <a:spcPct val="90000"/>
              </a:lnSpc>
            </a:pPr>
            <a:r>
              <a:rPr lang="pt-BR" sz="2000" b="1" spc="-50" dirty="0">
                <a:latin typeface="Century Gothic" panose="020B0502020202020204" pitchFamily="34" charset="0"/>
              </a:rPr>
              <a:t>PLANTEAMIENTO DEL PROBLEMA</a:t>
            </a:r>
            <a:endParaRPr lang="fr-FR" sz="2000" b="1" spc="-50" dirty="0">
              <a:latin typeface="Century Gothic" panose="020B0502020202020204" pitchFamily="34" charset="0"/>
            </a:endParaRPr>
          </a:p>
        </p:txBody>
      </p:sp>
    </p:spTree>
    <p:extLst>
      <p:ext uri="{BB962C8B-B14F-4D97-AF65-F5344CB8AC3E}">
        <p14:creationId xmlns:p14="http://schemas.microsoft.com/office/powerpoint/2010/main" val="2528077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Folded Corner 1">
            <a:extLst>
              <a:ext uri="{FF2B5EF4-FFF2-40B4-BE49-F238E27FC236}">
                <a16:creationId xmlns:a16="http://schemas.microsoft.com/office/drawing/2014/main" id="{E1B96521-3292-E517-7C5B-2F21ED047AFA}"/>
              </a:ext>
            </a:extLst>
          </p:cNvPr>
          <p:cNvSpPr/>
          <p:nvPr/>
        </p:nvSpPr>
        <p:spPr>
          <a:xfrm>
            <a:off x="191702" y="210790"/>
            <a:ext cx="2651760" cy="548640"/>
          </a:xfrm>
          <a:prstGeom prst="foldedCorner">
            <a:avLst>
              <a:gd name="adj" fmla="val 50000"/>
            </a:avLst>
          </a:prstGeom>
          <a:gradFill>
            <a:gsLst>
              <a:gs pos="30000">
                <a:srgbClr val="52D1D0"/>
              </a:gs>
              <a:gs pos="100000">
                <a:srgbClr val="42ABAB"/>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es-419" sz="2000">
                <a:latin typeface="Century Gothic" panose="020B0502020202020204" pitchFamily="34" charset="0"/>
              </a:rPr>
              <a:t>Categoría </a:t>
            </a:r>
          </a:p>
        </p:txBody>
      </p:sp>
      <p:sp>
        <p:nvSpPr>
          <p:cNvPr id="3" name="Folded Corner 2">
            <a:extLst>
              <a:ext uri="{FF2B5EF4-FFF2-40B4-BE49-F238E27FC236}">
                <a16:creationId xmlns:a16="http://schemas.microsoft.com/office/drawing/2014/main" id="{707AC010-5FDB-7577-4CDB-6FBE65C281C0}"/>
              </a:ext>
            </a:extLst>
          </p:cNvPr>
          <p:cNvSpPr/>
          <p:nvPr/>
        </p:nvSpPr>
        <p:spPr>
          <a:xfrm>
            <a:off x="937805" y="1028197"/>
            <a:ext cx="2364879" cy="750802"/>
          </a:xfrm>
          <a:prstGeom prst="foldedCorner">
            <a:avLst/>
          </a:prstGeom>
          <a:gradFill>
            <a:gsLst>
              <a:gs pos="30000">
                <a:srgbClr val="BDF4F0"/>
              </a:gs>
              <a:gs pos="100000">
                <a:srgbClr val="97C5C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es-419" sz="1400">
                <a:solidFill>
                  <a:schemeClr val="tx1">
                    <a:lumMod val="75000"/>
                    <a:lumOff val="25000"/>
                  </a:schemeClr>
                </a:solidFill>
                <a:latin typeface="Century Gothic" panose="020B0502020202020204" pitchFamily="34" charset="0"/>
              </a:rPr>
              <a:t>Causa</a:t>
            </a:r>
          </a:p>
        </p:txBody>
      </p:sp>
      <p:sp>
        <p:nvSpPr>
          <p:cNvPr id="4" name="Folded Corner 3">
            <a:extLst>
              <a:ext uri="{FF2B5EF4-FFF2-40B4-BE49-F238E27FC236}">
                <a16:creationId xmlns:a16="http://schemas.microsoft.com/office/drawing/2014/main" id="{E8CCF417-8517-C505-E0E7-83D6CFFF15F2}"/>
              </a:ext>
            </a:extLst>
          </p:cNvPr>
          <p:cNvSpPr/>
          <p:nvPr/>
        </p:nvSpPr>
        <p:spPr>
          <a:xfrm>
            <a:off x="3148874" y="210790"/>
            <a:ext cx="2651760" cy="548640"/>
          </a:xfrm>
          <a:prstGeom prst="foldedCorner">
            <a:avLst>
              <a:gd name="adj" fmla="val 50000"/>
            </a:avLst>
          </a:prstGeom>
          <a:gradFill>
            <a:gsLst>
              <a:gs pos="30000">
                <a:srgbClr val="FF5C4B"/>
              </a:gs>
              <a:gs pos="100000">
                <a:srgbClr val="E0514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es-419" sz="2000">
                <a:latin typeface="Century Gothic" panose="020B0502020202020204" pitchFamily="34" charset="0"/>
              </a:rPr>
              <a:t>Categoría</a:t>
            </a:r>
          </a:p>
        </p:txBody>
      </p:sp>
      <p:sp>
        <p:nvSpPr>
          <p:cNvPr id="5" name="Folded Corner 4">
            <a:extLst>
              <a:ext uri="{FF2B5EF4-FFF2-40B4-BE49-F238E27FC236}">
                <a16:creationId xmlns:a16="http://schemas.microsoft.com/office/drawing/2014/main" id="{630F135A-A597-4312-027D-4AF33BC3B421}"/>
              </a:ext>
            </a:extLst>
          </p:cNvPr>
          <p:cNvSpPr/>
          <p:nvPr/>
        </p:nvSpPr>
        <p:spPr>
          <a:xfrm>
            <a:off x="3981147" y="933187"/>
            <a:ext cx="1884962" cy="1792224"/>
          </a:xfrm>
          <a:prstGeom prst="foldedCorner">
            <a:avLst/>
          </a:prstGeom>
          <a:gradFill>
            <a:gsLst>
              <a:gs pos="92000">
                <a:srgbClr val="FF7F74"/>
              </a:gs>
              <a:gs pos="22000">
                <a:srgbClr val="FFAC9A"/>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es-419" sz="1400">
                <a:solidFill>
                  <a:sysClr val="windowText" lastClr="000000"/>
                </a:solidFill>
                <a:latin typeface="Century Gothic" panose="020B0502020202020204" pitchFamily="34" charset="0"/>
              </a:rPr>
              <a:t>Causa</a:t>
            </a:r>
          </a:p>
        </p:txBody>
      </p:sp>
      <p:sp>
        <p:nvSpPr>
          <p:cNvPr id="6" name="Folded Corner 5">
            <a:extLst>
              <a:ext uri="{FF2B5EF4-FFF2-40B4-BE49-F238E27FC236}">
                <a16:creationId xmlns:a16="http://schemas.microsoft.com/office/drawing/2014/main" id="{87E3F3E1-EAE8-BBE9-EEF0-641C7F0DCCF6}"/>
              </a:ext>
            </a:extLst>
          </p:cNvPr>
          <p:cNvSpPr/>
          <p:nvPr/>
        </p:nvSpPr>
        <p:spPr>
          <a:xfrm>
            <a:off x="1189945" y="2009303"/>
            <a:ext cx="1317183" cy="750802"/>
          </a:xfrm>
          <a:prstGeom prst="foldedCorner">
            <a:avLst/>
          </a:prstGeom>
          <a:gradFill>
            <a:gsLst>
              <a:gs pos="30000">
                <a:srgbClr val="BDF4F0"/>
              </a:gs>
              <a:gs pos="100000">
                <a:srgbClr val="97C5C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es-419" sz="1400">
                <a:solidFill>
                  <a:schemeClr val="tx1">
                    <a:lumMod val="75000"/>
                    <a:lumOff val="25000"/>
                  </a:schemeClr>
                </a:solidFill>
                <a:latin typeface="Century Gothic" panose="020B0502020202020204" pitchFamily="34" charset="0"/>
              </a:rPr>
              <a:t>Causa</a:t>
            </a:r>
          </a:p>
        </p:txBody>
      </p:sp>
      <p:sp>
        <p:nvSpPr>
          <p:cNvPr id="7" name="Folded Corner 6">
            <a:extLst>
              <a:ext uri="{FF2B5EF4-FFF2-40B4-BE49-F238E27FC236}">
                <a16:creationId xmlns:a16="http://schemas.microsoft.com/office/drawing/2014/main" id="{1114CAE8-16FE-3351-74AE-E42D054BAEAA}"/>
              </a:ext>
            </a:extLst>
          </p:cNvPr>
          <p:cNvSpPr/>
          <p:nvPr/>
        </p:nvSpPr>
        <p:spPr>
          <a:xfrm>
            <a:off x="6085355" y="210790"/>
            <a:ext cx="2651760" cy="548640"/>
          </a:xfrm>
          <a:prstGeom prst="foldedCorner">
            <a:avLst>
              <a:gd name="adj" fmla="val 50000"/>
            </a:avLst>
          </a:prstGeom>
          <a:gradFill>
            <a:gsLst>
              <a:gs pos="30000">
                <a:srgbClr val="E2AA00"/>
              </a:gs>
              <a:gs pos="100000">
                <a:srgbClr val="B5890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es-419" sz="2000">
                <a:latin typeface="Century Gothic" panose="020B0502020202020204" pitchFamily="34" charset="0"/>
              </a:rPr>
              <a:t>Categoría </a:t>
            </a:r>
          </a:p>
        </p:txBody>
      </p:sp>
      <p:sp>
        <p:nvSpPr>
          <p:cNvPr id="8" name="Folded Corner 7">
            <a:extLst>
              <a:ext uri="{FF2B5EF4-FFF2-40B4-BE49-F238E27FC236}">
                <a16:creationId xmlns:a16="http://schemas.microsoft.com/office/drawing/2014/main" id="{824A2A49-7C21-3989-0780-CF353F9503B6}"/>
              </a:ext>
            </a:extLst>
          </p:cNvPr>
          <p:cNvSpPr/>
          <p:nvPr/>
        </p:nvSpPr>
        <p:spPr>
          <a:xfrm>
            <a:off x="6761195" y="1880885"/>
            <a:ext cx="2364879" cy="750802"/>
          </a:xfrm>
          <a:prstGeom prst="foldedCorner">
            <a:avLst/>
          </a:prstGeom>
          <a:gradFill>
            <a:gsLst>
              <a:gs pos="30000">
                <a:schemeClr val="accent4">
                  <a:lumMod val="40000"/>
                  <a:lumOff val="60000"/>
                </a:schemeClr>
              </a:gs>
              <a:gs pos="100000">
                <a:schemeClr val="accent4"/>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es-419" sz="1400">
                <a:solidFill>
                  <a:schemeClr val="tx1">
                    <a:lumMod val="75000"/>
                    <a:lumOff val="25000"/>
                  </a:schemeClr>
                </a:solidFill>
                <a:latin typeface="Century Gothic" panose="020B0502020202020204" pitchFamily="34" charset="0"/>
              </a:rPr>
              <a:t>Causa</a:t>
            </a:r>
          </a:p>
        </p:txBody>
      </p:sp>
      <p:sp>
        <p:nvSpPr>
          <p:cNvPr id="9" name="Folded Corner 8">
            <a:extLst>
              <a:ext uri="{FF2B5EF4-FFF2-40B4-BE49-F238E27FC236}">
                <a16:creationId xmlns:a16="http://schemas.microsoft.com/office/drawing/2014/main" id="{2F732AC3-B782-C615-54BB-912B1B753DEF}"/>
              </a:ext>
            </a:extLst>
          </p:cNvPr>
          <p:cNvSpPr/>
          <p:nvPr/>
        </p:nvSpPr>
        <p:spPr>
          <a:xfrm>
            <a:off x="6885841" y="933187"/>
            <a:ext cx="2135988" cy="750802"/>
          </a:xfrm>
          <a:prstGeom prst="foldedCorner">
            <a:avLst/>
          </a:prstGeom>
          <a:gradFill>
            <a:gsLst>
              <a:gs pos="30000">
                <a:schemeClr val="accent4">
                  <a:lumMod val="40000"/>
                  <a:lumOff val="60000"/>
                </a:schemeClr>
              </a:gs>
              <a:gs pos="100000">
                <a:schemeClr val="accent4"/>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es-419" sz="1400">
                <a:solidFill>
                  <a:schemeClr val="tx1">
                    <a:lumMod val="75000"/>
                    <a:lumOff val="25000"/>
                  </a:schemeClr>
                </a:solidFill>
                <a:latin typeface="Century Gothic" panose="020B0502020202020204" pitchFamily="34" charset="0"/>
              </a:rPr>
              <a:t>Causa</a:t>
            </a:r>
          </a:p>
        </p:txBody>
      </p:sp>
      <p:sp>
        <p:nvSpPr>
          <p:cNvPr id="10" name="Folded Corner 9">
            <a:extLst>
              <a:ext uri="{FF2B5EF4-FFF2-40B4-BE49-F238E27FC236}">
                <a16:creationId xmlns:a16="http://schemas.microsoft.com/office/drawing/2014/main" id="{9648E4B0-81C2-2B2B-16E4-68760FD976E1}"/>
              </a:ext>
            </a:extLst>
          </p:cNvPr>
          <p:cNvSpPr/>
          <p:nvPr/>
        </p:nvSpPr>
        <p:spPr>
          <a:xfrm>
            <a:off x="10388902" y="3976387"/>
            <a:ext cx="1566874" cy="1472465"/>
          </a:xfrm>
          <a:prstGeom prst="foldedCorner">
            <a:avLst/>
          </a:prstGeom>
          <a:gradFill>
            <a:gsLst>
              <a:gs pos="19000">
                <a:srgbClr val="A8FE0F"/>
              </a:gs>
              <a:gs pos="100000">
                <a:srgbClr val="92D05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es-419" sz="1500" dirty="0">
                <a:solidFill>
                  <a:sysClr val="windowText" lastClr="000000"/>
                </a:solidFill>
                <a:latin typeface="Century Gothic" panose="020B0502020202020204" pitchFamily="34" charset="0"/>
              </a:rPr>
              <a:t>Título del planteamiento del problema</a:t>
            </a:r>
          </a:p>
        </p:txBody>
      </p:sp>
      <p:sp>
        <p:nvSpPr>
          <p:cNvPr id="11" name="Folded Corner 10">
            <a:extLst>
              <a:ext uri="{FF2B5EF4-FFF2-40B4-BE49-F238E27FC236}">
                <a16:creationId xmlns:a16="http://schemas.microsoft.com/office/drawing/2014/main" id="{FD781775-5319-A473-DF94-EEF3C38CAF96}"/>
              </a:ext>
            </a:extLst>
          </p:cNvPr>
          <p:cNvSpPr/>
          <p:nvPr/>
        </p:nvSpPr>
        <p:spPr>
          <a:xfrm>
            <a:off x="191702" y="4185748"/>
            <a:ext cx="2651760" cy="548640"/>
          </a:xfrm>
          <a:prstGeom prst="foldedCorner">
            <a:avLst>
              <a:gd name="adj" fmla="val 50000"/>
            </a:avLst>
          </a:prstGeom>
          <a:gradFill>
            <a:gsLst>
              <a:gs pos="30000">
                <a:srgbClr val="0099FF"/>
              </a:gs>
              <a:gs pos="100000">
                <a:srgbClr val="1255FF"/>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es-419" sz="2000">
                <a:latin typeface="Century Gothic" panose="020B0502020202020204" pitchFamily="34" charset="0"/>
              </a:rPr>
              <a:t>Categoría </a:t>
            </a:r>
          </a:p>
        </p:txBody>
      </p:sp>
      <p:sp>
        <p:nvSpPr>
          <p:cNvPr id="12" name="Folded Corner 11">
            <a:extLst>
              <a:ext uri="{FF2B5EF4-FFF2-40B4-BE49-F238E27FC236}">
                <a16:creationId xmlns:a16="http://schemas.microsoft.com/office/drawing/2014/main" id="{57FAF325-526F-A0C5-99C1-976CA8EB4A06}"/>
              </a:ext>
            </a:extLst>
          </p:cNvPr>
          <p:cNvSpPr/>
          <p:nvPr/>
        </p:nvSpPr>
        <p:spPr>
          <a:xfrm>
            <a:off x="3207510" y="5819527"/>
            <a:ext cx="2364879" cy="750802"/>
          </a:xfrm>
          <a:prstGeom prst="foldedCorner">
            <a:avLst/>
          </a:prstGeom>
          <a:gradFill>
            <a:gsLst>
              <a:gs pos="30000">
                <a:schemeClr val="accent2">
                  <a:lumMod val="20000"/>
                  <a:lumOff val="80000"/>
                </a:schemeClr>
              </a:gs>
              <a:gs pos="100000">
                <a:schemeClr val="accent2">
                  <a:lumMod val="60000"/>
                  <a:lumOff val="40000"/>
                </a:schemeClr>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es-419" sz="1400">
                <a:solidFill>
                  <a:schemeClr val="tx1">
                    <a:lumMod val="75000"/>
                    <a:lumOff val="25000"/>
                  </a:schemeClr>
                </a:solidFill>
                <a:latin typeface="Century Gothic" panose="020B0502020202020204" pitchFamily="34" charset="0"/>
              </a:rPr>
              <a:t>Causa</a:t>
            </a:r>
          </a:p>
        </p:txBody>
      </p:sp>
      <p:sp>
        <p:nvSpPr>
          <p:cNvPr id="13" name="Folded Corner 12">
            <a:extLst>
              <a:ext uri="{FF2B5EF4-FFF2-40B4-BE49-F238E27FC236}">
                <a16:creationId xmlns:a16="http://schemas.microsoft.com/office/drawing/2014/main" id="{6448E4FE-21E5-8FBD-8A32-E17FECFA8FC1}"/>
              </a:ext>
            </a:extLst>
          </p:cNvPr>
          <p:cNvSpPr/>
          <p:nvPr/>
        </p:nvSpPr>
        <p:spPr>
          <a:xfrm>
            <a:off x="3148874" y="4185748"/>
            <a:ext cx="2651760" cy="548640"/>
          </a:xfrm>
          <a:prstGeom prst="foldedCorner">
            <a:avLst>
              <a:gd name="adj" fmla="val 50000"/>
            </a:avLst>
          </a:prstGeom>
          <a:gradFill>
            <a:gsLst>
              <a:gs pos="30000">
                <a:schemeClr val="accent2">
                  <a:lumMod val="60000"/>
                  <a:lumOff val="40000"/>
                </a:schemeClr>
              </a:gs>
              <a:gs pos="100000">
                <a:srgbClr val="D16E2A"/>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es-419" sz="2000">
                <a:latin typeface="Century Gothic" panose="020B0502020202020204" pitchFamily="34" charset="0"/>
              </a:rPr>
              <a:t>Categoría</a:t>
            </a:r>
          </a:p>
        </p:txBody>
      </p:sp>
      <p:sp>
        <p:nvSpPr>
          <p:cNvPr id="14" name="Folded Corner 13">
            <a:extLst>
              <a:ext uri="{FF2B5EF4-FFF2-40B4-BE49-F238E27FC236}">
                <a16:creationId xmlns:a16="http://schemas.microsoft.com/office/drawing/2014/main" id="{C32B3EF6-947C-EE93-56AB-851545CD467A}"/>
              </a:ext>
            </a:extLst>
          </p:cNvPr>
          <p:cNvSpPr/>
          <p:nvPr/>
        </p:nvSpPr>
        <p:spPr>
          <a:xfrm>
            <a:off x="653622" y="4854986"/>
            <a:ext cx="2189840" cy="1792224"/>
          </a:xfrm>
          <a:prstGeom prst="foldedCorner">
            <a:avLst/>
          </a:prstGeom>
          <a:gradFill>
            <a:gsLst>
              <a:gs pos="92000">
                <a:srgbClr val="63BBFC"/>
              </a:gs>
              <a:gs pos="22000">
                <a:srgbClr val="A2D7FC"/>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es-419" sz="1400">
                <a:solidFill>
                  <a:sysClr val="windowText" lastClr="000000"/>
                </a:solidFill>
                <a:latin typeface="Century Gothic" panose="020B0502020202020204" pitchFamily="34" charset="0"/>
              </a:rPr>
              <a:t>Causa</a:t>
            </a:r>
          </a:p>
        </p:txBody>
      </p:sp>
      <p:sp>
        <p:nvSpPr>
          <p:cNvPr id="15" name="Folded Corner 14">
            <a:extLst>
              <a:ext uri="{FF2B5EF4-FFF2-40B4-BE49-F238E27FC236}">
                <a16:creationId xmlns:a16="http://schemas.microsoft.com/office/drawing/2014/main" id="{D9984A92-BE1F-CD5A-E40A-2C0AF2F8AEAF}"/>
              </a:ext>
            </a:extLst>
          </p:cNvPr>
          <p:cNvSpPr/>
          <p:nvPr/>
        </p:nvSpPr>
        <p:spPr>
          <a:xfrm>
            <a:off x="6085355" y="4185748"/>
            <a:ext cx="2651760" cy="548640"/>
          </a:xfrm>
          <a:prstGeom prst="foldedCorner">
            <a:avLst>
              <a:gd name="adj" fmla="val 50000"/>
            </a:avLst>
          </a:prstGeom>
          <a:gradFill>
            <a:gsLst>
              <a:gs pos="30000">
                <a:srgbClr val="E967D8"/>
              </a:gs>
              <a:gs pos="100000">
                <a:srgbClr val="8734A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es-419" sz="2000">
                <a:latin typeface="Century Gothic" panose="020B0502020202020204" pitchFamily="34" charset="0"/>
              </a:rPr>
              <a:t>Categoría </a:t>
            </a:r>
          </a:p>
        </p:txBody>
      </p:sp>
      <p:sp>
        <p:nvSpPr>
          <p:cNvPr id="16" name="Folded Corner 15">
            <a:extLst>
              <a:ext uri="{FF2B5EF4-FFF2-40B4-BE49-F238E27FC236}">
                <a16:creationId xmlns:a16="http://schemas.microsoft.com/office/drawing/2014/main" id="{39755E89-6143-FB27-0978-145BEB86C599}"/>
              </a:ext>
            </a:extLst>
          </p:cNvPr>
          <p:cNvSpPr/>
          <p:nvPr/>
        </p:nvSpPr>
        <p:spPr>
          <a:xfrm>
            <a:off x="6316711" y="5828640"/>
            <a:ext cx="2364879" cy="870509"/>
          </a:xfrm>
          <a:prstGeom prst="foldedCorner">
            <a:avLst/>
          </a:prstGeom>
          <a:gradFill>
            <a:gsLst>
              <a:gs pos="30000">
                <a:srgbClr val="F7B7E4"/>
              </a:gs>
              <a:gs pos="100000">
                <a:srgbClr val="D182BE"/>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es-419" sz="1400">
                <a:solidFill>
                  <a:schemeClr val="tx1">
                    <a:lumMod val="75000"/>
                    <a:lumOff val="25000"/>
                  </a:schemeClr>
                </a:solidFill>
                <a:latin typeface="Century Gothic" panose="020B0502020202020204" pitchFamily="34" charset="0"/>
              </a:rPr>
              <a:t>Causa</a:t>
            </a:r>
          </a:p>
        </p:txBody>
      </p:sp>
      <p:sp>
        <p:nvSpPr>
          <p:cNvPr id="17" name="Folded Corner 16">
            <a:extLst>
              <a:ext uri="{FF2B5EF4-FFF2-40B4-BE49-F238E27FC236}">
                <a16:creationId xmlns:a16="http://schemas.microsoft.com/office/drawing/2014/main" id="{61B3B147-7A25-9E52-C1F2-B5DE70E37B09}"/>
              </a:ext>
            </a:extLst>
          </p:cNvPr>
          <p:cNvSpPr/>
          <p:nvPr/>
        </p:nvSpPr>
        <p:spPr>
          <a:xfrm>
            <a:off x="4194495" y="4862520"/>
            <a:ext cx="2135988" cy="750802"/>
          </a:xfrm>
          <a:prstGeom prst="foldedCorner">
            <a:avLst/>
          </a:prstGeom>
          <a:gradFill>
            <a:gsLst>
              <a:gs pos="30000">
                <a:schemeClr val="accent2">
                  <a:lumMod val="20000"/>
                  <a:lumOff val="80000"/>
                </a:schemeClr>
              </a:gs>
              <a:gs pos="100000">
                <a:schemeClr val="accent2">
                  <a:lumMod val="60000"/>
                  <a:lumOff val="40000"/>
                </a:schemeClr>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es-419" sz="1400">
                <a:solidFill>
                  <a:schemeClr val="tx1">
                    <a:lumMod val="75000"/>
                    <a:lumOff val="25000"/>
                  </a:schemeClr>
                </a:solidFill>
                <a:latin typeface="Century Gothic" panose="020B0502020202020204" pitchFamily="34" charset="0"/>
              </a:rPr>
              <a:t>Causa</a:t>
            </a:r>
          </a:p>
        </p:txBody>
      </p:sp>
      <p:sp>
        <p:nvSpPr>
          <p:cNvPr id="18" name="Folded Corner 17">
            <a:extLst>
              <a:ext uri="{FF2B5EF4-FFF2-40B4-BE49-F238E27FC236}">
                <a16:creationId xmlns:a16="http://schemas.microsoft.com/office/drawing/2014/main" id="{8C766414-71FD-5741-9063-463F789D38E4}"/>
              </a:ext>
            </a:extLst>
          </p:cNvPr>
          <p:cNvSpPr/>
          <p:nvPr/>
        </p:nvSpPr>
        <p:spPr>
          <a:xfrm>
            <a:off x="6985031" y="4826819"/>
            <a:ext cx="946591" cy="828064"/>
          </a:xfrm>
          <a:prstGeom prst="foldedCorner">
            <a:avLst/>
          </a:prstGeom>
          <a:gradFill>
            <a:gsLst>
              <a:gs pos="30000">
                <a:srgbClr val="F7B7E4"/>
              </a:gs>
              <a:gs pos="100000">
                <a:srgbClr val="D182BE"/>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es-419" sz="1400">
                <a:solidFill>
                  <a:schemeClr val="tx1">
                    <a:lumMod val="75000"/>
                    <a:lumOff val="25000"/>
                  </a:schemeClr>
                </a:solidFill>
                <a:latin typeface="Century Gothic" panose="020B0502020202020204" pitchFamily="34" charset="0"/>
              </a:rPr>
              <a:t>Causa</a:t>
            </a:r>
          </a:p>
        </p:txBody>
      </p:sp>
      <p:sp>
        <p:nvSpPr>
          <p:cNvPr id="19" name="Folded Corner 18">
            <a:extLst>
              <a:ext uri="{FF2B5EF4-FFF2-40B4-BE49-F238E27FC236}">
                <a16:creationId xmlns:a16="http://schemas.microsoft.com/office/drawing/2014/main" id="{241DC39B-49A7-A475-E0A6-FD14D5F01C25}"/>
              </a:ext>
            </a:extLst>
          </p:cNvPr>
          <p:cNvSpPr/>
          <p:nvPr/>
        </p:nvSpPr>
        <p:spPr>
          <a:xfrm>
            <a:off x="8099180" y="5172662"/>
            <a:ext cx="946591" cy="828064"/>
          </a:xfrm>
          <a:prstGeom prst="foldedCorner">
            <a:avLst/>
          </a:prstGeom>
          <a:gradFill>
            <a:gsLst>
              <a:gs pos="30000">
                <a:srgbClr val="F7B7E4"/>
              </a:gs>
              <a:gs pos="100000">
                <a:srgbClr val="D182BE"/>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es-419" sz="1400">
                <a:solidFill>
                  <a:schemeClr val="tx1">
                    <a:lumMod val="75000"/>
                    <a:lumOff val="25000"/>
                  </a:schemeClr>
                </a:solidFill>
                <a:latin typeface="Century Gothic" panose="020B0502020202020204" pitchFamily="34" charset="0"/>
              </a:rPr>
              <a:t>Causa</a:t>
            </a:r>
          </a:p>
        </p:txBody>
      </p:sp>
      <p:sp>
        <p:nvSpPr>
          <p:cNvPr id="20" name="Folded Corner 19">
            <a:extLst>
              <a:ext uri="{FF2B5EF4-FFF2-40B4-BE49-F238E27FC236}">
                <a16:creationId xmlns:a16="http://schemas.microsoft.com/office/drawing/2014/main" id="{61D08117-FA8F-EB58-2C30-60AF6A909DA6}"/>
              </a:ext>
            </a:extLst>
          </p:cNvPr>
          <p:cNvSpPr/>
          <p:nvPr/>
        </p:nvSpPr>
        <p:spPr>
          <a:xfrm>
            <a:off x="9081007" y="210790"/>
            <a:ext cx="2651760" cy="548640"/>
          </a:xfrm>
          <a:prstGeom prst="foldedCorner">
            <a:avLst>
              <a:gd name="adj" fmla="val 50000"/>
            </a:avLst>
          </a:prstGeom>
          <a:gradFill>
            <a:gsLst>
              <a:gs pos="30000">
                <a:srgbClr val="9ED113"/>
              </a:gs>
              <a:gs pos="100000">
                <a:srgbClr val="93AC0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es-419" sz="2000">
                <a:latin typeface="Century Gothic" panose="020B0502020202020204" pitchFamily="34" charset="0"/>
              </a:rPr>
              <a:t>Categoría </a:t>
            </a:r>
          </a:p>
        </p:txBody>
      </p:sp>
      <p:sp>
        <p:nvSpPr>
          <p:cNvPr id="21" name="Folded Corner 20">
            <a:extLst>
              <a:ext uri="{FF2B5EF4-FFF2-40B4-BE49-F238E27FC236}">
                <a16:creationId xmlns:a16="http://schemas.microsoft.com/office/drawing/2014/main" id="{05AF49D6-A713-5671-59BD-EF5499C55912}"/>
              </a:ext>
            </a:extLst>
          </p:cNvPr>
          <p:cNvSpPr/>
          <p:nvPr/>
        </p:nvSpPr>
        <p:spPr>
          <a:xfrm>
            <a:off x="9756847" y="1880885"/>
            <a:ext cx="2364879" cy="750802"/>
          </a:xfrm>
          <a:prstGeom prst="foldedCorner">
            <a:avLst/>
          </a:prstGeom>
          <a:gradFill>
            <a:gsLst>
              <a:gs pos="30000">
                <a:srgbClr val="B8EA1A"/>
              </a:gs>
              <a:gs pos="100000">
                <a:srgbClr val="95E70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es-419" sz="1400">
                <a:solidFill>
                  <a:schemeClr val="tx1">
                    <a:lumMod val="75000"/>
                    <a:lumOff val="25000"/>
                  </a:schemeClr>
                </a:solidFill>
                <a:latin typeface="Century Gothic" panose="020B0502020202020204" pitchFamily="34" charset="0"/>
              </a:rPr>
              <a:t>Causa</a:t>
            </a:r>
          </a:p>
        </p:txBody>
      </p:sp>
      <p:sp>
        <p:nvSpPr>
          <p:cNvPr id="22" name="Folded Corner 21">
            <a:extLst>
              <a:ext uri="{FF2B5EF4-FFF2-40B4-BE49-F238E27FC236}">
                <a16:creationId xmlns:a16="http://schemas.microsoft.com/office/drawing/2014/main" id="{12713F0E-5612-5DB9-387B-91836FF6EB4C}"/>
              </a:ext>
            </a:extLst>
          </p:cNvPr>
          <p:cNvSpPr/>
          <p:nvPr/>
        </p:nvSpPr>
        <p:spPr>
          <a:xfrm>
            <a:off x="9881493" y="933187"/>
            <a:ext cx="2135988" cy="750802"/>
          </a:xfrm>
          <a:prstGeom prst="foldedCorner">
            <a:avLst/>
          </a:prstGeom>
          <a:gradFill>
            <a:gsLst>
              <a:gs pos="30000">
                <a:srgbClr val="B8EA1A"/>
              </a:gs>
              <a:gs pos="100000">
                <a:srgbClr val="95E70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es-419" sz="1400">
                <a:solidFill>
                  <a:schemeClr val="tx1">
                    <a:lumMod val="75000"/>
                    <a:lumOff val="25000"/>
                  </a:schemeClr>
                </a:solidFill>
                <a:latin typeface="Century Gothic" panose="020B0502020202020204" pitchFamily="34" charset="0"/>
              </a:rPr>
              <a:t>Causa</a:t>
            </a:r>
          </a:p>
        </p:txBody>
      </p:sp>
      <p:sp>
        <p:nvSpPr>
          <p:cNvPr id="23" name="Folded Corner 22">
            <a:extLst>
              <a:ext uri="{FF2B5EF4-FFF2-40B4-BE49-F238E27FC236}">
                <a16:creationId xmlns:a16="http://schemas.microsoft.com/office/drawing/2014/main" id="{CE4EE951-4674-3640-F054-6440DF3CEEE1}"/>
              </a:ext>
            </a:extLst>
          </p:cNvPr>
          <p:cNvSpPr/>
          <p:nvPr/>
        </p:nvSpPr>
        <p:spPr>
          <a:xfrm>
            <a:off x="8894621" y="2956144"/>
            <a:ext cx="1566874" cy="1472465"/>
          </a:xfrm>
          <a:prstGeom prst="foldedCorner">
            <a:avLst/>
          </a:prstGeom>
          <a:gradFill>
            <a:gsLst>
              <a:gs pos="19000">
                <a:srgbClr val="FFFF00"/>
              </a:gs>
              <a:gs pos="100000">
                <a:schemeClr val="accent4"/>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es-419" sz="1500" dirty="0">
                <a:solidFill>
                  <a:sysClr val="windowText" lastClr="000000"/>
                </a:solidFill>
                <a:latin typeface="Century Gothic" panose="020B0502020202020204" pitchFamily="34" charset="0"/>
              </a:rPr>
              <a:t>Título del planteamiento del problema</a:t>
            </a:r>
          </a:p>
        </p:txBody>
      </p:sp>
      <p:sp>
        <p:nvSpPr>
          <p:cNvPr id="39" name="Folded Corner 38">
            <a:extLst>
              <a:ext uri="{FF2B5EF4-FFF2-40B4-BE49-F238E27FC236}">
                <a16:creationId xmlns:a16="http://schemas.microsoft.com/office/drawing/2014/main" id="{CB61D704-8D60-4BB1-0FB8-122E9FF59965}"/>
              </a:ext>
            </a:extLst>
          </p:cNvPr>
          <p:cNvSpPr/>
          <p:nvPr/>
        </p:nvSpPr>
        <p:spPr>
          <a:xfrm>
            <a:off x="9584882" y="5188580"/>
            <a:ext cx="1566874" cy="1472465"/>
          </a:xfrm>
          <a:prstGeom prst="foldedCorner">
            <a:avLst/>
          </a:prstGeom>
          <a:gradFill>
            <a:gsLst>
              <a:gs pos="19000">
                <a:srgbClr val="00B0F0"/>
              </a:gs>
              <a:gs pos="100000">
                <a:srgbClr val="00206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es-419" sz="1500" dirty="0">
                <a:solidFill>
                  <a:schemeClr val="bg1"/>
                </a:solidFill>
                <a:latin typeface="Century Gothic" panose="020B0502020202020204" pitchFamily="34" charset="0"/>
              </a:rPr>
              <a:t>Título del planteamiento del problema</a:t>
            </a:r>
          </a:p>
        </p:txBody>
      </p:sp>
      <p:sp>
        <p:nvSpPr>
          <p:cNvPr id="24" name="TextBox 23">
            <a:extLst>
              <a:ext uri="{FF2B5EF4-FFF2-40B4-BE49-F238E27FC236}">
                <a16:creationId xmlns:a16="http://schemas.microsoft.com/office/drawing/2014/main" id="{D558C291-5664-CDDA-EED2-8B32709610AC}"/>
              </a:ext>
            </a:extLst>
          </p:cNvPr>
          <p:cNvSpPr txBox="1"/>
          <p:nvPr/>
        </p:nvSpPr>
        <p:spPr>
          <a:xfrm>
            <a:off x="191702" y="2958379"/>
            <a:ext cx="8489888" cy="1061829"/>
          </a:xfrm>
          <a:prstGeom prst="rect">
            <a:avLst/>
          </a:prstGeom>
          <a:noFill/>
          <a:effectLst/>
        </p:spPr>
        <p:txBody>
          <a:bodyPr wrap="square" rtlCol="0">
            <a:spAutoFit/>
          </a:bodyPr>
          <a:lstStyle/>
          <a:p>
            <a:pPr rtl="0">
              <a:lnSpc>
                <a:spcPct val="90000"/>
              </a:lnSpc>
            </a:pPr>
            <a:r>
              <a:rPr lang="pt-BR" sz="7000" b="1" dirty="0">
                <a:latin typeface="Century Gothic" panose="020B0502020202020204" pitchFamily="34" charset="0"/>
              </a:rPr>
              <a:t>NOTAS ADHESIVAS</a:t>
            </a:r>
            <a:endParaRPr lang="fr-FR" sz="7000" b="1" dirty="0">
              <a:latin typeface="Century Gothic" panose="020B0502020202020204" pitchFamily="34" charset="0"/>
            </a:endParaRPr>
          </a:p>
        </p:txBody>
      </p:sp>
    </p:spTree>
    <p:extLst>
      <p:ext uri="{BB962C8B-B14F-4D97-AF65-F5344CB8AC3E}">
        <p14:creationId xmlns:p14="http://schemas.microsoft.com/office/powerpoint/2010/main" val="2630918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2912416761"/>
              </p:ext>
            </p:extLst>
          </p:nvPr>
        </p:nvGraphicFramePr>
        <p:xfrm>
          <a:off x="787790" y="1050352"/>
          <a:ext cx="10362563" cy="2468352"/>
        </p:xfrm>
        <a:graphic>
          <a:graphicData uri="http://schemas.openxmlformats.org/drawingml/2006/table">
            <a:tbl>
              <a:tblPr firstRow="1" firstCol="1" bandRow="1">
                <a:tableStyleId>{5C22544A-7EE6-4342-B048-85BDC9FD1C3A}</a:tableStyleId>
              </a:tblPr>
              <a:tblGrid>
                <a:gridCol w="1036256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es-419" sz="1600" b="1" dirty="0">
                          <a:solidFill>
                            <a:schemeClr val="tx1"/>
                          </a:solidFill>
                          <a:effectLst/>
                          <a:latin typeface="Century Gothic" panose="020B0502020202020204" pitchFamily="34" charset="0"/>
                        </a:rPr>
                        <a:t>DESCARGO DE RESPONSABILIDAD</a:t>
                      </a:r>
                    </a:p>
                    <a:p>
                      <a:pPr marL="0" marR="0" rtl="0">
                        <a:spcBef>
                          <a:spcPts val="0"/>
                        </a:spcBef>
                        <a:spcAft>
                          <a:spcPts val="0"/>
                        </a:spcAft>
                      </a:pPr>
                      <a:r>
                        <a:rPr lang="es-419" sz="1200" b="0" dirty="0">
                          <a:solidFill>
                            <a:schemeClr val="tx1"/>
                          </a:solidFill>
                          <a:effectLst/>
                          <a:latin typeface="Century Gothic" panose="020B0502020202020204" pitchFamily="34" charset="0"/>
                        </a:rPr>
                        <a:t> </a:t>
                      </a:r>
                    </a:p>
                    <a:p>
                      <a:pPr marL="0" marR="0" rtl="0">
                        <a:spcBef>
                          <a:spcPts val="0"/>
                        </a:spcBef>
                        <a:spcAft>
                          <a:spcPts val="0"/>
                        </a:spcAft>
                      </a:pPr>
                      <a:r>
                        <a:rPr lang="es-419" sz="1400" b="0" dirty="0">
                          <a:solidFill>
                            <a:schemeClr val="tx1"/>
                          </a:solidFill>
                          <a:effectLst/>
                          <a:latin typeface="Century Gothic" panose="020B0502020202020204" pitchFamily="34" charset="0"/>
                        </a:rPr>
                        <a:t>Todos los artículos, las plantillas o la información que proporcione Smartsheet en el sitio web son solo de referencia. Si bien nos esforzamos por mantener la información actualizada y correcta, no hacemos declaraciones ni garantías de ningún tipo, explícitas o implícitas, sobre la integridad, precisión, confiabilidad, idoneidad o disponibilidad con respecto al sitio web o la información, los artículos, las plantillas o los gráficos relacionados que figuran en el sitio web. Por lo tanto, la confianza que usted deposite en dicha información es estrictamente bajo su propio riesgo.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16686</TotalTime>
  <Words>303</Words>
  <Application>Microsoft Office PowerPoint</Application>
  <PresentationFormat>Widescreen</PresentationFormat>
  <Paragraphs>61</Paragraphs>
  <Slides>6</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157</cp:revision>
  <cp:lastPrinted>2020-08-31T22:23:58Z</cp:lastPrinted>
  <dcterms:created xsi:type="dcterms:W3CDTF">2021-07-07T23:54:57Z</dcterms:created>
  <dcterms:modified xsi:type="dcterms:W3CDTF">2024-11-05T13:48:44Z</dcterms:modified>
</cp:coreProperties>
</file>