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7"/>
  </p:notesMasterIdLst>
  <p:sldIdLst>
    <p:sldId id="342" r:id="rId2"/>
    <p:sldId id="316" r:id="rId3"/>
    <p:sldId id="349" r:id="rId4"/>
    <p:sldId id="352" r:id="rId5"/>
    <p:sldId id="295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ca Waite" initials="EW" lastIdx="2" clrIdx="0">
    <p:extLst>
      <p:ext uri="{19B8F6BF-5375-455C-9EA6-DF929625EA0E}">
        <p15:presenceInfo xmlns:p15="http://schemas.microsoft.com/office/powerpoint/2012/main" userId="c568693182780e7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E4C"/>
    <a:srgbClr val="F0A622"/>
    <a:srgbClr val="4CEDF0"/>
    <a:srgbClr val="EAEEF3"/>
    <a:srgbClr val="00BD32"/>
    <a:srgbClr val="E3EAF6"/>
    <a:srgbClr val="5B7191"/>
    <a:srgbClr val="CDD5DD"/>
    <a:srgbClr val="74859B"/>
    <a:srgbClr val="C4D2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374" autoAdjust="0"/>
    <p:restoredTop sz="86447"/>
  </p:normalViewPr>
  <p:slideViewPr>
    <p:cSldViewPr snapToGrid="0" snapToObjects="1">
      <p:cViewPr varScale="1">
        <p:scale>
          <a:sx n="67" d="100"/>
          <a:sy n="67" d="100"/>
        </p:scale>
        <p:origin x="48" y="906"/>
      </p:cViewPr>
      <p:guideLst/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</p:sldLst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4.xml"/><Relationship Id="rId2" Type="http://schemas.openxmlformats.org/officeDocument/2006/relationships/slide" Target="slides/slide3.xml"/><Relationship Id="rId1" Type="http://schemas.openxmlformats.org/officeDocument/2006/relationships/slide" Target="slides/slide2.xml"/><Relationship Id="rId4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6AFEDE-F1BF-6A4A-80D9-CCB6DC4EFE3D}" type="datetimeFigureOut">
              <a:rPr lang="en-US" smtClean="0"/>
              <a:t>12/27/2024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11C10-233D-DA48-A5CB-9365BBABB6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076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827292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64897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4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028810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5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22264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12/27/2024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12/27/2024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12/27/2024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12/27/2024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12/27/2024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12/27/2024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12/27/2024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12/27/2024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12/27/2024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12/27/2024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12/27/2024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95000"/>
                <a:alpha val="40000"/>
              </a:schemeClr>
            </a:gs>
            <a:gs pos="100000">
              <a:schemeClr val="bg1">
                <a:lumMod val="75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12/27/2024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es.smartsheet.com/try-it?trp=27613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" name="Group 37">
            <a:extLst>
              <a:ext uri="{FF2B5EF4-FFF2-40B4-BE49-F238E27FC236}">
                <a16:creationId xmlns:a16="http://schemas.microsoft.com/office/drawing/2014/main" id="{DB138764-CD00-0E4A-A2DD-F583AF2D1771}"/>
              </a:ext>
            </a:extLst>
          </p:cNvPr>
          <p:cNvGrpSpPr/>
          <p:nvPr/>
        </p:nvGrpSpPr>
        <p:grpSpPr>
          <a:xfrm>
            <a:off x="7203068" y="-14628"/>
            <a:ext cx="5724680" cy="6219640"/>
            <a:chOff x="7203068" y="-14628"/>
            <a:chExt cx="5724680" cy="6219640"/>
          </a:xfrm>
        </p:grpSpPr>
        <p:sp>
          <p:nvSpPr>
            <p:cNvPr id="39" name="Triangle 38">
              <a:extLst>
                <a:ext uri="{FF2B5EF4-FFF2-40B4-BE49-F238E27FC236}">
                  <a16:creationId xmlns:a16="http://schemas.microsoft.com/office/drawing/2014/main" id="{361D126C-C8C9-4E49-BC23-E5F065507693}"/>
                </a:ext>
              </a:extLst>
            </p:cNvPr>
            <p:cNvSpPr/>
            <p:nvPr/>
          </p:nvSpPr>
          <p:spPr>
            <a:xfrm>
              <a:off x="8267700" y="1219200"/>
              <a:ext cx="1498109" cy="1121526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0" name="Triangle 39">
              <a:extLst>
                <a:ext uri="{FF2B5EF4-FFF2-40B4-BE49-F238E27FC236}">
                  <a16:creationId xmlns:a16="http://schemas.microsoft.com/office/drawing/2014/main" id="{66B8BB62-DFAB-0C42-A295-143651A140F0}"/>
                </a:ext>
              </a:extLst>
            </p:cNvPr>
            <p:cNvSpPr/>
            <p:nvPr/>
          </p:nvSpPr>
          <p:spPr>
            <a:xfrm rot="10800000">
              <a:off x="8267698" y="2340726"/>
              <a:ext cx="1498109" cy="1121526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accent4"/>
                </a:gs>
              </a:gsLst>
              <a:lin ang="13500000" scaled="1"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1" name="Triangle 40">
              <a:extLst>
                <a:ext uri="{FF2B5EF4-FFF2-40B4-BE49-F238E27FC236}">
                  <a16:creationId xmlns:a16="http://schemas.microsoft.com/office/drawing/2014/main" id="{28E50E58-98D9-414E-9E9A-6E596FC717AB}"/>
                </a:ext>
              </a:extLst>
            </p:cNvPr>
            <p:cNvSpPr/>
            <p:nvPr/>
          </p:nvSpPr>
          <p:spPr>
            <a:xfrm>
              <a:off x="9117614" y="2441587"/>
              <a:ext cx="1498109" cy="1121526"/>
            </a:xfrm>
            <a:prstGeom prst="triangle">
              <a:avLst/>
            </a:prstGeom>
            <a:gradFill>
              <a:gsLst>
                <a:gs pos="82000">
                  <a:srgbClr val="00BD3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2" name="Triangle 41">
              <a:extLst>
                <a:ext uri="{FF2B5EF4-FFF2-40B4-BE49-F238E27FC236}">
                  <a16:creationId xmlns:a16="http://schemas.microsoft.com/office/drawing/2014/main" id="{CDD3B22E-2704-5E4F-94DC-A08936DD8533}"/>
                </a:ext>
              </a:extLst>
            </p:cNvPr>
            <p:cNvSpPr/>
            <p:nvPr/>
          </p:nvSpPr>
          <p:spPr>
            <a:xfrm rot="10800000">
              <a:off x="9117612" y="3563113"/>
              <a:ext cx="1498109" cy="1121526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3" name="Triangle 42">
              <a:extLst>
                <a:ext uri="{FF2B5EF4-FFF2-40B4-BE49-F238E27FC236}">
                  <a16:creationId xmlns:a16="http://schemas.microsoft.com/office/drawing/2014/main" id="{8A629ADE-20CA-AD42-88C2-39F2F76ACF51}"/>
                </a:ext>
              </a:extLst>
            </p:cNvPr>
            <p:cNvSpPr/>
            <p:nvPr/>
          </p:nvSpPr>
          <p:spPr>
            <a:xfrm rot="10800000">
              <a:off x="9118598" y="-14627"/>
              <a:ext cx="3073402" cy="2300834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4" name="Triangle 43">
              <a:extLst>
                <a:ext uri="{FF2B5EF4-FFF2-40B4-BE49-F238E27FC236}">
                  <a16:creationId xmlns:a16="http://schemas.microsoft.com/office/drawing/2014/main" id="{160B7986-5272-A447-8A9F-DA32B05BE53E}"/>
                </a:ext>
              </a:extLst>
            </p:cNvPr>
            <p:cNvSpPr/>
            <p:nvPr/>
          </p:nvSpPr>
          <p:spPr>
            <a:xfrm>
              <a:off x="11194577" y="5032308"/>
              <a:ext cx="825935" cy="618318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tx2">
                    <a:lumMod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5" name="Triangle 44">
              <a:extLst>
                <a:ext uri="{FF2B5EF4-FFF2-40B4-BE49-F238E27FC236}">
                  <a16:creationId xmlns:a16="http://schemas.microsoft.com/office/drawing/2014/main" id="{7DB19CAC-E08A-5342-A360-848503E993FE}"/>
                </a:ext>
              </a:extLst>
            </p:cNvPr>
            <p:cNvSpPr/>
            <p:nvPr/>
          </p:nvSpPr>
          <p:spPr>
            <a:xfrm rot="10800000">
              <a:off x="10726003" y="4976702"/>
              <a:ext cx="825935" cy="618318"/>
            </a:xfrm>
            <a:prstGeom prst="triangle">
              <a:avLst/>
            </a:prstGeom>
            <a:gradFill>
              <a:gsLst>
                <a:gs pos="82000">
                  <a:schemeClr val="tx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" name="Triangle 45">
              <a:extLst>
                <a:ext uri="{FF2B5EF4-FFF2-40B4-BE49-F238E27FC236}">
                  <a16:creationId xmlns:a16="http://schemas.microsoft.com/office/drawing/2014/main" id="{38EBFCFD-605E-5A42-B4AC-958837FE84BC}"/>
                </a:ext>
              </a:extLst>
            </p:cNvPr>
            <p:cNvSpPr/>
            <p:nvPr/>
          </p:nvSpPr>
          <p:spPr>
            <a:xfrm>
              <a:off x="10726004" y="4358384"/>
              <a:ext cx="825935" cy="618318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Triangle 46">
              <a:extLst>
                <a:ext uri="{FF2B5EF4-FFF2-40B4-BE49-F238E27FC236}">
                  <a16:creationId xmlns:a16="http://schemas.microsoft.com/office/drawing/2014/main" id="{412B0A6A-B241-E840-A0FB-4829216ED7A1}"/>
                </a:ext>
              </a:extLst>
            </p:cNvPr>
            <p:cNvSpPr/>
            <p:nvPr/>
          </p:nvSpPr>
          <p:spPr>
            <a:xfrm>
              <a:off x="10732980" y="2926103"/>
              <a:ext cx="825935" cy="618318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Triangle 47">
              <a:extLst>
                <a:ext uri="{FF2B5EF4-FFF2-40B4-BE49-F238E27FC236}">
                  <a16:creationId xmlns:a16="http://schemas.microsoft.com/office/drawing/2014/main" id="{F03C8FE8-67DD-D049-AAC3-E61BA780CBE2}"/>
                </a:ext>
              </a:extLst>
            </p:cNvPr>
            <p:cNvSpPr/>
            <p:nvPr/>
          </p:nvSpPr>
          <p:spPr>
            <a:xfrm rot="10800000">
              <a:off x="10732979" y="3544421"/>
              <a:ext cx="825935" cy="618318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tx2">
                    <a:lumMod val="60000"/>
                    <a:lumOff val="4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Triangle 48">
              <a:extLst>
                <a:ext uri="{FF2B5EF4-FFF2-40B4-BE49-F238E27FC236}">
                  <a16:creationId xmlns:a16="http://schemas.microsoft.com/office/drawing/2014/main" id="{4FA5B15C-7B47-4445-888C-73FD4ACFF6E6}"/>
                </a:ext>
              </a:extLst>
            </p:cNvPr>
            <p:cNvSpPr/>
            <p:nvPr/>
          </p:nvSpPr>
          <p:spPr>
            <a:xfrm>
              <a:off x="11201553" y="3600027"/>
              <a:ext cx="825935" cy="618318"/>
            </a:xfrm>
            <a:prstGeom prst="triangle">
              <a:avLst/>
            </a:prstGeom>
            <a:gradFill>
              <a:gsLst>
                <a:gs pos="82000">
                  <a:srgbClr val="F0A62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Triangle 49">
              <a:extLst>
                <a:ext uri="{FF2B5EF4-FFF2-40B4-BE49-F238E27FC236}">
                  <a16:creationId xmlns:a16="http://schemas.microsoft.com/office/drawing/2014/main" id="{5D254613-1E1E-B14A-8A3E-EF61120C178F}"/>
                </a:ext>
              </a:extLst>
            </p:cNvPr>
            <p:cNvSpPr/>
            <p:nvPr/>
          </p:nvSpPr>
          <p:spPr>
            <a:xfrm rot="10800000">
              <a:off x="11201552" y="4218345"/>
              <a:ext cx="825935" cy="618318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Triangle 50">
              <a:extLst>
                <a:ext uri="{FF2B5EF4-FFF2-40B4-BE49-F238E27FC236}">
                  <a16:creationId xmlns:a16="http://schemas.microsoft.com/office/drawing/2014/main" id="{42F04A0A-6709-E34E-B8BE-9286548BC08E}"/>
                </a:ext>
              </a:extLst>
            </p:cNvPr>
            <p:cNvSpPr/>
            <p:nvPr/>
          </p:nvSpPr>
          <p:spPr>
            <a:xfrm>
              <a:off x="9465415" y="5351037"/>
              <a:ext cx="613059" cy="458953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rgbClr val="92D050"/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Triangle 51">
              <a:extLst>
                <a:ext uri="{FF2B5EF4-FFF2-40B4-BE49-F238E27FC236}">
                  <a16:creationId xmlns:a16="http://schemas.microsoft.com/office/drawing/2014/main" id="{C5BDA9C9-2A2B-5648-97E6-22CAC6F6A6BD}"/>
                </a:ext>
              </a:extLst>
            </p:cNvPr>
            <p:cNvSpPr/>
            <p:nvPr/>
          </p:nvSpPr>
          <p:spPr>
            <a:xfrm rot="10800000">
              <a:off x="8796054" y="4684640"/>
              <a:ext cx="613059" cy="458953"/>
            </a:xfrm>
            <a:prstGeom prst="triangle">
              <a:avLst/>
            </a:prstGeom>
            <a:gradFill>
              <a:gsLst>
                <a:gs pos="82000">
                  <a:srgbClr val="00BD3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Triangle 52">
              <a:extLst>
                <a:ext uri="{FF2B5EF4-FFF2-40B4-BE49-F238E27FC236}">
                  <a16:creationId xmlns:a16="http://schemas.microsoft.com/office/drawing/2014/main" id="{7270D016-11A9-DD45-A873-86FE1BFECDA2}"/>
                </a:ext>
              </a:extLst>
            </p:cNvPr>
            <p:cNvSpPr/>
            <p:nvPr/>
          </p:nvSpPr>
          <p:spPr>
            <a:xfrm>
              <a:off x="8796055" y="4225687"/>
              <a:ext cx="613059" cy="458953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Triangle 53">
              <a:extLst>
                <a:ext uri="{FF2B5EF4-FFF2-40B4-BE49-F238E27FC236}">
                  <a16:creationId xmlns:a16="http://schemas.microsoft.com/office/drawing/2014/main" id="{E221F398-9C64-7F4B-A5B7-92AA0F22C094}"/>
                </a:ext>
              </a:extLst>
            </p:cNvPr>
            <p:cNvSpPr/>
            <p:nvPr/>
          </p:nvSpPr>
          <p:spPr>
            <a:xfrm>
              <a:off x="11429639" y="676405"/>
              <a:ext cx="1498109" cy="1121526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Triangle 54">
              <a:extLst>
                <a:ext uri="{FF2B5EF4-FFF2-40B4-BE49-F238E27FC236}">
                  <a16:creationId xmlns:a16="http://schemas.microsoft.com/office/drawing/2014/main" id="{FD5F0136-25E0-764E-A461-1AED7859FAE2}"/>
                </a:ext>
              </a:extLst>
            </p:cNvPr>
            <p:cNvSpPr/>
            <p:nvPr/>
          </p:nvSpPr>
          <p:spPr>
            <a:xfrm rot="10800000">
              <a:off x="11429637" y="1797931"/>
              <a:ext cx="1498109" cy="1121526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accent4"/>
                </a:gs>
              </a:gsLst>
              <a:lin ang="13500000" scaled="1"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Triangle 55">
              <a:extLst>
                <a:ext uri="{FF2B5EF4-FFF2-40B4-BE49-F238E27FC236}">
                  <a16:creationId xmlns:a16="http://schemas.microsoft.com/office/drawing/2014/main" id="{0194CD26-3F27-AB47-89A6-CC9FC9822585}"/>
                </a:ext>
              </a:extLst>
            </p:cNvPr>
            <p:cNvSpPr/>
            <p:nvPr/>
          </p:nvSpPr>
          <p:spPr>
            <a:xfrm rot="10800000">
              <a:off x="10001145" y="4978503"/>
              <a:ext cx="401094" cy="300270"/>
            </a:xfrm>
            <a:prstGeom prst="triangle">
              <a:avLst/>
            </a:prstGeom>
            <a:noFill/>
            <a:ln>
              <a:solidFill>
                <a:srgbClr val="00BD3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Triangle 56">
              <a:extLst>
                <a:ext uri="{FF2B5EF4-FFF2-40B4-BE49-F238E27FC236}">
                  <a16:creationId xmlns:a16="http://schemas.microsoft.com/office/drawing/2014/main" id="{DB3BB929-8CD6-6848-903C-E85B9DBD3E48}"/>
                </a:ext>
              </a:extLst>
            </p:cNvPr>
            <p:cNvSpPr/>
            <p:nvPr/>
          </p:nvSpPr>
          <p:spPr>
            <a:xfrm>
              <a:off x="8478550" y="3436582"/>
              <a:ext cx="401094" cy="300270"/>
            </a:xfrm>
            <a:prstGeom prst="triangle">
              <a:avLst/>
            </a:prstGeom>
            <a:noFill/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Triangle 57">
              <a:extLst>
                <a:ext uri="{FF2B5EF4-FFF2-40B4-BE49-F238E27FC236}">
                  <a16:creationId xmlns:a16="http://schemas.microsoft.com/office/drawing/2014/main" id="{C3ED5CA8-D214-2E42-BAB6-1CC63C93F0DC}"/>
                </a:ext>
              </a:extLst>
            </p:cNvPr>
            <p:cNvSpPr/>
            <p:nvPr/>
          </p:nvSpPr>
          <p:spPr>
            <a:xfrm>
              <a:off x="10560298" y="3911608"/>
              <a:ext cx="221130" cy="165545"/>
            </a:xfrm>
            <a:prstGeom prst="triangle">
              <a:avLst/>
            </a:prstGeom>
            <a:noFill/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Triangle 58">
              <a:extLst>
                <a:ext uri="{FF2B5EF4-FFF2-40B4-BE49-F238E27FC236}">
                  <a16:creationId xmlns:a16="http://schemas.microsoft.com/office/drawing/2014/main" id="{B15AAE53-1BB2-F745-9EAB-DCEC7E3FEA3D}"/>
                </a:ext>
              </a:extLst>
            </p:cNvPr>
            <p:cNvSpPr/>
            <p:nvPr/>
          </p:nvSpPr>
          <p:spPr>
            <a:xfrm rot="10800000">
              <a:off x="10924816" y="6039467"/>
              <a:ext cx="221130" cy="165545"/>
            </a:xfrm>
            <a:prstGeom prst="triangle">
              <a:avLst/>
            </a:prstGeom>
            <a:noFill/>
            <a:ln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Triangle 59">
              <a:extLst>
                <a:ext uri="{FF2B5EF4-FFF2-40B4-BE49-F238E27FC236}">
                  <a16:creationId xmlns:a16="http://schemas.microsoft.com/office/drawing/2014/main" id="{5EC0F13F-07F2-574E-94CF-D0F18E5D2C09}"/>
                </a:ext>
              </a:extLst>
            </p:cNvPr>
            <p:cNvSpPr/>
            <p:nvPr/>
          </p:nvSpPr>
          <p:spPr>
            <a:xfrm rot="10800000">
              <a:off x="8157134" y="1651419"/>
              <a:ext cx="221130" cy="165545"/>
            </a:xfrm>
            <a:prstGeom prst="triangle">
              <a:avLst/>
            </a:prstGeom>
            <a:noFill/>
            <a:ln>
              <a:solidFill>
                <a:srgbClr val="F0A6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Triangle 60">
              <a:extLst>
                <a:ext uri="{FF2B5EF4-FFF2-40B4-BE49-F238E27FC236}">
                  <a16:creationId xmlns:a16="http://schemas.microsoft.com/office/drawing/2014/main" id="{4F438356-8B65-1B49-91F8-57C5F7713CD8}"/>
                </a:ext>
              </a:extLst>
            </p:cNvPr>
            <p:cNvSpPr/>
            <p:nvPr/>
          </p:nvSpPr>
          <p:spPr>
            <a:xfrm>
              <a:off x="11586492" y="2465841"/>
              <a:ext cx="221130" cy="165545"/>
            </a:xfrm>
            <a:prstGeom prst="triangle">
              <a:avLst/>
            </a:prstGeom>
            <a:noFill/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Triangle 61">
              <a:extLst>
                <a:ext uri="{FF2B5EF4-FFF2-40B4-BE49-F238E27FC236}">
                  <a16:creationId xmlns:a16="http://schemas.microsoft.com/office/drawing/2014/main" id="{5E216E66-080E-584A-96DB-A7CCA7C00246}"/>
                </a:ext>
              </a:extLst>
            </p:cNvPr>
            <p:cNvSpPr/>
            <p:nvPr/>
          </p:nvSpPr>
          <p:spPr>
            <a:xfrm>
              <a:off x="8875258" y="425489"/>
              <a:ext cx="164136" cy="122877"/>
            </a:xfrm>
            <a:prstGeom prst="triangle">
              <a:avLst/>
            </a:prstGeom>
            <a:noFill/>
            <a:ln>
              <a:solidFill>
                <a:srgbClr val="00BD3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Triangle 62">
              <a:extLst>
                <a:ext uri="{FF2B5EF4-FFF2-40B4-BE49-F238E27FC236}">
                  <a16:creationId xmlns:a16="http://schemas.microsoft.com/office/drawing/2014/main" id="{040EEFB1-8A25-994B-B56F-5B936A77E1C6}"/>
                </a:ext>
              </a:extLst>
            </p:cNvPr>
            <p:cNvSpPr/>
            <p:nvPr/>
          </p:nvSpPr>
          <p:spPr>
            <a:xfrm rot="10800000">
              <a:off x="11900905" y="4908188"/>
              <a:ext cx="164136" cy="122877"/>
            </a:xfrm>
            <a:prstGeom prst="triangle">
              <a:avLst/>
            </a:prstGeom>
            <a:noFill/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Triangle 63">
              <a:extLst>
                <a:ext uri="{FF2B5EF4-FFF2-40B4-BE49-F238E27FC236}">
                  <a16:creationId xmlns:a16="http://schemas.microsoft.com/office/drawing/2014/main" id="{930BB49A-F16A-5240-AB93-C9BEB143D3E1}"/>
                </a:ext>
              </a:extLst>
            </p:cNvPr>
            <p:cNvSpPr/>
            <p:nvPr/>
          </p:nvSpPr>
          <p:spPr>
            <a:xfrm>
              <a:off x="9494499" y="1271969"/>
              <a:ext cx="401094" cy="300270"/>
            </a:xfrm>
            <a:prstGeom prst="triangle">
              <a:avLst/>
            </a:prstGeom>
            <a:noFill/>
            <a:ln>
              <a:solidFill>
                <a:srgbClr val="F0A6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Triangle 64">
              <a:extLst>
                <a:ext uri="{FF2B5EF4-FFF2-40B4-BE49-F238E27FC236}">
                  <a16:creationId xmlns:a16="http://schemas.microsoft.com/office/drawing/2014/main" id="{3B837B0D-C3C0-F74E-AC5D-BF2CA1DCFFE3}"/>
                </a:ext>
              </a:extLst>
            </p:cNvPr>
            <p:cNvSpPr/>
            <p:nvPr/>
          </p:nvSpPr>
          <p:spPr>
            <a:xfrm rot="10800000">
              <a:off x="7203068" y="-14628"/>
              <a:ext cx="1592986" cy="1192554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pic>
        <p:nvPicPr>
          <p:cNvPr id="4" name="Picture 3">
            <a:hlinkClick r:id="rId2"/>
            <a:extLst>
              <a:ext uri="{FF2B5EF4-FFF2-40B4-BE49-F238E27FC236}">
                <a16:creationId xmlns:a16="http://schemas.microsoft.com/office/drawing/2014/main" id="{4AEB8225-3AA8-AF48-AD51-3F5F53316D6B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9169098" y="222630"/>
            <a:ext cx="2722455" cy="539496"/>
          </a:xfrm>
          <a:prstGeom prst="rect">
            <a:avLst/>
          </a:prstGeom>
        </p:spPr>
      </p:pic>
      <p:sp>
        <p:nvSpPr>
          <p:cNvPr id="33" name="TextBox 32">
            <a:extLst>
              <a:ext uri="{FF2B5EF4-FFF2-40B4-BE49-F238E27FC236}">
                <a16:creationId xmlns:a16="http://schemas.microsoft.com/office/drawing/2014/main" id="{143A449B-AAB7-994A-92CE-8F48E2CA7DF6}"/>
              </a:ext>
            </a:extLst>
          </p:cNvPr>
          <p:cNvSpPr txBox="1"/>
          <p:nvPr/>
        </p:nvSpPr>
        <p:spPr>
          <a:xfrm>
            <a:off x="300447" y="253847"/>
            <a:ext cx="857481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s-419" sz="2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PLANTILLA DE LÍNEA DE TIEMPO PARA PROYECTOS DE MARKETING</a:t>
            </a:r>
          </a:p>
        </p:txBody>
      </p:sp>
      <p:sp>
        <p:nvSpPr>
          <p:cNvPr id="34" name="Rectangle 7">
            <a:extLst>
              <a:ext uri="{FF2B5EF4-FFF2-40B4-BE49-F238E27FC236}">
                <a16:creationId xmlns:a16="http://schemas.microsoft.com/office/drawing/2014/main" id="{0671204C-72BF-9849-8945-77D03A477E75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35" name="Parallelogram 34">
            <a:extLst>
              <a:ext uri="{FF2B5EF4-FFF2-40B4-BE49-F238E27FC236}">
                <a16:creationId xmlns:a16="http://schemas.microsoft.com/office/drawing/2014/main" id="{E65CF26C-52F9-344A-ACC9-09D07DE0977D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C7DC0BFC-32CE-0544-BDE7-E4E8CD4C8E4D}"/>
              </a:ext>
            </a:extLst>
          </p:cNvPr>
          <p:cNvSpPr txBox="1"/>
          <p:nvPr/>
        </p:nvSpPr>
        <p:spPr>
          <a:xfrm>
            <a:off x="1000125" y="6477000"/>
            <a:ext cx="107471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es-419" dirty="0">
                <a:solidFill>
                  <a:schemeClr val="bg1"/>
                </a:solidFill>
                <a:latin typeface="Century Gothic" panose="020B0502020202020204" pitchFamily="34" charset="0"/>
              </a:rPr>
              <a:t>LÍNEA DE TIEMPO PARA PROYECTOS DE MARKETING</a:t>
            </a: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15002CF0-EA59-CE43-9D0C-B9955C66D425}"/>
              </a:ext>
            </a:extLst>
          </p:cNvPr>
          <p:cNvSpPr txBox="1"/>
          <p:nvPr/>
        </p:nvSpPr>
        <p:spPr>
          <a:xfrm>
            <a:off x="552992" y="926287"/>
            <a:ext cx="1122147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s-419" sz="5400">
                <a:latin typeface="Century Gothic" panose="020B0502020202020204" pitchFamily="34" charset="0"/>
              </a:rPr>
              <a:t>NOMBRE DEL PROYECTO</a:t>
            </a: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4202D8FA-97A9-1F4C-B19E-615D761DF0CF}"/>
              </a:ext>
            </a:extLst>
          </p:cNvPr>
          <p:cNvSpPr txBox="1"/>
          <p:nvPr/>
        </p:nvSpPr>
        <p:spPr>
          <a:xfrm>
            <a:off x="552992" y="2347150"/>
            <a:ext cx="8138087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s-419" sz="3600">
                <a:solidFill>
                  <a:schemeClr val="tx2">
                    <a:lumMod val="50000"/>
                  </a:schemeClr>
                </a:solidFill>
                <a:latin typeface="Century Gothic" panose="020B0502020202020204" pitchFamily="34" charset="0"/>
              </a:rPr>
              <a:t>NOMBRE DE LA ORGANIZACIÓN</a:t>
            </a:r>
          </a:p>
          <a:p>
            <a:pPr rtl="0"/>
            <a:r>
              <a:rPr lang="es-419" sz="2000">
                <a:solidFill>
                  <a:schemeClr val="tx2"/>
                </a:solidFill>
                <a:latin typeface="Century Gothic" panose="020B0502020202020204" pitchFamily="34" charset="0"/>
              </a:rPr>
              <a:t> </a:t>
            </a:r>
          </a:p>
          <a:p>
            <a:pPr rtl="0"/>
            <a:r>
              <a:rPr lang="es-419" sz="1400">
                <a:solidFill>
                  <a:schemeClr val="tx2"/>
                </a:solidFill>
                <a:latin typeface="Century Gothic" panose="020B0502020202020204" pitchFamily="34" charset="0"/>
              </a:rPr>
              <a:t>00/00/0000</a:t>
            </a:r>
          </a:p>
          <a:p>
            <a:pPr rtl="0"/>
            <a:r>
              <a:rPr lang="es-419" sz="1400">
                <a:solidFill>
                  <a:schemeClr val="tx2"/>
                </a:solidFill>
                <a:latin typeface="Century Gothic" panose="020B0502020202020204" pitchFamily="34" charset="0"/>
              </a:rPr>
              <a:t> </a:t>
            </a:r>
          </a:p>
          <a:p>
            <a:pPr rtl="0"/>
            <a:r>
              <a:rPr lang="es-419" sz="1400">
                <a:solidFill>
                  <a:schemeClr val="tx2"/>
                </a:solidFill>
                <a:latin typeface="Century Gothic" panose="020B0502020202020204" pitchFamily="34" charset="0"/>
              </a:rPr>
              <a:t>Dirección</a:t>
            </a:r>
          </a:p>
          <a:p>
            <a:pPr rtl="0"/>
            <a:r>
              <a:rPr lang="es-419" sz="1400">
                <a:solidFill>
                  <a:schemeClr val="tx2"/>
                </a:solidFill>
                <a:latin typeface="Century Gothic" panose="020B0502020202020204" pitchFamily="34" charset="0"/>
              </a:rPr>
              <a:t>Teléfono de contacto</a:t>
            </a:r>
          </a:p>
          <a:p>
            <a:pPr rtl="0"/>
            <a:r>
              <a:rPr lang="es-419" sz="1400">
                <a:solidFill>
                  <a:schemeClr val="tx2"/>
                </a:solidFill>
                <a:latin typeface="Century Gothic" panose="020B0502020202020204" pitchFamily="34" charset="0"/>
              </a:rPr>
              <a:t>Dirección web</a:t>
            </a:r>
          </a:p>
          <a:p>
            <a:pPr rtl="0"/>
            <a:r>
              <a:rPr lang="es-419" sz="1400">
                <a:solidFill>
                  <a:schemeClr val="tx2"/>
                </a:solidFill>
                <a:latin typeface="Century Gothic" panose="020B0502020202020204" pitchFamily="34" charset="0"/>
              </a:rPr>
              <a:t>Dirección de correo electrónico</a:t>
            </a:r>
          </a:p>
        </p:txBody>
      </p:sp>
      <p:cxnSp>
        <p:nvCxnSpPr>
          <p:cNvPr id="94" name="Straight Connector 93">
            <a:extLst>
              <a:ext uri="{FF2B5EF4-FFF2-40B4-BE49-F238E27FC236}">
                <a16:creationId xmlns:a16="http://schemas.microsoft.com/office/drawing/2014/main" id="{CA3131A8-9212-A843-9129-EE771E22C0FA}"/>
              </a:ext>
            </a:extLst>
          </p:cNvPr>
          <p:cNvCxnSpPr>
            <a:cxnSpLocks/>
          </p:cNvCxnSpPr>
          <p:nvPr/>
        </p:nvCxnSpPr>
        <p:spPr>
          <a:xfrm>
            <a:off x="552992" y="1995592"/>
            <a:ext cx="1107097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8" name="TextBox 97">
            <a:extLst>
              <a:ext uri="{FF2B5EF4-FFF2-40B4-BE49-F238E27FC236}">
                <a16:creationId xmlns:a16="http://schemas.microsoft.com/office/drawing/2014/main" id="{CE54CD1D-7C87-854A-A663-C5B43BFBDEB4}"/>
              </a:ext>
            </a:extLst>
          </p:cNvPr>
          <p:cNvSpPr txBox="1"/>
          <p:nvPr/>
        </p:nvSpPr>
        <p:spPr>
          <a:xfrm>
            <a:off x="8019841" y="2178961"/>
            <a:ext cx="3172076" cy="3172076"/>
          </a:xfrm>
          <a:prstGeom prst="ellipse">
            <a:avLst/>
          </a:prstGeom>
          <a:solidFill>
            <a:schemeClr val="bg1">
              <a:alpha val="81000"/>
            </a:schemeClr>
          </a:solidFill>
          <a:ln w="22225">
            <a:solidFill>
              <a:schemeClr val="bg1"/>
            </a:solidFill>
          </a:ln>
        </p:spPr>
        <p:txBody>
          <a:bodyPr wrap="none" lIns="0" tIns="0" rIns="0" bIns="0" rtlCol="0" anchor="ctr">
            <a:noAutofit/>
          </a:bodyPr>
          <a:lstStyle/>
          <a:p>
            <a:pPr algn="ctr" rtl="0"/>
            <a:r>
              <a:rPr lang="es-419" sz="4400" dirty="0">
                <a:ln w="31750"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SU</a:t>
            </a:r>
          </a:p>
          <a:p>
            <a:pPr algn="ctr" rtl="0"/>
            <a:r>
              <a:rPr lang="es-419" sz="4400" dirty="0">
                <a:ln w="31750"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LOGOTIPO</a:t>
            </a:r>
          </a:p>
        </p:txBody>
      </p:sp>
      <p:graphicFrame>
        <p:nvGraphicFramePr>
          <p:cNvPr id="99" name="Table 98">
            <a:extLst>
              <a:ext uri="{FF2B5EF4-FFF2-40B4-BE49-F238E27FC236}">
                <a16:creationId xmlns:a16="http://schemas.microsoft.com/office/drawing/2014/main" id="{F1C66BDD-8EC0-3448-9FF6-50A7B51194A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8275658"/>
              </p:ext>
            </p:extLst>
          </p:nvPr>
        </p:nvGraphicFramePr>
        <p:xfrm>
          <a:off x="552992" y="5571765"/>
          <a:ext cx="7746872" cy="5486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66809">
                  <a:extLst>
                    <a:ext uri="{9D8B030D-6E8A-4147-A177-3AD203B41FA5}">
                      <a16:colId xmlns:a16="http://schemas.microsoft.com/office/drawing/2014/main" val="690628749"/>
                    </a:ext>
                  </a:extLst>
                </a:gridCol>
                <a:gridCol w="2007989">
                  <a:extLst>
                    <a:ext uri="{9D8B030D-6E8A-4147-A177-3AD203B41FA5}">
                      <a16:colId xmlns:a16="http://schemas.microsoft.com/office/drawing/2014/main" val="3049906053"/>
                    </a:ext>
                  </a:extLst>
                </a:gridCol>
                <a:gridCol w="452418">
                  <a:extLst>
                    <a:ext uri="{9D8B030D-6E8A-4147-A177-3AD203B41FA5}">
                      <a16:colId xmlns:a16="http://schemas.microsoft.com/office/drawing/2014/main" val="4260011339"/>
                    </a:ext>
                  </a:extLst>
                </a:gridCol>
                <a:gridCol w="2585906">
                  <a:extLst>
                    <a:ext uri="{9D8B030D-6E8A-4147-A177-3AD203B41FA5}">
                      <a16:colId xmlns:a16="http://schemas.microsoft.com/office/drawing/2014/main" val="1259121771"/>
                    </a:ext>
                  </a:extLst>
                </a:gridCol>
                <a:gridCol w="517491">
                  <a:extLst>
                    <a:ext uri="{9D8B030D-6E8A-4147-A177-3AD203B41FA5}">
                      <a16:colId xmlns:a16="http://schemas.microsoft.com/office/drawing/2014/main" val="2523715833"/>
                    </a:ext>
                  </a:extLst>
                </a:gridCol>
                <a:gridCol w="1216259">
                  <a:extLst>
                    <a:ext uri="{9D8B030D-6E8A-4147-A177-3AD203B41FA5}">
                      <a16:colId xmlns:a16="http://schemas.microsoft.com/office/drawing/2014/main" val="2610600395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800">
                          <a:solidFill>
                            <a:sysClr val="windowText" lastClr="000000"/>
                          </a:solidFill>
                          <a:effectLst/>
                          <a:latin typeface="Century Gothic" panose="020B0502020202020204" pitchFamily="34" charset="0"/>
                        </a:rPr>
                        <a:t>PREPARADO POR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000" b="0">
                          <a:solidFill>
                            <a:sysClr val="windowText" lastClr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800" b="1">
                          <a:solidFill>
                            <a:sysClr val="windowText" lastClr="000000"/>
                          </a:solidFill>
                          <a:effectLst/>
                          <a:latin typeface="Century Gothic" panose="020B0502020202020204" pitchFamily="34" charset="0"/>
                        </a:rPr>
                        <a:t>TÍTULO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000">
                          <a:solidFill>
                            <a:sysClr val="windowText" lastClr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800" b="1">
                          <a:solidFill>
                            <a:sysClr val="windowText" lastClr="000000"/>
                          </a:solidFill>
                          <a:effectLst/>
                          <a:latin typeface="Century Gothic" panose="020B0502020202020204" pitchFamily="34" charset="0"/>
                        </a:rPr>
                        <a:t>FECHA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000">
                          <a:solidFill>
                            <a:sysClr val="windowText" lastClr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8310180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800">
                          <a:solidFill>
                            <a:sysClr val="windowText" lastClr="000000"/>
                          </a:solidFill>
                          <a:effectLst/>
                          <a:latin typeface="Century Gothic" panose="020B0502020202020204" pitchFamily="34" charset="0"/>
                        </a:rPr>
                        <a:t>APROBADO POR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000" b="0">
                          <a:solidFill>
                            <a:sysClr val="windowText" lastClr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800" b="1">
                          <a:solidFill>
                            <a:sysClr val="windowText" lastClr="000000"/>
                          </a:solidFill>
                          <a:effectLst/>
                          <a:latin typeface="Century Gothic" panose="020B0502020202020204" pitchFamily="34" charset="0"/>
                        </a:rPr>
                        <a:t>TÍTULO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000">
                          <a:solidFill>
                            <a:sysClr val="windowText" lastClr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800" b="1">
                          <a:solidFill>
                            <a:sysClr val="windowText" lastClr="000000"/>
                          </a:solidFill>
                          <a:effectLst/>
                          <a:latin typeface="Century Gothic" panose="020B0502020202020204" pitchFamily="34" charset="0"/>
                        </a:rPr>
                        <a:t>FECHA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000">
                          <a:solidFill>
                            <a:sysClr val="windowText" lastClr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99225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085882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5" name="Table 44">
            <a:extLst>
              <a:ext uri="{FF2B5EF4-FFF2-40B4-BE49-F238E27FC236}">
                <a16:creationId xmlns:a16="http://schemas.microsoft.com/office/drawing/2014/main" id="{719927E1-5583-7943-BF22-D526BA6FD28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5051733"/>
              </p:ext>
            </p:extLst>
          </p:nvPr>
        </p:nvGraphicFramePr>
        <p:xfrm>
          <a:off x="312737" y="336823"/>
          <a:ext cx="11492575" cy="5545353"/>
        </p:xfrm>
        <a:graphic>
          <a:graphicData uri="http://schemas.openxmlformats.org/drawingml/2006/table">
            <a:tbl>
              <a:tblPr>
                <a:effectLst>
                  <a:reflection blurRad="6350" stA="50000" endA="300" endPos="55000" dir="5400000" sy="-100000" algn="bl" rotWithShape="0"/>
                </a:effectLst>
                <a:tableStyleId>{5C22544A-7EE6-4342-B048-85BDC9FD1C3A}</a:tableStyleId>
              </a:tblPr>
              <a:tblGrid>
                <a:gridCol w="3073401">
                  <a:extLst>
                    <a:ext uri="{9D8B030D-6E8A-4147-A177-3AD203B41FA5}">
                      <a16:colId xmlns:a16="http://schemas.microsoft.com/office/drawing/2014/main" val="503210791"/>
                    </a:ext>
                  </a:extLst>
                </a:gridCol>
                <a:gridCol w="1071562">
                  <a:extLst>
                    <a:ext uri="{9D8B030D-6E8A-4147-A177-3AD203B41FA5}">
                      <a16:colId xmlns:a16="http://schemas.microsoft.com/office/drawing/2014/main" val="2502708123"/>
                    </a:ext>
                  </a:extLst>
                </a:gridCol>
                <a:gridCol w="1228315">
                  <a:extLst>
                    <a:ext uri="{9D8B030D-6E8A-4147-A177-3AD203B41FA5}">
                      <a16:colId xmlns:a16="http://schemas.microsoft.com/office/drawing/2014/main" val="2758091971"/>
                    </a:ext>
                  </a:extLst>
                </a:gridCol>
                <a:gridCol w="971960">
                  <a:extLst>
                    <a:ext uri="{9D8B030D-6E8A-4147-A177-3AD203B41FA5}">
                      <a16:colId xmlns:a16="http://schemas.microsoft.com/office/drawing/2014/main" val="1726921897"/>
                    </a:ext>
                  </a:extLst>
                </a:gridCol>
                <a:gridCol w="1257300">
                  <a:extLst>
                    <a:ext uri="{9D8B030D-6E8A-4147-A177-3AD203B41FA5}">
                      <a16:colId xmlns:a16="http://schemas.microsoft.com/office/drawing/2014/main" val="2027885230"/>
                    </a:ext>
                  </a:extLst>
                </a:gridCol>
                <a:gridCol w="971550">
                  <a:extLst>
                    <a:ext uri="{9D8B030D-6E8A-4147-A177-3AD203B41FA5}">
                      <a16:colId xmlns:a16="http://schemas.microsoft.com/office/drawing/2014/main" val="3692474588"/>
                    </a:ext>
                  </a:extLst>
                </a:gridCol>
                <a:gridCol w="2918487">
                  <a:extLst>
                    <a:ext uri="{9D8B030D-6E8A-4147-A177-3AD203B41FA5}">
                      <a16:colId xmlns:a16="http://schemas.microsoft.com/office/drawing/2014/main" val="3827231447"/>
                    </a:ext>
                  </a:extLst>
                </a:gridCol>
              </a:tblGrid>
              <a:tr h="380564"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100" u="none" strike="noStrike">
                          <a:effectLst/>
                          <a:latin typeface="Century Gothic" panose="020B0502020202020204" pitchFamily="34" charset="0"/>
                        </a:rPr>
                        <a:t>NOMBRE DE LA TAREA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100" u="none" strike="noStrike">
                          <a:effectLst/>
                          <a:latin typeface="Century Gothic" panose="020B0502020202020204" pitchFamily="34" charset="0"/>
                        </a:rPr>
                        <a:t>ESTADO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100" u="none" strike="noStrike">
                          <a:effectLst/>
                          <a:latin typeface="Century Gothic" panose="020B0502020202020204" pitchFamily="34" charset="0"/>
                        </a:rPr>
                        <a:t>ASIGNADA A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u="none" strike="noStrike">
                          <a:effectLst/>
                          <a:latin typeface="Century Gothic" panose="020B0502020202020204" pitchFamily="34" charset="0"/>
                        </a:rPr>
                        <a:t>FECHA DE INICIO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u="none" strike="noStrike" dirty="0">
                          <a:effectLst/>
                          <a:latin typeface="Century Gothic" panose="020B0502020202020204" pitchFamily="34" charset="0"/>
                        </a:rPr>
                        <a:t>FECHA DE FINALIZACIÓN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u="none" strike="noStrike">
                          <a:effectLst/>
                          <a:latin typeface="Century Gothic" panose="020B0502020202020204" pitchFamily="34" charset="0"/>
                        </a:rPr>
                        <a:t>DURACIÓN </a:t>
                      </a:r>
                    </a:p>
                    <a:p>
                      <a:pPr algn="ctr" rtl="0" fontAlgn="ctr"/>
                      <a:r>
                        <a:rPr lang="es-419" sz="1100" u="none" strike="noStrike">
                          <a:effectLst/>
                          <a:latin typeface="Century Gothic" panose="020B0502020202020204" pitchFamily="34" charset="0"/>
                        </a:rPr>
                        <a:t>en días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100" u="none" strike="noStrike">
                          <a:effectLst/>
                          <a:latin typeface="Century Gothic" panose="020B0502020202020204" pitchFamily="34" charset="0"/>
                        </a:rPr>
                        <a:t>COMENTARIOS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5904566"/>
                  </a:ext>
                </a:extLst>
              </a:tr>
              <a:tr h="271831"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u="none" strike="noStrike">
                          <a:effectLst/>
                          <a:latin typeface="Century Gothic" panose="020B0502020202020204" pitchFamily="34" charset="0"/>
                        </a:rPr>
                        <a:t>Tarea 1: introduzca aquí su propio texto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u="none" strike="noStrike">
                          <a:effectLst/>
                          <a:latin typeface="Century Gothic" panose="020B0502020202020204" pitchFamily="34" charset="0"/>
                        </a:rPr>
                        <a:t>Completa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u="none" strike="noStrike">
                          <a:effectLst/>
                          <a:latin typeface="Century Gothic" panose="020B0502020202020204" pitchFamily="34" charset="0"/>
                        </a:rPr>
                        <a:t>16/01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u="none" strike="noStrike">
                          <a:effectLst/>
                          <a:latin typeface="Century Gothic" panose="020B0502020202020204" pitchFamily="34" charset="0"/>
                        </a:rPr>
                        <a:t>16/01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u="none" strike="noStrike">
                          <a:effectLst/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6126271"/>
                  </a:ext>
                </a:extLst>
              </a:tr>
              <a:tr h="271831"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u="none" strike="noStrike">
                          <a:effectLst/>
                          <a:latin typeface="Century Gothic" panose="020B0502020202020204" pitchFamily="34" charset="0"/>
                        </a:rPr>
                        <a:t>Subtarea 1.1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u="none" strike="noStrike">
                          <a:effectLst/>
                          <a:latin typeface="Century Gothic" panose="020B0502020202020204" pitchFamily="34" charset="0"/>
                        </a:rPr>
                        <a:t>Completa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u="none" strike="noStrike">
                          <a:effectLst/>
                          <a:latin typeface="Century Gothic" panose="020B0502020202020204" pitchFamily="34" charset="0"/>
                        </a:rPr>
                        <a:t>18/01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u="none" strike="noStrike">
                          <a:effectLst/>
                          <a:latin typeface="Century Gothic" panose="020B0502020202020204" pitchFamily="34" charset="0"/>
                        </a:rPr>
                        <a:t>21/01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u="none" strike="noStrike">
                          <a:effectLst/>
                          <a:latin typeface="Century Gothic" panose="020B0502020202020204" pitchFamily="34" charset="0"/>
                        </a:rPr>
                        <a:t>4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4349300"/>
                  </a:ext>
                </a:extLst>
              </a:tr>
              <a:tr h="271831"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u="none" strike="noStrike">
                          <a:effectLst/>
                          <a:latin typeface="Century Gothic" panose="020B0502020202020204" pitchFamily="34" charset="0"/>
                        </a:rPr>
                        <a:t>Tarea 2: introduzca aquí su propio texto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u="none" strike="noStrike">
                          <a:effectLst/>
                          <a:latin typeface="Century Gothic" panose="020B0502020202020204" pitchFamily="34" charset="0"/>
                        </a:rPr>
                        <a:t>Completa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u="none" strike="noStrike">
                          <a:effectLst/>
                          <a:latin typeface="Century Gothic" panose="020B0502020202020204" pitchFamily="34" charset="0"/>
                        </a:rPr>
                        <a:t>22/01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u="none" strike="noStrike">
                          <a:effectLst/>
                          <a:latin typeface="Century Gothic" panose="020B0502020202020204" pitchFamily="34" charset="0"/>
                        </a:rPr>
                        <a:t>22/01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u="none" strike="noStrike">
                          <a:effectLst/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0844664"/>
                  </a:ext>
                </a:extLst>
              </a:tr>
              <a:tr h="271831"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u="none" strike="noStrike">
                          <a:effectLst/>
                          <a:latin typeface="Century Gothic" panose="020B0502020202020204" pitchFamily="34" charset="0"/>
                        </a:rPr>
                        <a:t>Subtarea 2.1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u="none" strike="noStrike">
                          <a:effectLst/>
                          <a:latin typeface="Century Gothic" panose="020B0502020202020204" pitchFamily="34" charset="0"/>
                        </a:rPr>
                        <a:t>En progreso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u="none" strike="noStrike">
                          <a:effectLst/>
                          <a:latin typeface="Century Gothic" panose="020B0502020202020204" pitchFamily="34" charset="0"/>
                        </a:rPr>
                        <a:t>22/01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u="none" strike="noStrike">
                          <a:effectLst/>
                          <a:latin typeface="Century Gothic" panose="020B0502020202020204" pitchFamily="34" charset="0"/>
                        </a:rPr>
                        <a:t>23/01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u="none" strike="noStrike">
                          <a:effectLst/>
                          <a:latin typeface="Century Gothic" panose="020B0502020202020204" pitchFamily="34" charset="0"/>
                        </a:rPr>
                        <a:t>2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4930472"/>
                  </a:ext>
                </a:extLst>
              </a:tr>
              <a:tr h="271831"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u="none" strike="noStrike">
                          <a:effectLst/>
                          <a:latin typeface="Century Gothic" panose="020B0502020202020204" pitchFamily="34" charset="0"/>
                        </a:rPr>
                        <a:t>Tarea 3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u="none" strike="noStrike">
                          <a:effectLst/>
                          <a:latin typeface="Century Gothic" panose="020B0502020202020204" pitchFamily="34" charset="0"/>
                        </a:rPr>
                        <a:t>En progreso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u="none" strike="noStrike">
                          <a:effectLst/>
                          <a:latin typeface="Century Gothic" panose="020B0502020202020204" pitchFamily="34" charset="0"/>
                        </a:rPr>
                        <a:t>22/01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u="none" strike="noStrike">
                          <a:effectLst/>
                          <a:latin typeface="Century Gothic" panose="020B0502020202020204" pitchFamily="34" charset="0"/>
                        </a:rPr>
                        <a:t>28/01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u="none" strike="noStrike">
                          <a:effectLst/>
                          <a:latin typeface="Century Gothic" panose="020B0502020202020204" pitchFamily="34" charset="0"/>
                        </a:rPr>
                        <a:t>7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6521801"/>
                  </a:ext>
                </a:extLst>
              </a:tr>
              <a:tr h="271831"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u="none" strike="noStrike">
                          <a:effectLst/>
                          <a:latin typeface="Century Gothic" panose="020B0502020202020204" pitchFamily="34" charset="0"/>
                        </a:rPr>
                        <a:t>Tarea 4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u="none" strike="noStrike">
                          <a:effectLst/>
                          <a:latin typeface="Century Gothic" panose="020B0502020202020204" pitchFamily="34" charset="0"/>
                        </a:rPr>
                        <a:t>En espera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u="none" strike="noStrike">
                          <a:effectLst/>
                          <a:latin typeface="Century Gothic" panose="020B0502020202020204" pitchFamily="34" charset="0"/>
                        </a:rPr>
                        <a:t>27/01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u="none" strike="noStrike">
                          <a:effectLst/>
                          <a:latin typeface="Century Gothic" panose="020B0502020202020204" pitchFamily="34" charset="0"/>
                        </a:rPr>
                        <a:t>29/01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u="none" strike="noStrike">
                          <a:effectLst/>
                          <a:latin typeface="Century Gothic" panose="020B0502020202020204" pitchFamily="34" charset="0"/>
                        </a:rPr>
                        <a:t>3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5035628"/>
                  </a:ext>
                </a:extLst>
              </a:tr>
              <a:tr h="271831"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u="none" strike="noStrike">
                          <a:effectLst/>
                          <a:latin typeface="Century Gothic" panose="020B0502020202020204" pitchFamily="34" charset="0"/>
                        </a:rPr>
                        <a:t>Tarea 5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u="none" strike="noStrike">
                          <a:effectLst/>
                          <a:latin typeface="Century Gothic" panose="020B0502020202020204" pitchFamily="34" charset="0"/>
                        </a:rPr>
                        <a:t>En progreso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u="none" strike="noStrike">
                          <a:effectLst/>
                          <a:latin typeface="Century Gothic" panose="020B0502020202020204" pitchFamily="34" charset="0"/>
                        </a:rPr>
                        <a:t>28/01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u="none" strike="noStrike">
                          <a:effectLst/>
                          <a:latin typeface="Century Gothic" panose="020B0502020202020204" pitchFamily="34" charset="0"/>
                        </a:rPr>
                        <a:t>31/01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u="none" strike="noStrike">
                          <a:effectLst/>
                          <a:latin typeface="Century Gothic" panose="020B0502020202020204" pitchFamily="34" charset="0"/>
                        </a:rPr>
                        <a:t>4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8390298"/>
                  </a:ext>
                </a:extLst>
              </a:tr>
              <a:tr h="271831"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u="none" strike="noStrike">
                          <a:effectLst/>
                          <a:latin typeface="Century Gothic" panose="020B0502020202020204" pitchFamily="34" charset="0"/>
                        </a:rPr>
                        <a:t>Tarea 6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u="none" strike="noStrike">
                          <a:effectLst/>
                          <a:latin typeface="Century Gothic" panose="020B0502020202020204" pitchFamily="34" charset="0"/>
                        </a:rPr>
                        <a:t>En progreso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u="none" strike="noStrike">
                          <a:effectLst/>
                          <a:latin typeface="Century Gothic" panose="020B0502020202020204" pitchFamily="34" charset="0"/>
                        </a:rPr>
                        <a:t>29/01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u="none" strike="noStrike">
                          <a:effectLst/>
                          <a:latin typeface="Century Gothic" panose="020B0502020202020204" pitchFamily="34" charset="0"/>
                        </a:rPr>
                        <a:t>09/02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u="none" strike="noStrike">
                          <a:effectLst/>
                          <a:latin typeface="Century Gothic" panose="020B0502020202020204" pitchFamily="34" charset="0"/>
                        </a:rPr>
                        <a:t>12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775808"/>
                  </a:ext>
                </a:extLst>
              </a:tr>
              <a:tr h="271831"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u="none" strike="noStrike">
                          <a:effectLst/>
                          <a:latin typeface="Century Gothic" panose="020B0502020202020204" pitchFamily="34" charset="0"/>
                        </a:rPr>
                        <a:t>Tarea 7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u="none" strike="noStrike">
                          <a:effectLst/>
                          <a:latin typeface="Century Gothic" panose="020B0502020202020204" pitchFamily="34" charset="0"/>
                        </a:rPr>
                        <a:t>Sin iniciar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u="none" strike="noStrike">
                          <a:effectLst/>
                          <a:latin typeface="Century Gothic" panose="020B0502020202020204" pitchFamily="34" charset="0"/>
                        </a:rPr>
                        <a:t>02/02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u="none" strike="noStrike">
                          <a:effectLst/>
                          <a:latin typeface="Century Gothic" panose="020B0502020202020204" pitchFamily="34" charset="0"/>
                        </a:rPr>
                        <a:t>02/02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u="none" strike="noStrike">
                          <a:effectLst/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2749397"/>
                  </a:ext>
                </a:extLst>
              </a:tr>
              <a:tr h="271831"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u="none" strike="noStrike">
                          <a:effectLst/>
                          <a:latin typeface="Century Gothic" panose="020B0502020202020204" pitchFamily="34" charset="0"/>
                        </a:rPr>
                        <a:t>Tarea 8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u="none" strike="noStrike">
                          <a:effectLst/>
                          <a:latin typeface="Century Gothic" panose="020B0502020202020204" pitchFamily="34" charset="0"/>
                        </a:rPr>
                        <a:t>Sin iniciar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u="none" strike="noStrike">
                          <a:effectLst/>
                          <a:latin typeface="Century Gothic" panose="020B0502020202020204" pitchFamily="34" charset="0"/>
                        </a:rPr>
                        <a:t>04/02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u="none" strike="noStrike">
                          <a:effectLst/>
                          <a:latin typeface="Century Gothic" panose="020B0502020202020204" pitchFamily="34" charset="0"/>
                        </a:rPr>
                        <a:t>06/02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u="none" strike="noStrike">
                          <a:effectLst/>
                          <a:latin typeface="Century Gothic" panose="020B0502020202020204" pitchFamily="34" charset="0"/>
                        </a:rPr>
                        <a:t>3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8885804"/>
                  </a:ext>
                </a:extLst>
              </a:tr>
              <a:tr h="271831"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u="none" strike="noStrike">
                          <a:effectLst/>
                          <a:latin typeface="Century Gothic" panose="020B0502020202020204" pitchFamily="34" charset="0"/>
                        </a:rPr>
                        <a:t>Tarea 9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u="none" strike="noStrike">
                          <a:effectLst/>
                          <a:latin typeface="Century Gothic" panose="020B0502020202020204" pitchFamily="34" charset="0"/>
                        </a:rPr>
                        <a:t>Sin iniciar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u="none" strike="noStrike">
                          <a:effectLst/>
                          <a:latin typeface="Century Gothic" panose="020B0502020202020204" pitchFamily="34" charset="0"/>
                        </a:rPr>
                        <a:t>07/02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u="none" strike="noStrike">
                          <a:effectLst/>
                          <a:latin typeface="Century Gothic" panose="020B0502020202020204" pitchFamily="34" charset="0"/>
                        </a:rPr>
                        <a:t>10/02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u="none" strike="noStrike">
                          <a:effectLst/>
                          <a:latin typeface="Century Gothic" panose="020B0502020202020204" pitchFamily="34" charset="0"/>
                        </a:rPr>
                        <a:t>4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5929483"/>
                  </a:ext>
                </a:extLst>
              </a:tr>
              <a:tr h="271831"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u="none" strike="noStrike">
                          <a:effectLst/>
                          <a:latin typeface="Century Gothic" panose="020B0502020202020204" pitchFamily="34" charset="0"/>
                        </a:rPr>
                        <a:t>Tarea 10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u="none" strike="noStrike">
                          <a:effectLst/>
                          <a:latin typeface="Century Gothic" panose="020B0502020202020204" pitchFamily="34" charset="0"/>
                        </a:rPr>
                        <a:t>Sin iniciar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u="none" strike="noStrike">
                          <a:effectLst/>
                          <a:latin typeface="Century Gothic" panose="020B0502020202020204" pitchFamily="34" charset="0"/>
                        </a:rPr>
                        <a:t>09/02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u="none" strike="noStrike">
                          <a:effectLst/>
                          <a:latin typeface="Century Gothic" panose="020B0502020202020204" pitchFamily="34" charset="0"/>
                        </a:rPr>
                        <a:t>12/02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u="none" strike="noStrike">
                          <a:effectLst/>
                          <a:latin typeface="Century Gothic" panose="020B0502020202020204" pitchFamily="34" charset="0"/>
                        </a:rPr>
                        <a:t>4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5560351"/>
                  </a:ext>
                </a:extLst>
              </a:tr>
              <a:tr h="271831"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u="none" strike="noStrike">
                          <a:effectLst/>
                          <a:latin typeface="Century Gothic" panose="020B0502020202020204" pitchFamily="34" charset="0"/>
                        </a:rPr>
                        <a:t>Tarea 11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u="none" strike="noStrike">
                          <a:effectLst/>
                          <a:latin typeface="Century Gothic" panose="020B0502020202020204" pitchFamily="34" charset="0"/>
                        </a:rPr>
                        <a:t>Sin iniciar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u="none" strike="noStrike">
                          <a:effectLst/>
                          <a:latin typeface="Century Gothic" panose="020B0502020202020204" pitchFamily="34" charset="0"/>
                        </a:rPr>
                        <a:t>11/02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u="none" strike="noStrike">
                          <a:effectLst/>
                          <a:latin typeface="Century Gothic" panose="020B0502020202020204" pitchFamily="34" charset="0"/>
                        </a:rPr>
                        <a:t>14/02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u="none" strike="noStrike">
                          <a:effectLst/>
                          <a:latin typeface="Century Gothic" panose="020B0502020202020204" pitchFamily="34" charset="0"/>
                        </a:rPr>
                        <a:t>4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5410519"/>
                  </a:ext>
                </a:extLst>
              </a:tr>
              <a:tr h="271831"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u="none" strike="noStrike">
                          <a:effectLst/>
                          <a:latin typeface="Century Gothic" panose="020B0502020202020204" pitchFamily="34" charset="0"/>
                        </a:rPr>
                        <a:t>Tarea 12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u="none" strike="noStrike">
                          <a:effectLst/>
                          <a:latin typeface="Century Gothic" panose="020B0502020202020204" pitchFamily="34" charset="0"/>
                        </a:rPr>
                        <a:t>Sin iniciar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u="none" strike="noStrike">
                          <a:effectLst/>
                          <a:latin typeface="Century Gothic" panose="020B0502020202020204" pitchFamily="34" charset="0"/>
                        </a:rPr>
                        <a:t>10/02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u="none" strike="noStrike">
                          <a:effectLst/>
                          <a:latin typeface="Century Gothic" panose="020B0502020202020204" pitchFamily="34" charset="0"/>
                        </a:rPr>
                        <a:t>17/02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u="none" strike="noStrike">
                          <a:effectLst/>
                          <a:latin typeface="Century Gothic" panose="020B0502020202020204" pitchFamily="34" charset="0"/>
                        </a:rPr>
                        <a:t>8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4821969"/>
                  </a:ext>
                </a:extLst>
              </a:tr>
              <a:tr h="271831"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u="none" strike="noStrike">
                          <a:effectLst/>
                          <a:latin typeface="Century Gothic" panose="020B0502020202020204" pitchFamily="34" charset="0"/>
                        </a:rPr>
                        <a:t>Tarea 13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u="none" strike="noStrike">
                          <a:effectLst/>
                          <a:latin typeface="Century Gothic" panose="020B0502020202020204" pitchFamily="34" charset="0"/>
                        </a:rPr>
                        <a:t>Sin iniciar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u="none" strike="noStrike">
                          <a:effectLst/>
                          <a:latin typeface="Century Gothic" panose="020B0502020202020204" pitchFamily="34" charset="0"/>
                        </a:rPr>
                        <a:t>15/02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u="none" strike="noStrike">
                          <a:effectLst/>
                          <a:latin typeface="Century Gothic" panose="020B0502020202020204" pitchFamily="34" charset="0"/>
                        </a:rPr>
                        <a:t>17/02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u="none" strike="noStrike">
                          <a:effectLst/>
                          <a:latin typeface="Century Gothic" panose="020B0502020202020204" pitchFamily="34" charset="0"/>
                        </a:rPr>
                        <a:t>3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1902438"/>
                  </a:ext>
                </a:extLst>
              </a:tr>
              <a:tr h="271831"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u="none" strike="noStrike">
                          <a:effectLst/>
                          <a:latin typeface="Century Gothic" panose="020B0502020202020204" pitchFamily="34" charset="0"/>
                        </a:rPr>
                        <a:t>Tarea 14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u="none" strike="noStrike">
                          <a:effectLst/>
                          <a:latin typeface="Century Gothic" panose="020B0502020202020204" pitchFamily="34" charset="0"/>
                        </a:rPr>
                        <a:t>Sin iniciar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u="none" strike="noStrike">
                          <a:effectLst/>
                          <a:latin typeface="Century Gothic" panose="020B0502020202020204" pitchFamily="34" charset="0"/>
                        </a:rPr>
                        <a:t>15/02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u="none" strike="noStrike">
                          <a:effectLst/>
                          <a:latin typeface="Century Gothic" panose="020B0502020202020204" pitchFamily="34" charset="0"/>
                        </a:rPr>
                        <a:t>15/02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u="none" strike="noStrike">
                          <a:effectLst/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7581960"/>
                  </a:ext>
                </a:extLst>
              </a:tr>
              <a:tr h="271831"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u="none" strike="noStrike">
                          <a:effectLst/>
                          <a:latin typeface="Century Gothic" panose="020B0502020202020204" pitchFamily="34" charset="0"/>
                        </a:rPr>
                        <a:t>Tarea 15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u="none" strike="noStrike">
                          <a:effectLst/>
                          <a:latin typeface="Century Gothic" panose="020B0502020202020204" pitchFamily="34" charset="0"/>
                        </a:rPr>
                        <a:t>Sin iniciar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u="none" strike="noStrike">
                          <a:effectLst/>
                          <a:latin typeface="Century Gothic" panose="020B0502020202020204" pitchFamily="34" charset="0"/>
                        </a:rPr>
                        <a:t>15/02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u="none" strike="noStrike">
                          <a:effectLst/>
                          <a:latin typeface="Century Gothic" panose="020B0502020202020204" pitchFamily="34" charset="0"/>
                        </a:rPr>
                        <a:t>16/02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u="none" strike="noStrike">
                          <a:effectLst/>
                          <a:latin typeface="Century Gothic" panose="020B0502020202020204" pitchFamily="34" charset="0"/>
                        </a:rPr>
                        <a:t>2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4167850"/>
                  </a:ext>
                </a:extLst>
              </a:tr>
              <a:tr h="271831"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u="none" strike="noStrike">
                          <a:effectLst/>
                          <a:latin typeface="Century Gothic" panose="020B0502020202020204" pitchFamily="34" charset="0"/>
                        </a:rPr>
                        <a:t>Tarea 16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u="none" strike="noStrike">
                          <a:effectLst/>
                          <a:latin typeface="Century Gothic" panose="020B0502020202020204" pitchFamily="34" charset="0"/>
                        </a:rPr>
                        <a:t>Sin iniciar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u="none" strike="noStrike">
                          <a:effectLst/>
                          <a:latin typeface="Century Gothic" panose="020B0502020202020204" pitchFamily="34" charset="0"/>
                        </a:rPr>
                        <a:t>16/02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u="none" strike="noStrike">
                          <a:effectLst/>
                          <a:latin typeface="Century Gothic" panose="020B0502020202020204" pitchFamily="34" charset="0"/>
                        </a:rPr>
                        <a:t>16/02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u="none" strike="noStrike">
                          <a:effectLst/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1559610"/>
                  </a:ext>
                </a:extLst>
              </a:tr>
              <a:tr h="271831"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u="none" strike="noStrike">
                          <a:effectLst/>
                          <a:latin typeface="Century Gothic" panose="020B0502020202020204" pitchFamily="34" charset="0"/>
                        </a:rPr>
                        <a:t>Tarea 17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u="none" strike="noStrike">
                          <a:effectLst/>
                          <a:latin typeface="Century Gothic" panose="020B0502020202020204" pitchFamily="34" charset="0"/>
                        </a:rPr>
                        <a:t>Sin iniciar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u="none" strike="noStrike">
                          <a:effectLst/>
                          <a:latin typeface="Century Gothic" panose="020B0502020202020204" pitchFamily="34" charset="0"/>
                        </a:rPr>
                        <a:t>15/02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u="none" strike="noStrike">
                          <a:effectLst/>
                          <a:latin typeface="Century Gothic" panose="020B0502020202020204" pitchFamily="34" charset="0"/>
                        </a:rPr>
                        <a:t>17/02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u="none" strike="noStrike">
                          <a:effectLst/>
                          <a:latin typeface="Century Gothic" panose="020B0502020202020204" pitchFamily="34" charset="0"/>
                        </a:rPr>
                        <a:t>3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1802195"/>
                  </a:ext>
                </a:extLst>
              </a:tr>
            </a:tbl>
          </a:graphicData>
        </a:graphic>
      </p:graphicFrame>
      <p:sp>
        <p:nvSpPr>
          <p:cNvPr id="5" name="Rectangle 7">
            <a:extLst>
              <a:ext uri="{FF2B5EF4-FFF2-40B4-BE49-F238E27FC236}">
                <a16:creationId xmlns:a16="http://schemas.microsoft.com/office/drawing/2014/main" id="{BFDBD2D0-796B-044C-ADDD-0AE2B80B558B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6" name="Parallelogram 5">
            <a:extLst>
              <a:ext uri="{FF2B5EF4-FFF2-40B4-BE49-F238E27FC236}">
                <a16:creationId xmlns:a16="http://schemas.microsoft.com/office/drawing/2014/main" id="{E8FC24DA-8BB8-3D40-87CB-9C485711660D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23CDB12-196C-9C4A-AEEE-EDE3A3B2E0E1}"/>
              </a:ext>
            </a:extLst>
          </p:cNvPr>
          <p:cNvSpPr txBox="1"/>
          <p:nvPr/>
        </p:nvSpPr>
        <p:spPr>
          <a:xfrm>
            <a:off x="842963" y="6477000"/>
            <a:ext cx="109042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es-419" dirty="0">
                <a:solidFill>
                  <a:schemeClr val="bg1"/>
                </a:solidFill>
                <a:latin typeface="Century Gothic" panose="020B0502020202020204" pitchFamily="34" charset="0"/>
              </a:rPr>
              <a:t>TABLA DE LÍNEA DE TIEMPO DEL PROYECTO</a:t>
            </a:r>
          </a:p>
        </p:txBody>
      </p:sp>
    </p:spTree>
    <p:extLst>
      <p:ext uri="{BB962C8B-B14F-4D97-AF65-F5344CB8AC3E}">
        <p14:creationId xmlns:p14="http://schemas.microsoft.com/office/powerpoint/2010/main" val="15216966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06EBEE7F-EEC9-4E47-942D-C7FEC5B6D5E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2320623"/>
              </p:ext>
            </p:extLst>
          </p:nvPr>
        </p:nvGraphicFramePr>
        <p:xfrm>
          <a:off x="312737" y="336823"/>
          <a:ext cx="11492578" cy="5545353"/>
        </p:xfrm>
        <a:graphic>
          <a:graphicData uri="http://schemas.openxmlformats.org/drawingml/2006/table">
            <a:tbl>
              <a:tblPr>
                <a:effectLst>
                  <a:reflection blurRad="6350" stA="50000" endA="300" endPos="55000" dir="5400000" sy="-100000" algn="bl" rotWithShape="0"/>
                </a:effectLst>
                <a:tableStyleId>{5C22544A-7EE6-4342-B048-85BDC9FD1C3A}</a:tableStyleId>
              </a:tblPr>
              <a:tblGrid>
                <a:gridCol w="2949078">
                  <a:extLst>
                    <a:ext uri="{9D8B030D-6E8A-4147-A177-3AD203B41FA5}">
                      <a16:colId xmlns:a16="http://schemas.microsoft.com/office/drawing/2014/main" val="503210791"/>
                    </a:ext>
                  </a:extLst>
                </a:gridCol>
                <a:gridCol w="1708700">
                  <a:extLst>
                    <a:ext uri="{9D8B030D-6E8A-4147-A177-3AD203B41FA5}">
                      <a16:colId xmlns:a16="http://schemas.microsoft.com/office/drawing/2014/main" val="2502708123"/>
                    </a:ext>
                  </a:extLst>
                </a:gridCol>
                <a:gridCol w="1708700">
                  <a:extLst>
                    <a:ext uri="{9D8B030D-6E8A-4147-A177-3AD203B41FA5}">
                      <a16:colId xmlns:a16="http://schemas.microsoft.com/office/drawing/2014/main" val="2758091971"/>
                    </a:ext>
                  </a:extLst>
                </a:gridCol>
                <a:gridCol w="1708700">
                  <a:extLst>
                    <a:ext uri="{9D8B030D-6E8A-4147-A177-3AD203B41FA5}">
                      <a16:colId xmlns:a16="http://schemas.microsoft.com/office/drawing/2014/main" val="1726921897"/>
                    </a:ext>
                  </a:extLst>
                </a:gridCol>
                <a:gridCol w="1708700">
                  <a:extLst>
                    <a:ext uri="{9D8B030D-6E8A-4147-A177-3AD203B41FA5}">
                      <a16:colId xmlns:a16="http://schemas.microsoft.com/office/drawing/2014/main" val="2027885230"/>
                    </a:ext>
                  </a:extLst>
                </a:gridCol>
                <a:gridCol w="1708700">
                  <a:extLst>
                    <a:ext uri="{9D8B030D-6E8A-4147-A177-3AD203B41FA5}">
                      <a16:colId xmlns:a16="http://schemas.microsoft.com/office/drawing/2014/main" val="3692474588"/>
                    </a:ext>
                  </a:extLst>
                </a:gridCol>
              </a:tblGrid>
              <a:tr h="380564"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050" u="none" strike="noStrike">
                          <a:effectLst/>
                          <a:latin typeface="Century Gothic" panose="020B0502020202020204" pitchFamily="34" charset="0"/>
                        </a:rPr>
                        <a:t>NOMBRE DE LA TAREA</a:t>
                      </a: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050" b="1" i="0" u="none" strike="noStrike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SEMANA 1</a:t>
                      </a: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050" b="1" i="0" u="none" strike="noStrike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SEMANA 2</a:t>
                      </a: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050" b="1" i="0" u="none" strike="noStrike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SEMANA 3</a:t>
                      </a: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050" b="1" i="0" u="none" strike="noStrike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SEMANA 4</a:t>
                      </a: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050" b="1" i="0" u="none" strike="noStrike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SEMANA 5</a:t>
                      </a: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E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5904566"/>
                  </a:ext>
                </a:extLst>
              </a:tr>
              <a:tr h="271831"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100" u="none" strike="noStrike">
                          <a:effectLst/>
                          <a:latin typeface="Century Gothic" panose="020B0502020202020204" pitchFamily="34" charset="0"/>
                        </a:rPr>
                        <a:t>Tarea 1: introduzca aquí su propio texto</a:t>
                      </a: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6126271"/>
                  </a:ext>
                </a:extLst>
              </a:tr>
              <a:tr h="271831"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100" u="none" strike="noStrike">
                          <a:effectLst/>
                          <a:latin typeface="Century Gothic" panose="020B0502020202020204" pitchFamily="34" charset="0"/>
                        </a:rPr>
                        <a:t>Subtarea 1.1</a:t>
                      </a: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    </a:t>
                      </a: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4349300"/>
                  </a:ext>
                </a:extLst>
              </a:tr>
              <a:tr h="271831"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100" u="none" strike="noStrike">
                          <a:effectLst/>
                          <a:latin typeface="Century Gothic" panose="020B0502020202020204" pitchFamily="34" charset="0"/>
                        </a:rPr>
                        <a:t>Tarea 2: introduzca aquí su propio texto</a:t>
                      </a: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0844664"/>
                  </a:ext>
                </a:extLst>
              </a:tr>
              <a:tr h="271831"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100" u="none" strike="noStrike">
                          <a:effectLst/>
                          <a:latin typeface="Century Gothic" panose="020B0502020202020204" pitchFamily="34" charset="0"/>
                        </a:rPr>
                        <a:t>Subtarea 2.1</a:t>
                      </a: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4930472"/>
                  </a:ext>
                </a:extLst>
              </a:tr>
              <a:tr h="271831"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100" u="none" strike="noStrike">
                          <a:effectLst/>
                          <a:latin typeface="Century Gothic" panose="020B0502020202020204" pitchFamily="34" charset="0"/>
                        </a:rPr>
                        <a:t>Tarea 3</a:t>
                      </a: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6521801"/>
                  </a:ext>
                </a:extLst>
              </a:tr>
              <a:tr h="271831"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100" u="none" strike="noStrike">
                          <a:effectLst/>
                          <a:latin typeface="Century Gothic" panose="020B0502020202020204" pitchFamily="34" charset="0"/>
                        </a:rPr>
                        <a:t>Tarea 4</a:t>
                      </a: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5035628"/>
                  </a:ext>
                </a:extLst>
              </a:tr>
              <a:tr h="271831"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100" u="none" strike="noStrike">
                          <a:effectLst/>
                          <a:latin typeface="Century Gothic" panose="020B0502020202020204" pitchFamily="34" charset="0"/>
                        </a:rPr>
                        <a:t>Tarea 5</a:t>
                      </a: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8390298"/>
                  </a:ext>
                </a:extLst>
              </a:tr>
              <a:tr h="271831"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100" u="none" strike="noStrike">
                          <a:effectLst/>
                          <a:latin typeface="Century Gothic" panose="020B0502020202020204" pitchFamily="34" charset="0"/>
                        </a:rPr>
                        <a:t>Tarea 6</a:t>
                      </a: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775808"/>
                  </a:ext>
                </a:extLst>
              </a:tr>
              <a:tr h="271831"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100" u="none" strike="noStrike">
                          <a:effectLst/>
                          <a:latin typeface="Century Gothic" panose="020B0502020202020204" pitchFamily="34" charset="0"/>
                        </a:rPr>
                        <a:t>Tarea 7</a:t>
                      </a: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2749397"/>
                  </a:ext>
                </a:extLst>
              </a:tr>
              <a:tr h="271831"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100" u="none" strike="noStrike">
                          <a:effectLst/>
                          <a:latin typeface="Century Gothic" panose="020B0502020202020204" pitchFamily="34" charset="0"/>
                        </a:rPr>
                        <a:t>Tarea 8</a:t>
                      </a: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8885804"/>
                  </a:ext>
                </a:extLst>
              </a:tr>
              <a:tr h="271831"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100" u="none" strike="noStrike">
                          <a:effectLst/>
                          <a:latin typeface="Century Gothic" panose="020B0502020202020204" pitchFamily="34" charset="0"/>
                        </a:rPr>
                        <a:t>Tarea 9</a:t>
                      </a: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5929483"/>
                  </a:ext>
                </a:extLst>
              </a:tr>
              <a:tr h="271831"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100" u="none" strike="noStrike">
                          <a:effectLst/>
                          <a:latin typeface="Century Gothic" panose="020B0502020202020204" pitchFamily="34" charset="0"/>
                        </a:rPr>
                        <a:t>Tarea 10</a:t>
                      </a: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5560351"/>
                  </a:ext>
                </a:extLst>
              </a:tr>
              <a:tr h="271831"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100" u="none" strike="noStrike">
                          <a:effectLst/>
                          <a:latin typeface="Century Gothic" panose="020B0502020202020204" pitchFamily="34" charset="0"/>
                        </a:rPr>
                        <a:t>Tarea 11</a:t>
                      </a: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5410519"/>
                  </a:ext>
                </a:extLst>
              </a:tr>
              <a:tr h="271831"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100" u="none" strike="noStrike">
                          <a:effectLst/>
                          <a:latin typeface="Century Gothic" panose="020B0502020202020204" pitchFamily="34" charset="0"/>
                        </a:rPr>
                        <a:t>Tarea 12</a:t>
                      </a: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4821969"/>
                  </a:ext>
                </a:extLst>
              </a:tr>
              <a:tr h="271831"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100" u="none" strike="noStrike">
                          <a:effectLst/>
                          <a:latin typeface="Century Gothic" panose="020B0502020202020204" pitchFamily="34" charset="0"/>
                        </a:rPr>
                        <a:t>Tarea 13</a:t>
                      </a: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1902438"/>
                  </a:ext>
                </a:extLst>
              </a:tr>
              <a:tr h="271831"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100" u="none" strike="noStrike">
                          <a:effectLst/>
                          <a:latin typeface="Century Gothic" panose="020B0502020202020204" pitchFamily="34" charset="0"/>
                        </a:rPr>
                        <a:t>Tarea 14</a:t>
                      </a: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7581960"/>
                  </a:ext>
                </a:extLst>
              </a:tr>
              <a:tr h="271831"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100" u="none" strike="noStrike">
                          <a:effectLst/>
                          <a:latin typeface="Century Gothic" panose="020B0502020202020204" pitchFamily="34" charset="0"/>
                        </a:rPr>
                        <a:t>Tarea 15</a:t>
                      </a: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4167850"/>
                  </a:ext>
                </a:extLst>
              </a:tr>
              <a:tr h="271831"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100" u="none" strike="noStrike">
                          <a:effectLst/>
                          <a:latin typeface="Century Gothic" panose="020B0502020202020204" pitchFamily="34" charset="0"/>
                        </a:rPr>
                        <a:t>Tarea 16</a:t>
                      </a: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1559610"/>
                  </a:ext>
                </a:extLst>
              </a:tr>
              <a:tr h="271831"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100" u="none" strike="noStrike">
                          <a:effectLst/>
                          <a:latin typeface="Century Gothic" panose="020B0502020202020204" pitchFamily="34" charset="0"/>
                        </a:rPr>
                        <a:t>Tarea 17</a:t>
                      </a: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1802195"/>
                  </a:ext>
                </a:extLst>
              </a:tr>
            </a:tbl>
          </a:graphicData>
        </a:graphic>
      </p:graphicFrame>
      <p:sp>
        <p:nvSpPr>
          <p:cNvPr id="9" name="Rectangle 8">
            <a:extLst>
              <a:ext uri="{FF2B5EF4-FFF2-40B4-BE49-F238E27FC236}">
                <a16:creationId xmlns:a16="http://schemas.microsoft.com/office/drawing/2014/main" id="{A29CD5BC-1FC1-B240-A679-CCECB6964BA1}"/>
              </a:ext>
            </a:extLst>
          </p:cNvPr>
          <p:cNvSpPr/>
          <p:nvPr/>
        </p:nvSpPr>
        <p:spPr>
          <a:xfrm>
            <a:off x="3357349" y="764222"/>
            <a:ext cx="109182" cy="182880"/>
          </a:xfrm>
          <a:prstGeom prst="rect">
            <a:avLst/>
          </a:prstGeom>
          <a:solidFill>
            <a:srgbClr val="00BD32">
              <a:alpha val="9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CCD3ABD-7C2C-D542-A714-F2FCF6515A10}"/>
              </a:ext>
            </a:extLst>
          </p:cNvPr>
          <p:cNvSpPr/>
          <p:nvPr/>
        </p:nvSpPr>
        <p:spPr>
          <a:xfrm>
            <a:off x="3665551" y="1036235"/>
            <a:ext cx="938253" cy="182880"/>
          </a:xfrm>
          <a:prstGeom prst="rect">
            <a:avLst/>
          </a:prstGeom>
          <a:solidFill>
            <a:srgbClr val="92D050">
              <a:alpha val="9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16543DD-F980-7A4F-BE0C-3C16FADB45A0}"/>
              </a:ext>
            </a:extLst>
          </p:cNvPr>
          <p:cNvSpPr/>
          <p:nvPr/>
        </p:nvSpPr>
        <p:spPr>
          <a:xfrm>
            <a:off x="4603804" y="1308248"/>
            <a:ext cx="286248" cy="182880"/>
          </a:xfrm>
          <a:prstGeom prst="rect">
            <a:avLst/>
          </a:prstGeom>
          <a:solidFill>
            <a:srgbClr val="00BD32">
              <a:alpha val="9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es-419"/>
              <a:t> 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51201D1-5592-3240-BE7A-FC63FD70721C}"/>
              </a:ext>
            </a:extLst>
          </p:cNvPr>
          <p:cNvSpPr/>
          <p:nvPr/>
        </p:nvSpPr>
        <p:spPr>
          <a:xfrm>
            <a:off x="4715302" y="1580261"/>
            <a:ext cx="1232274" cy="182880"/>
          </a:xfrm>
          <a:prstGeom prst="rect">
            <a:avLst/>
          </a:prstGeom>
          <a:solidFill>
            <a:srgbClr val="92D050">
              <a:alpha val="9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7955AFC-7260-424C-9747-4A06560DF112}"/>
              </a:ext>
            </a:extLst>
          </p:cNvPr>
          <p:cNvSpPr/>
          <p:nvPr/>
        </p:nvSpPr>
        <p:spPr>
          <a:xfrm>
            <a:off x="4603804" y="1852274"/>
            <a:ext cx="1709532" cy="182880"/>
          </a:xfrm>
          <a:prstGeom prst="rect">
            <a:avLst/>
          </a:prstGeom>
          <a:solidFill>
            <a:srgbClr val="00BD32">
              <a:alpha val="9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19681F3E-F4A8-5045-B2EC-158F1C2F6AEF}"/>
              </a:ext>
            </a:extLst>
          </p:cNvPr>
          <p:cNvSpPr/>
          <p:nvPr/>
        </p:nvSpPr>
        <p:spPr>
          <a:xfrm>
            <a:off x="5838394" y="2124287"/>
            <a:ext cx="687512" cy="182880"/>
          </a:xfrm>
          <a:prstGeom prst="rect">
            <a:avLst/>
          </a:prstGeom>
          <a:solidFill>
            <a:srgbClr val="00BD32">
              <a:alpha val="9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BDFB795-53C3-3641-8355-4FD2DCB7CBED}"/>
              </a:ext>
            </a:extLst>
          </p:cNvPr>
          <p:cNvSpPr/>
          <p:nvPr/>
        </p:nvSpPr>
        <p:spPr>
          <a:xfrm>
            <a:off x="6073255" y="2396300"/>
            <a:ext cx="1014484" cy="182880"/>
          </a:xfrm>
          <a:prstGeom prst="rect">
            <a:avLst/>
          </a:prstGeom>
          <a:solidFill>
            <a:srgbClr val="00BD32">
              <a:alpha val="9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29277587-EAE6-F143-8E64-F589FBDEC40E}"/>
              </a:ext>
            </a:extLst>
          </p:cNvPr>
          <p:cNvSpPr/>
          <p:nvPr/>
        </p:nvSpPr>
        <p:spPr>
          <a:xfrm>
            <a:off x="6313336" y="2668313"/>
            <a:ext cx="2928476" cy="182880"/>
          </a:xfrm>
          <a:prstGeom prst="rect">
            <a:avLst/>
          </a:prstGeom>
          <a:solidFill>
            <a:srgbClr val="00BD32">
              <a:alpha val="9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FDB3C825-2313-0140-A4DD-A35B7A95CFF3}"/>
              </a:ext>
            </a:extLst>
          </p:cNvPr>
          <p:cNvSpPr/>
          <p:nvPr/>
        </p:nvSpPr>
        <p:spPr>
          <a:xfrm>
            <a:off x="7322026" y="2940326"/>
            <a:ext cx="218364" cy="182880"/>
          </a:xfrm>
          <a:prstGeom prst="rect">
            <a:avLst/>
          </a:prstGeom>
          <a:solidFill>
            <a:srgbClr val="00BD32">
              <a:alpha val="9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7017AFE7-43F7-164C-B46D-05F797347C56}"/>
              </a:ext>
            </a:extLst>
          </p:cNvPr>
          <p:cNvSpPr/>
          <p:nvPr/>
        </p:nvSpPr>
        <p:spPr>
          <a:xfrm>
            <a:off x="7777573" y="3212339"/>
            <a:ext cx="738273" cy="182880"/>
          </a:xfrm>
          <a:prstGeom prst="rect">
            <a:avLst/>
          </a:prstGeom>
          <a:solidFill>
            <a:srgbClr val="00BD32">
              <a:alpha val="9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B521F40C-0CF5-854D-98DC-704C941F3139}"/>
              </a:ext>
            </a:extLst>
          </p:cNvPr>
          <p:cNvSpPr/>
          <p:nvPr/>
        </p:nvSpPr>
        <p:spPr>
          <a:xfrm>
            <a:off x="8515845" y="3484352"/>
            <a:ext cx="962109" cy="182880"/>
          </a:xfrm>
          <a:prstGeom prst="rect">
            <a:avLst/>
          </a:prstGeom>
          <a:solidFill>
            <a:srgbClr val="00BD32">
              <a:alpha val="9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0FFA6FB2-43A4-8542-956B-3D2375AE9DA5}"/>
              </a:ext>
            </a:extLst>
          </p:cNvPr>
          <p:cNvSpPr/>
          <p:nvPr/>
        </p:nvSpPr>
        <p:spPr>
          <a:xfrm>
            <a:off x="8996899" y="3756365"/>
            <a:ext cx="962108" cy="182880"/>
          </a:xfrm>
          <a:prstGeom prst="rect">
            <a:avLst/>
          </a:prstGeom>
          <a:solidFill>
            <a:srgbClr val="00BD32">
              <a:alpha val="9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CF7E8610-4C73-0745-B687-AEAE55C78A87}"/>
              </a:ext>
            </a:extLst>
          </p:cNvPr>
          <p:cNvSpPr/>
          <p:nvPr/>
        </p:nvSpPr>
        <p:spPr>
          <a:xfrm>
            <a:off x="9477952" y="4028378"/>
            <a:ext cx="962107" cy="182880"/>
          </a:xfrm>
          <a:prstGeom prst="rect">
            <a:avLst/>
          </a:prstGeom>
          <a:solidFill>
            <a:srgbClr val="00BD32">
              <a:alpha val="9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761E7005-6FE3-2C44-80F4-3BD43DDE248E}"/>
              </a:ext>
            </a:extLst>
          </p:cNvPr>
          <p:cNvSpPr/>
          <p:nvPr/>
        </p:nvSpPr>
        <p:spPr>
          <a:xfrm>
            <a:off x="9273877" y="4300391"/>
            <a:ext cx="1887716" cy="182880"/>
          </a:xfrm>
          <a:prstGeom prst="rect">
            <a:avLst/>
          </a:prstGeom>
          <a:solidFill>
            <a:srgbClr val="00BD32">
              <a:alpha val="9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BB80757C-1D38-CA40-ABE2-46D1CFDF7792}"/>
              </a:ext>
            </a:extLst>
          </p:cNvPr>
          <p:cNvSpPr/>
          <p:nvPr/>
        </p:nvSpPr>
        <p:spPr>
          <a:xfrm>
            <a:off x="10440059" y="4572404"/>
            <a:ext cx="721534" cy="182880"/>
          </a:xfrm>
          <a:prstGeom prst="rect">
            <a:avLst/>
          </a:prstGeom>
          <a:solidFill>
            <a:srgbClr val="00BD32">
              <a:alpha val="9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8CC4C11D-8B04-C140-B554-6A1EFE2CADF3}"/>
              </a:ext>
            </a:extLst>
          </p:cNvPr>
          <p:cNvSpPr/>
          <p:nvPr/>
        </p:nvSpPr>
        <p:spPr>
          <a:xfrm>
            <a:off x="10440059" y="4844417"/>
            <a:ext cx="268888" cy="182880"/>
          </a:xfrm>
          <a:prstGeom prst="rect">
            <a:avLst/>
          </a:prstGeom>
          <a:solidFill>
            <a:srgbClr val="00BD32">
              <a:alpha val="9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8829B1EE-93DA-B44C-9D1D-A5CFA9D13C94}"/>
              </a:ext>
            </a:extLst>
          </p:cNvPr>
          <p:cNvSpPr/>
          <p:nvPr/>
        </p:nvSpPr>
        <p:spPr>
          <a:xfrm>
            <a:off x="10465321" y="5116430"/>
            <a:ext cx="491576" cy="182880"/>
          </a:xfrm>
          <a:prstGeom prst="rect">
            <a:avLst/>
          </a:prstGeom>
          <a:solidFill>
            <a:srgbClr val="00BD32">
              <a:alpha val="9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86307F99-9748-3B40-A41F-D597A07BF080}"/>
              </a:ext>
            </a:extLst>
          </p:cNvPr>
          <p:cNvSpPr/>
          <p:nvPr/>
        </p:nvSpPr>
        <p:spPr>
          <a:xfrm>
            <a:off x="10691643" y="5388443"/>
            <a:ext cx="265253" cy="182880"/>
          </a:xfrm>
          <a:prstGeom prst="rect">
            <a:avLst/>
          </a:prstGeom>
          <a:solidFill>
            <a:srgbClr val="00BD32">
              <a:alpha val="9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BE982A03-DDCE-584C-B7E9-5EE98D6DAD39}"/>
              </a:ext>
            </a:extLst>
          </p:cNvPr>
          <p:cNvSpPr/>
          <p:nvPr/>
        </p:nvSpPr>
        <p:spPr>
          <a:xfrm>
            <a:off x="10465322" y="5660462"/>
            <a:ext cx="721534" cy="182880"/>
          </a:xfrm>
          <a:prstGeom prst="rect">
            <a:avLst/>
          </a:prstGeom>
          <a:solidFill>
            <a:srgbClr val="00BD32">
              <a:alpha val="9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es-419"/>
              <a:t> 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0E29FD25-1044-E649-A312-EC9DB728FFE1}"/>
              </a:ext>
            </a:extLst>
          </p:cNvPr>
          <p:cNvSpPr/>
          <p:nvPr/>
        </p:nvSpPr>
        <p:spPr>
          <a:xfrm rot="2700000">
            <a:off x="1450619" y="6034950"/>
            <a:ext cx="182880" cy="182880"/>
          </a:xfrm>
          <a:prstGeom prst="rect">
            <a:avLst/>
          </a:prstGeom>
          <a:solidFill>
            <a:srgbClr val="4CEDF0"/>
          </a:solidFill>
          <a:ln>
            <a:solidFill>
              <a:srgbClr val="00B0F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0A60EF89-CEE5-B442-92DE-9AC5EF9D7B27}"/>
              </a:ext>
            </a:extLst>
          </p:cNvPr>
          <p:cNvSpPr txBox="1"/>
          <p:nvPr/>
        </p:nvSpPr>
        <p:spPr>
          <a:xfrm>
            <a:off x="1710301" y="5941724"/>
            <a:ext cx="202972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rtl="0"/>
            <a:r>
              <a:rPr lang="es-419" sz="1400">
                <a:latin typeface="Century Gothic" panose="020B0502020202020204" pitchFamily="34" charset="0"/>
              </a:rPr>
              <a:t>ANTES DE LO PREVISTO</a:t>
            </a:r>
          </a:p>
        </p:txBody>
      </p:sp>
      <p:sp>
        <p:nvSpPr>
          <p:cNvPr id="33" name="Sun 32">
            <a:extLst>
              <a:ext uri="{FF2B5EF4-FFF2-40B4-BE49-F238E27FC236}">
                <a16:creationId xmlns:a16="http://schemas.microsoft.com/office/drawing/2014/main" id="{F3B74474-C01F-7442-888D-E29C82170034}"/>
              </a:ext>
            </a:extLst>
          </p:cNvPr>
          <p:cNvSpPr/>
          <p:nvPr/>
        </p:nvSpPr>
        <p:spPr>
          <a:xfrm rot="2700000">
            <a:off x="4555890" y="6012089"/>
            <a:ext cx="228600" cy="228600"/>
          </a:xfrm>
          <a:prstGeom prst="sun">
            <a:avLst/>
          </a:prstGeom>
          <a:solidFill>
            <a:srgbClr val="FFDE4C"/>
          </a:solidFill>
          <a:ln>
            <a:solidFill>
              <a:srgbClr val="FFC000"/>
            </a:solidFill>
          </a:ln>
          <a:scene3d>
            <a:camera prst="orthographicFront"/>
            <a:lightRig rig="threePt" dir="t"/>
          </a:scene3d>
          <a:sp3d contourW="12700">
            <a:bevelT w="63500" h="57150" prst="angle"/>
            <a:contourClr>
              <a:srgbClr val="FFC000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1C7C83BF-E9F8-5644-A620-9F79302272DA}"/>
              </a:ext>
            </a:extLst>
          </p:cNvPr>
          <p:cNvSpPr txBox="1"/>
          <p:nvPr/>
        </p:nvSpPr>
        <p:spPr>
          <a:xfrm>
            <a:off x="4816180" y="5941723"/>
            <a:ext cx="11208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rtl="0"/>
            <a:r>
              <a:rPr lang="es-419" sz="1400">
                <a:latin typeface="Century Gothic" panose="020B0502020202020204" pitchFamily="34" charset="0"/>
              </a:rPr>
              <a:t>HITO</a:t>
            </a:r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286B5758-3E76-EC4A-BBBC-048BCFF7EFB0}"/>
              </a:ext>
            </a:extLst>
          </p:cNvPr>
          <p:cNvSpPr/>
          <p:nvPr/>
        </p:nvSpPr>
        <p:spPr>
          <a:xfrm rot="2700000">
            <a:off x="6827449" y="6012089"/>
            <a:ext cx="228600" cy="228600"/>
          </a:xfrm>
          <a:prstGeom prst="ellipse">
            <a:avLst/>
          </a:prstGeom>
          <a:solidFill>
            <a:srgbClr val="FF000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11B6E834-B1FD-0247-B211-907B533198A1}"/>
              </a:ext>
            </a:extLst>
          </p:cNvPr>
          <p:cNvSpPr txBox="1"/>
          <p:nvPr/>
        </p:nvSpPr>
        <p:spPr>
          <a:xfrm>
            <a:off x="7087739" y="5941723"/>
            <a:ext cx="78899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rtl="0"/>
            <a:r>
              <a:rPr lang="es-419" sz="1400">
                <a:latin typeface="Century Gothic" panose="020B0502020202020204" pitchFamily="34" charset="0"/>
              </a:rPr>
              <a:t>EN RIESGO</a:t>
            </a:r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24E35F37-DFA6-C241-BCF0-5CD54470C66C}"/>
              </a:ext>
            </a:extLst>
          </p:cNvPr>
          <p:cNvSpPr/>
          <p:nvPr/>
        </p:nvSpPr>
        <p:spPr>
          <a:xfrm rot="2700000">
            <a:off x="4632627" y="1826636"/>
            <a:ext cx="228600" cy="228600"/>
          </a:xfrm>
          <a:prstGeom prst="ellipse">
            <a:avLst/>
          </a:prstGeom>
          <a:solidFill>
            <a:srgbClr val="FF000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8" name="Sun 37">
            <a:extLst>
              <a:ext uri="{FF2B5EF4-FFF2-40B4-BE49-F238E27FC236}">
                <a16:creationId xmlns:a16="http://schemas.microsoft.com/office/drawing/2014/main" id="{A09129D7-47F0-464A-B504-97B97146D79C}"/>
              </a:ext>
            </a:extLst>
          </p:cNvPr>
          <p:cNvSpPr/>
          <p:nvPr/>
        </p:nvSpPr>
        <p:spPr>
          <a:xfrm rot="2700000">
            <a:off x="7426089" y="2656476"/>
            <a:ext cx="228600" cy="228600"/>
          </a:xfrm>
          <a:prstGeom prst="sun">
            <a:avLst/>
          </a:prstGeom>
          <a:solidFill>
            <a:srgbClr val="FFDE4C"/>
          </a:solidFill>
          <a:ln>
            <a:solidFill>
              <a:srgbClr val="FFC000"/>
            </a:solidFill>
          </a:ln>
          <a:scene3d>
            <a:camera prst="orthographicFront"/>
            <a:lightRig rig="threePt" dir="t"/>
          </a:scene3d>
          <a:sp3d contourW="12700">
            <a:bevelT w="63500" h="57150" prst="angle"/>
            <a:contourClr>
              <a:srgbClr val="FFC000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9" name="Sun 38">
            <a:extLst>
              <a:ext uri="{FF2B5EF4-FFF2-40B4-BE49-F238E27FC236}">
                <a16:creationId xmlns:a16="http://schemas.microsoft.com/office/drawing/2014/main" id="{9406AAAF-B3A7-C84D-9F22-A598F80E136A}"/>
              </a:ext>
            </a:extLst>
          </p:cNvPr>
          <p:cNvSpPr/>
          <p:nvPr/>
        </p:nvSpPr>
        <p:spPr>
          <a:xfrm rot="2700000">
            <a:off x="8725608" y="3465710"/>
            <a:ext cx="228600" cy="228600"/>
          </a:xfrm>
          <a:prstGeom prst="sun">
            <a:avLst/>
          </a:prstGeom>
          <a:solidFill>
            <a:srgbClr val="FFDE4C"/>
          </a:solidFill>
          <a:ln>
            <a:solidFill>
              <a:srgbClr val="FFC000"/>
            </a:solidFill>
          </a:ln>
          <a:scene3d>
            <a:camera prst="orthographicFront"/>
            <a:lightRig rig="threePt" dir="t"/>
          </a:scene3d>
          <a:sp3d contourW="12700">
            <a:bevelT w="63500" h="57150" prst="angle"/>
            <a:contourClr>
              <a:srgbClr val="FFC000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D0A555A5-82B4-F34B-B99B-5933F604FC24}"/>
              </a:ext>
            </a:extLst>
          </p:cNvPr>
          <p:cNvSpPr/>
          <p:nvPr/>
        </p:nvSpPr>
        <p:spPr>
          <a:xfrm rot="2700000">
            <a:off x="5967585" y="2667442"/>
            <a:ext cx="182880" cy="182880"/>
          </a:xfrm>
          <a:prstGeom prst="rect">
            <a:avLst/>
          </a:prstGeom>
          <a:solidFill>
            <a:srgbClr val="4CEDF0"/>
          </a:solidFill>
          <a:ln>
            <a:solidFill>
              <a:srgbClr val="00B0F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00F720C4-6348-814A-B887-4E8095E096B2}"/>
              </a:ext>
            </a:extLst>
          </p:cNvPr>
          <p:cNvSpPr/>
          <p:nvPr/>
        </p:nvSpPr>
        <p:spPr>
          <a:xfrm rot="2700000">
            <a:off x="8876243" y="4299521"/>
            <a:ext cx="182880" cy="182880"/>
          </a:xfrm>
          <a:prstGeom prst="rect">
            <a:avLst/>
          </a:prstGeom>
          <a:solidFill>
            <a:srgbClr val="4CEDF0"/>
          </a:solidFill>
          <a:ln>
            <a:solidFill>
              <a:srgbClr val="00B0F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2" name="Rectangle 7">
            <a:extLst>
              <a:ext uri="{FF2B5EF4-FFF2-40B4-BE49-F238E27FC236}">
                <a16:creationId xmlns:a16="http://schemas.microsoft.com/office/drawing/2014/main" id="{52B58A96-992E-7B47-9909-0A015E060A9D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43" name="Parallelogram 42">
            <a:extLst>
              <a:ext uri="{FF2B5EF4-FFF2-40B4-BE49-F238E27FC236}">
                <a16:creationId xmlns:a16="http://schemas.microsoft.com/office/drawing/2014/main" id="{D250DFF7-B183-A64A-95DF-E7FFDA8CE1D0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7CE0440E-ED5D-8442-A1C4-14D82905D8B1}"/>
              </a:ext>
            </a:extLst>
          </p:cNvPr>
          <p:cNvSpPr txBox="1"/>
          <p:nvPr/>
        </p:nvSpPr>
        <p:spPr>
          <a:xfrm>
            <a:off x="2557463" y="6477000"/>
            <a:ext cx="91897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es-419" dirty="0">
                <a:solidFill>
                  <a:schemeClr val="bg1"/>
                </a:solidFill>
                <a:latin typeface="Century Gothic" panose="020B0502020202020204" pitchFamily="34" charset="0"/>
              </a:rPr>
              <a:t>LÍNEA DE TIEMPO DEL PROYECTO</a:t>
            </a:r>
          </a:p>
        </p:txBody>
      </p:sp>
    </p:spTree>
    <p:extLst>
      <p:ext uri="{BB962C8B-B14F-4D97-AF65-F5344CB8AC3E}">
        <p14:creationId xmlns:p14="http://schemas.microsoft.com/office/powerpoint/2010/main" val="34240293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93ACF37A-639D-274A-B0A4-D757ADB93F82}"/>
              </a:ext>
            </a:extLst>
          </p:cNvPr>
          <p:cNvGrpSpPr/>
          <p:nvPr/>
        </p:nvGrpSpPr>
        <p:grpSpPr>
          <a:xfrm>
            <a:off x="7203068" y="-14628"/>
            <a:ext cx="5724680" cy="6219640"/>
            <a:chOff x="7203068" y="-14628"/>
            <a:chExt cx="5724680" cy="6219640"/>
          </a:xfrm>
        </p:grpSpPr>
        <p:sp>
          <p:nvSpPr>
            <p:cNvPr id="11" name="Triangle 10">
              <a:extLst>
                <a:ext uri="{FF2B5EF4-FFF2-40B4-BE49-F238E27FC236}">
                  <a16:creationId xmlns:a16="http://schemas.microsoft.com/office/drawing/2014/main" id="{429DFE3E-D028-C04F-B3A0-B74CB94EEB30}"/>
                </a:ext>
              </a:extLst>
            </p:cNvPr>
            <p:cNvSpPr/>
            <p:nvPr/>
          </p:nvSpPr>
          <p:spPr>
            <a:xfrm>
              <a:off x="8267700" y="1219200"/>
              <a:ext cx="1498109" cy="1121526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" name="Triangle 11">
              <a:extLst>
                <a:ext uri="{FF2B5EF4-FFF2-40B4-BE49-F238E27FC236}">
                  <a16:creationId xmlns:a16="http://schemas.microsoft.com/office/drawing/2014/main" id="{9B81F6BF-04D1-DF4B-8D33-710C5B8CFC59}"/>
                </a:ext>
              </a:extLst>
            </p:cNvPr>
            <p:cNvSpPr/>
            <p:nvPr/>
          </p:nvSpPr>
          <p:spPr>
            <a:xfrm rot="10800000">
              <a:off x="8267698" y="2340726"/>
              <a:ext cx="1498109" cy="1121526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accent4"/>
                </a:gs>
              </a:gsLst>
              <a:lin ang="13500000" scaled="1"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" name="Triangle 12">
              <a:extLst>
                <a:ext uri="{FF2B5EF4-FFF2-40B4-BE49-F238E27FC236}">
                  <a16:creationId xmlns:a16="http://schemas.microsoft.com/office/drawing/2014/main" id="{5D95E705-9CAA-CC4E-AEE3-6DE5F2E382A9}"/>
                </a:ext>
              </a:extLst>
            </p:cNvPr>
            <p:cNvSpPr/>
            <p:nvPr/>
          </p:nvSpPr>
          <p:spPr>
            <a:xfrm>
              <a:off x="9117614" y="2441587"/>
              <a:ext cx="1498109" cy="1121526"/>
            </a:xfrm>
            <a:prstGeom prst="triangle">
              <a:avLst/>
            </a:prstGeom>
            <a:gradFill>
              <a:gsLst>
                <a:gs pos="82000">
                  <a:srgbClr val="00BD3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" name="Triangle 13">
              <a:extLst>
                <a:ext uri="{FF2B5EF4-FFF2-40B4-BE49-F238E27FC236}">
                  <a16:creationId xmlns:a16="http://schemas.microsoft.com/office/drawing/2014/main" id="{2A225979-6E54-2C41-8440-E84F8F423659}"/>
                </a:ext>
              </a:extLst>
            </p:cNvPr>
            <p:cNvSpPr/>
            <p:nvPr/>
          </p:nvSpPr>
          <p:spPr>
            <a:xfrm rot="10800000">
              <a:off x="9117612" y="3563113"/>
              <a:ext cx="1498109" cy="1121526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Triangle 14">
              <a:extLst>
                <a:ext uri="{FF2B5EF4-FFF2-40B4-BE49-F238E27FC236}">
                  <a16:creationId xmlns:a16="http://schemas.microsoft.com/office/drawing/2014/main" id="{99D4EAFE-AD40-F242-B19C-EC8BEED0A088}"/>
                </a:ext>
              </a:extLst>
            </p:cNvPr>
            <p:cNvSpPr/>
            <p:nvPr/>
          </p:nvSpPr>
          <p:spPr>
            <a:xfrm rot="10800000">
              <a:off x="9118598" y="-14627"/>
              <a:ext cx="3073402" cy="2300834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" name="Triangle 15">
              <a:extLst>
                <a:ext uri="{FF2B5EF4-FFF2-40B4-BE49-F238E27FC236}">
                  <a16:creationId xmlns:a16="http://schemas.microsoft.com/office/drawing/2014/main" id="{A2B5CDB3-4703-884E-8888-82E6BD01DAE1}"/>
                </a:ext>
              </a:extLst>
            </p:cNvPr>
            <p:cNvSpPr/>
            <p:nvPr/>
          </p:nvSpPr>
          <p:spPr>
            <a:xfrm>
              <a:off x="11194577" y="5032308"/>
              <a:ext cx="825935" cy="618318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tx2">
                    <a:lumMod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Triangle 16">
              <a:extLst>
                <a:ext uri="{FF2B5EF4-FFF2-40B4-BE49-F238E27FC236}">
                  <a16:creationId xmlns:a16="http://schemas.microsoft.com/office/drawing/2014/main" id="{B37C018E-2D3C-0A40-98D4-C97688179D36}"/>
                </a:ext>
              </a:extLst>
            </p:cNvPr>
            <p:cNvSpPr/>
            <p:nvPr/>
          </p:nvSpPr>
          <p:spPr>
            <a:xfrm rot="10800000">
              <a:off x="10726003" y="4976702"/>
              <a:ext cx="825935" cy="618318"/>
            </a:xfrm>
            <a:prstGeom prst="triangle">
              <a:avLst/>
            </a:prstGeom>
            <a:gradFill>
              <a:gsLst>
                <a:gs pos="82000">
                  <a:schemeClr val="tx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" name="Triangle 17">
              <a:extLst>
                <a:ext uri="{FF2B5EF4-FFF2-40B4-BE49-F238E27FC236}">
                  <a16:creationId xmlns:a16="http://schemas.microsoft.com/office/drawing/2014/main" id="{0F8664E2-1B3B-F04B-A23F-6AA993EB0DBD}"/>
                </a:ext>
              </a:extLst>
            </p:cNvPr>
            <p:cNvSpPr/>
            <p:nvPr/>
          </p:nvSpPr>
          <p:spPr>
            <a:xfrm>
              <a:off x="10726004" y="4358384"/>
              <a:ext cx="825935" cy="618318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" name="Triangle 18">
              <a:extLst>
                <a:ext uri="{FF2B5EF4-FFF2-40B4-BE49-F238E27FC236}">
                  <a16:creationId xmlns:a16="http://schemas.microsoft.com/office/drawing/2014/main" id="{CD4A0186-03F6-8746-98C4-D1BD3B8F6786}"/>
                </a:ext>
              </a:extLst>
            </p:cNvPr>
            <p:cNvSpPr/>
            <p:nvPr/>
          </p:nvSpPr>
          <p:spPr>
            <a:xfrm>
              <a:off x="10732980" y="2926103"/>
              <a:ext cx="825935" cy="618318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" name="Triangle 19">
              <a:extLst>
                <a:ext uri="{FF2B5EF4-FFF2-40B4-BE49-F238E27FC236}">
                  <a16:creationId xmlns:a16="http://schemas.microsoft.com/office/drawing/2014/main" id="{FA4807C0-7727-BF41-866A-DF249CD60615}"/>
                </a:ext>
              </a:extLst>
            </p:cNvPr>
            <p:cNvSpPr/>
            <p:nvPr/>
          </p:nvSpPr>
          <p:spPr>
            <a:xfrm rot="10800000">
              <a:off x="10732979" y="3544421"/>
              <a:ext cx="825935" cy="618318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tx2">
                    <a:lumMod val="60000"/>
                    <a:lumOff val="4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" name="Triangle 20">
              <a:extLst>
                <a:ext uri="{FF2B5EF4-FFF2-40B4-BE49-F238E27FC236}">
                  <a16:creationId xmlns:a16="http://schemas.microsoft.com/office/drawing/2014/main" id="{50381D22-D3B8-894A-9A47-39C04AD55BF7}"/>
                </a:ext>
              </a:extLst>
            </p:cNvPr>
            <p:cNvSpPr/>
            <p:nvPr/>
          </p:nvSpPr>
          <p:spPr>
            <a:xfrm>
              <a:off x="11201553" y="3600027"/>
              <a:ext cx="825935" cy="618318"/>
            </a:xfrm>
            <a:prstGeom prst="triangle">
              <a:avLst/>
            </a:prstGeom>
            <a:gradFill>
              <a:gsLst>
                <a:gs pos="82000">
                  <a:srgbClr val="F0A62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" name="Triangle 21">
              <a:extLst>
                <a:ext uri="{FF2B5EF4-FFF2-40B4-BE49-F238E27FC236}">
                  <a16:creationId xmlns:a16="http://schemas.microsoft.com/office/drawing/2014/main" id="{64F35D60-F57E-114B-8851-C083C90EF4E9}"/>
                </a:ext>
              </a:extLst>
            </p:cNvPr>
            <p:cNvSpPr/>
            <p:nvPr/>
          </p:nvSpPr>
          <p:spPr>
            <a:xfrm rot="10800000">
              <a:off x="11201552" y="4218345"/>
              <a:ext cx="825935" cy="618318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" name="Triangle 22">
              <a:extLst>
                <a:ext uri="{FF2B5EF4-FFF2-40B4-BE49-F238E27FC236}">
                  <a16:creationId xmlns:a16="http://schemas.microsoft.com/office/drawing/2014/main" id="{BC2115BC-616E-8444-90D3-AABBF2EDE280}"/>
                </a:ext>
              </a:extLst>
            </p:cNvPr>
            <p:cNvSpPr/>
            <p:nvPr/>
          </p:nvSpPr>
          <p:spPr>
            <a:xfrm>
              <a:off x="9465415" y="5351037"/>
              <a:ext cx="613059" cy="458953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rgbClr val="92D050"/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" name="Triangle 23">
              <a:extLst>
                <a:ext uri="{FF2B5EF4-FFF2-40B4-BE49-F238E27FC236}">
                  <a16:creationId xmlns:a16="http://schemas.microsoft.com/office/drawing/2014/main" id="{62C6F799-B646-774D-873B-720F0728A0FE}"/>
                </a:ext>
              </a:extLst>
            </p:cNvPr>
            <p:cNvSpPr/>
            <p:nvPr/>
          </p:nvSpPr>
          <p:spPr>
            <a:xfrm rot="10800000">
              <a:off x="8796054" y="4684640"/>
              <a:ext cx="613059" cy="458953"/>
            </a:xfrm>
            <a:prstGeom prst="triangle">
              <a:avLst/>
            </a:prstGeom>
            <a:gradFill>
              <a:gsLst>
                <a:gs pos="82000">
                  <a:srgbClr val="00BD3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" name="Triangle 24">
              <a:extLst>
                <a:ext uri="{FF2B5EF4-FFF2-40B4-BE49-F238E27FC236}">
                  <a16:creationId xmlns:a16="http://schemas.microsoft.com/office/drawing/2014/main" id="{D8A653B3-917C-E540-A33D-3ED011DD4033}"/>
                </a:ext>
              </a:extLst>
            </p:cNvPr>
            <p:cNvSpPr/>
            <p:nvPr/>
          </p:nvSpPr>
          <p:spPr>
            <a:xfrm>
              <a:off x="8796055" y="4225687"/>
              <a:ext cx="613059" cy="458953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" name="Triangle 25">
              <a:extLst>
                <a:ext uri="{FF2B5EF4-FFF2-40B4-BE49-F238E27FC236}">
                  <a16:creationId xmlns:a16="http://schemas.microsoft.com/office/drawing/2014/main" id="{9577DFA0-A9FF-2B43-A41F-171454BCED95}"/>
                </a:ext>
              </a:extLst>
            </p:cNvPr>
            <p:cNvSpPr/>
            <p:nvPr/>
          </p:nvSpPr>
          <p:spPr>
            <a:xfrm>
              <a:off x="11429639" y="676405"/>
              <a:ext cx="1498109" cy="1121526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" name="Triangle 26">
              <a:extLst>
                <a:ext uri="{FF2B5EF4-FFF2-40B4-BE49-F238E27FC236}">
                  <a16:creationId xmlns:a16="http://schemas.microsoft.com/office/drawing/2014/main" id="{8293E5CE-7736-014E-BA46-038367CFA867}"/>
                </a:ext>
              </a:extLst>
            </p:cNvPr>
            <p:cNvSpPr/>
            <p:nvPr/>
          </p:nvSpPr>
          <p:spPr>
            <a:xfrm rot="10800000">
              <a:off x="11429637" y="1797931"/>
              <a:ext cx="1498109" cy="1121526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accent4"/>
                </a:gs>
              </a:gsLst>
              <a:lin ang="13500000" scaled="1"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" name="Triangle 27">
              <a:extLst>
                <a:ext uri="{FF2B5EF4-FFF2-40B4-BE49-F238E27FC236}">
                  <a16:creationId xmlns:a16="http://schemas.microsoft.com/office/drawing/2014/main" id="{D2A63E75-7A6F-5741-BA3D-44726B69F32E}"/>
                </a:ext>
              </a:extLst>
            </p:cNvPr>
            <p:cNvSpPr/>
            <p:nvPr/>
          </p:nvSpPr>
          <p:spPr>
            <a:xfrm rot="10800000">
              <a:off x="10001145" y="4978503"/>
              <a:ext cx="401094" cy="300270"/>
            </a:xfrm>
            <a:prstGeom prst="triangle">
              <a:avLst/>
            </a:prstGeom>
            <a:noFill/>
            <a:ln>
              <a:solidFill>
                <a:srgbClr val="00BD3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" name="Triangle 28">
              <a:extLst>
                <a:ext uri="{FF2B5EF4-FFF2-40B4-BE49-F238E27FC236}">
                  <a16:creationId xmlns:a16="http://schemas.microsoft.com/office/drawing/2014/main" id="{C86C96C2-EC63-4446-8E42-B69EE6D95E68}"/>
                </a:ext>
              </a:extLst>
            </p:cNvPr>
            <p:cNvSpPr/>
            <p:nvPr/>
          </p:nvSpPr>
          <p:spPr>
            <a:xfrm>
              <a:off x="8478550" y="3436582"/>
              <a:ext cx="401094" cy="300270"/>
            </a:xfrm>
            <a:prstGeom prst="triangle">
              <a:avLst/>
            </a:prstGeom>
            <a:noFill/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" name="Triangle 29">
              <a:extLst>
                <a:ext uri="{FF2B5EF4-FFF2-40B4-BE49-F238E27FC236}">
                  <a16:creationId xmlns:a16="http://schemas.microsoft.com/office/drawing/2014/main" id="{C48F73DD-5553-A24C-88F5-CDEBD80B7A7F}"/>
                </a:ext>
              </a:extLst>
            </p:cNvPr>
            <p:cNvSpPr/>
            <p:nvPr/>
          </p:nvSpPr>
          <p:spPr>
            <a:xfrm>
              <a:off x="10560298" y="3911608"/>
              <a:ext cx="221130" cy="165545"/>
            </a:xfrm>
            <a:prstGeom prst="triangle">
              <a:avLst/>
            </a:prstGeom>
            <a:noFill/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" name="Triangle 30">
              <a:extLst>
                <a:ext uri="{FF2B5EF4-FFF2-40B4-BE49-F238E27FC236}">
                  <a16:creationId xmlns:a16="http://schemas.microsoft.com/office/drawing/2014/main" id="{AD30F610-6AA6-FF44-841A-5C7C20FE3560}"/>
                </a:ext>
              </a:extLst>
            </p:cNvPr>
            <p:cNvSpPr/>
            <p:nvPr/>
          </p:nvSpPr>
          <p:spPr>
            <a:xfrm rot="10800000">
              <a:off x="10924816" y="6039467"/>
              <a:ext cx="221130" cy="165545"/>
            </a:xfrm>
            <a:prstGeom prst="triangle">
              <a:avLst/>
            </a:prstGeom>
            <a:noFill/>
            <a:ln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2" name="Triangle 31">
              <a:extLst>
                <a:ext uri="{FF2B5EF4-FFF2-40B4-BE49-F238E27FC236}">
                  <a16:creationId xmlns:a16="http://schemas.microsoft.com/office/drawing/2014/main" id="{8D623594-760C-A648-9544-55859D44E04A}"/>
                </a:ext>
              </a:extLst>
            </p:cNvPr>
            <p:cNvSpPr/>
            <p:nvPr/>
          </p:nvSpPr>
          <p:spPr>
            <a:xfrm rot="10800000">
              <a:off x="8157134" y="1651419"/>
              <a:ext cx="221130" cy="165545"/>
            </a:xfrm>
            <a:prstGeom prst="triangle">
              <a:avLst/>
            </a:prstGeom>
            <a:noFill/>
            <a:ln>
              <a:solidFill>
                <a:srgbClr val="F0A6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3" name="Triangle 32">
              <a:extLst>
                <a:ext uri="{FF2B5EF4-FFF2-40B4-BE49-F238E27FC236}">
                  <a16:creationId xmlns:a16="http://schemas.microsoft.com/office/drawing/2014/main" id="{E9A0DB31-298F-CB4B-9985-0DEF1938C236}"/>
                </a:ext>
              </a:extLst>
            </p:cNvPr>
            <p:cNvSpPr/>
            <p:nvPr/>
          </p:nvSpPr>
          <p:spPr>
            <a:xfrm>
              <a:off x="11586492" y="2465841"/>
              <a:ext cx="221130" cy="165545"/>
            </a:xfrm>
            <a:prstGeom prst="triangle">
              <a:avLst/>
            </a:prstGeom>
            <a:noFill/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" name="Triangle 33">
              <a:extLst>
                <a:ext uri="{FF2B5EF4-FFF2-40B4-BE49-F238E27FC236}">
                  <a16:creationId xmlns:a16="http://schemas.microsoft.com/office/drawing/2014/main" id="{86178D03-BDD4-F44D-9E8D-E43A118A7185}"/>
                </a:ext>
              </a:extLst>
            </p:cNvPr>
            <p:cNvSpPr/>
            <p:nvPr/>
          </p:nvSpPr>
          <p:spPr>
            <a:xfrm>
              <a:off x="8875258" y="425489"/>
              <a:ext cx="164136" cy="122877"/>
            </a:xfrm>
            <a:prstGeom prst="triangle">
              <a:avLst/>
            </a:prstGeom>
            <a:noFill/>
            <a:ln>
              <a:solidFill>
                <a:srgbClr val="00BD3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5" name="Triangle 34">
              <a:extLst>
                <a:ext uri="{FF2B5EF4-FFF2-40B4-BE49-F238E27FC236}">
                  <a16:creationId xmlns:a16="http://schemas.microsoft.com/office/drawing/2014/main" id="{54BDC2D1-67D0-9342-B83E-65D164AB13D9}"/>
                </a:ext>
              </a:extLst>
            </p:cNvPr>
            <p:cNvSpPr/>
            <p:nvPr/>
          </p:nvSpPr>
          <p:spPr>
            <a:xfrm rot="10800000">
              <a:off x="11900905" y="4908188"/>
              <a:ext cx="164136" cy="122877"/>
            </a:xfrm>
            <a:prstGeom prst="triangle">
              <a:avLst/>
            </a:prstGeom>
            <a:noFill/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6" name="Triangle 35">
              <a:extLst>
                <a:ext uri="{FF2B5EF4-FFF2-40B4-BE49-F238E27FC236}">
                  <a16:creationId xmlns:a16="http://schemas.microsoft.com/office/drawing/2014/main" id="{0BBEA4D4-C4F5-7245-9715-3D202535A8DB}"/>
                </a:ext>
              </a:extLst>
            </p:cNvPr>
            <p:cNvSpPr/>
            <p:nvPr/>
          </p:nvSpPr>
          <p:spPr>
            <a:xfrm>
              <a:off x="9494499" y="1271969"/>
              <a:ext cx="401094" cy="300270"/>
            </a:xfrm>
            <a:prstGeom prst="triangle">
              <a:avLst/>
            </a:prstGeom>
            <a:noFill/>
            <a:ln>
              <a:solidFill>
                <a:srgbClr val="F0A6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7" name="Triangle 36">
              <a:extLst>
                <a:ext uri="{FF2B5EF4-FFF2-40B4-BE49-F238E27FC236}">
                  <a16:creationId xmlns:a16="http://schemas.microsoft.com/office/drawing/2014/main" id="{813A3DAF-7C4C-FB42-916E-208F74FB0115}"/>
                </a:ext>
              </a:extLst>
            </p:cNvPr>
            <p:cNvSpPr/>
            <p:nvPr/>
          </p:nvSpPr>
          <p:spPr>
            <a:xfrm rot="10800000">
              <a:off x="7203068" y="-14628"/>
              <a:ext cx="1592986" cy="1192554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0A908FEA-3453-5840-A648-2570EEA8E35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791790"/>
              </p:ext>
            </p:extLst>
          </p:nvPr>
        </p:nvGraphicFramePr>
        <p:xfrm>
          <a:off x="473710" y="497304"/>
          <a:ext cx="11230609" cy="5394960"/>
        </p:xfrm>
        <a:graphic>
          <a:graphicData uri="http://schemas.openxmlformats.org/drawingml/2006/table">
            <a:tbl>
              <a:tblPr>
                <a:effectLst>
                  <a:outerShdw blurRad="114300" dist="88900" dir="8100000" algn="tr" rotWithShape="0">
                    <a:schemeClr val="bg1">
                      <a:lumMod val="50000"/>
                      <a:alpha val="40000"/>
                    </a:schemeClr>
                  </a:outerShdw>
                  <a:reflection blurRad="6350" stA="52000" endA="300" endPos="35000" dir="5400000" sy="-100000" algn="bl" rotWithShape="0"/>
                </a:effectLst>
                <a:tableStyleId>{5C22544A-7EE6-4342-B048-85BDC9FD1C3A}</a:tableStyleId>
              </a:tblPr>
              <a:tblGrid>
                <a:gridCol w="11230609">
                  <a:extLst>
                    <a:ext uri="{9D8B030D-6E8A-4147-A177-3AD203B41FA5}">
                      <a16:colId xmlns:a16="http://schemas.microsoft.com/office/drawing/2014/main" val="155532388"/>
                    </a:ext>
                  </a:extLst>
                </a:gridCol>
              </a:tblGrid>
              <a:tr h="5394960"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600" b="0" i="0" u="none" strike="noStrike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Ingresar texto</a:t>
                      </a:r>
                    </a:p>
                  </a:txBody>
                  <a:tcPr marL="274320" marR="274320" marT="182880" marB="18288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bg1"/>
                        </a:gs>
                        <a:gs pos="100000">
                          <a:schemeClr val="bg1">
                            <a:alpha val="49000"/>
                          </a:schemeClr>
                        </a:gs>
                      </a:gsLst>
                      <a:lin ang="2700000" scaled="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846645468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es-419" b="1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INFORME DEL PROYECTO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CF8312F4-008A-8B46-B9CC-E4456F84C996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6" name="Parallelogram 5">
            <a:extLst>
              <a:ext uri="{FF2B5EF4-FFF2-40B4-BE49-F238E27FC236}">
                <a16:creationId xmlns:a16="http://schemas.microsoft.com/office/drawing/2014/main" id="{8A162E46-AFAD-E846-BF5C-F20FF11EA0EF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B9D49A6-86F7-B744-828A-D7C1D9D15D8C}"/>
              </a:ext>
            </a:extLst>
          </p:cNvPr>
          <p:cNvSpPr txBox="1"/>
          <p:nvPr/>
        </p:nvSpPr>
        <p:spPr>
          <a:xfrm>
            <a:off x="1771650" y="6477000"/>
            <a:ext cx="99755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es-419" dirty="0">
                <a:solidFill>
                  <a:schemeClr val="bg1"/>
                </a:solidFill>
                <a:latin typeface="Century Gothic" panose="020B0502020202020204" pitchFamily="34" charset="0"/>
              </a:rPr>
              <a:t>INFORME DEL PROYECTO</a:t>
            </a:r>
          </a:p>
        </p:txBody>
      </p:sp>
    </p:spTree>
    <p:extLst>
      <p:ext uri="{BB962C8B-B14F-4D97-AF65-F5344CB8AC3E}">
        <p14:creationId xmlns:p14="http://schemas.microsoft.com/office/powerpoint/2010/main" val="8225243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BC736FB-ECB3-6947-8A3E-2AC7672BA4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6466325"/>
              </p:ext>
            </p:extLst>
          </p:nvPr>
        </p:nvGraphicFramePr>
        <p:xfrm>
          <a:off x="787790" y="1050352"/>
          <a:ext cx="10227213" cy="24683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227213">
                  <a:extLst>
                    <a:ext uri="{9D8B030D-6E8A-4147-A177-3AD203B41FA5}">
                      <a16:colId xmlns:a16="http://schemas.microsoft.com/office/drawing/2014/main" val="2161760999"/>
                    </a:ext>
                  </a:extLst>
                </a:gridCol>
              </a:tblGrid>
              <a:tr h="2468352"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600" b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DESCARGO DE RESPONSABILIDAD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2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4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Todos los artículos, las plantillas o la información que proporcione Smartsheet en el sitio web son solo de referencia. Si bien nos esforzamos por mantener la información actualizada y correcta, no hacemos declaraciones ni garantías de ningún tipo, explícitas o implícitas, sobre la integridad, precisión, confiabilidad, idoneidad o disponibilidad con respecto al sitio web o la información, los artículos, las plantillas o los gráficos relacionados que figuran en el sitio web. Por lo tanto, la confianza que usted deposite en dicha información es estrictamente bajo su propio riesgo.</a:t>
                      </a:r>
                    </a:p>
                  </a:txBody>
                  <a:tcPr marL="228600" marR="73025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4880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93236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C-Marketing-Project-Timeline-Template_PowerPoint" id="{D5A7A9EB-1E13-EC49-B75A-12BC8E8112C7}" vid="{D86D0AD0-57C9-A64E-9DB0-F0704C3A10F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IC-Marketing-Project-Timeline-Template_PowerPoint</Template>
  <TotalTime>2</TotalTime>
  <Words>452</Words>
  <Application>Microsoft Office PowerPoint</Application>
  <PresentationFormat>Widescreen</PresentationFormat>
  <Paragraphs>209</Paragraphs>
  <Slides>5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Century Gothic</vt:lpstr>
      <vt:lpstr>Тема Office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Alexandra Ragazhinskaya</dc:creator>
  <cp:lastModifiedBy>Admin</cp:lastModifiedBy>
  <cp:revision>2</cp:revision>
  <dcterms:created xsi:type="dcterms:W3CDTF">2021-02-11T20:11:57Z</dcterms:created>
  <dcterms:modified xsi:type="dcterms:W3CDTF">2024-12-27T02:27:47Z</dcterms:modified>
</cp:coreProperties>
</file>