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16" r:id="rId3"/>
    <p:sldId id="349" r:id="rId4"/>
    <p:sldId id="352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4C"/>
    <a:srgbClr val="F0A622"/>
    <a:srgbClr val="4CEDF0"/>
    <a:srgbClr val="EAEEF3"/>
    <a:srgbClr val="00BD32"/>
    <a:srgbClr val="E3EAF6"/>
    <a:srgbClr val="5B7191"/>
    <a:srgbClr val="CDD5DD"/>
    <a:srgbClr val="74859B"/>
    <a:srgbClr val="C4D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4" autoAdjust="0"/>
    <p:restoredTop sz="86447"/>
  </p:normalViewPr>
  <p:slideViewPr>
    <p:cSldViewPr snapToGrid="0" snapToObjects="1">
      <p:cViewPr varScale="1">
        <p:scale>
          <a:sx n="67" d="100"/>
          <a:sy n="67" d="100"/>
        </p:scale>
        <p:origin x="48" y="90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2761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169098" y="222630"/>
            <a:ext cx="2722455" cy="539496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85748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LÍNEA DE TIEMPO PARA PROYECTOS DE MARKETING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1000125" y="6477000"/>
            <a:ext cx="10747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LÍNEA DE TIEMPO PARA PROYECTOS DE MARKETING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552992" y="926287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5400">
                <a:latin typeface="Century Gothic" panose="020B0502020202020204" pitchFamily="34" charset="0"/>
              </a:rPr>
              <a:t>NOMBRE DEL PROYECTO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02D8FA-97A9-1F4C-B19E-615D761DF0CF}"/>
              </a:ext>
            </a:extLst>
          </p:cNvPr>
          <p:cNvSpPr txBox="1"/>
          <p:nvPr/>
        </p:nvSpPr>
        <p:spPr>
          <a:xfrm>
            <a:off x="552992" y="2347150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60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NOMBRE DE LA ORGANIZACIÓN</a:t>
            </a:r>
          </a:p>
          <a:p>
            <a:pPr rtl="0"/>
            <a:r>
              <a:rPr lang="es-419" sz="200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es-419" sz="1400">
                <a:solidFill>
                  <a:schemeClr val="tx2"/>
                </a:solidFill>
                <a:latin typeface="Century Gothic" panose="020B0502020202020204" pitchFamily="34" charset="0"/>
              </a:rPr>
              <a:t>00/00/0000</a:t>
            </a:r>
          </a:p>
          <a:p>
            <a:pPr rtl="0"/>
            <a:r>
              <a:rPr lang="es-419" sz="140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es-419" sz="1400">
                <a:solidFill>
                  <a:schemeClr val="tx2"/>
                </a:solidFill>
                <a:latin typeface="Century Gothic" panose="020B0502020202020204" pitchFamily="34" charset="0"/>
              </a:rPr>
              <a:t>Dirección</a:t>
            </a:r>
          </a:p>
          <a:p>
            <a:pPr rtl="0"/>
            <a:r>
              <a:rPr lang="es-419" sz="1400">
                <a:solidFill>
                  <a:schemeClr val="tx2"/>
                </a:solidFill>
                <a:latin typeface="Century Gothic" panose="020B0502020202020204" pitchFamily="34" charset="0"/>
              </a:rPr>
              <a:t>Teléfono de contacto</a:t>
            </a:r>
          </a:p>
          <a:p>
            <a:pPr rtl="0"/>
            <a:r>
              <a:rPr lang="es-419" sz="1400">
                <a:solidFill>
                  <a:schemeClr val="tx2"/>
                </a:solidFill>
                <a:latin typeface="Century Gothic" panose="020B0502020202020204" pitchFamily="34" charset="0"/>
              </a:rPr>
              <a:t>Dirección web</a:t>
            </a:r>
          </a:p>
          <a:p>
            <a:pPr rtl="0"/>
            <a:r>
              <a:rPr lang="es-419" sz="1400">
                <a:solidFill>
                  <a:schemeClr val="tx2"/>
                </a:solidFill>
                <a:latin typeface="Century Gothic" panose="020B0502020202020204" pitchFamily="34" charset="0"/>
              </a:rPr>
              <a:t>Dirección de correo electrónico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CE54CD1D-7C87-854A-A663-C5B43BFBDEB4}"/>
              </a:ext>
            </a:extLst>
          </p:cNvPr>
          <p:cNvSpPr txBox="1"/>
          <p:nvPr/>
        </p:nvSpPr>
        <p:spPr>
          <a:xfrm>
            <a:off x="8019841" y="2178961"/>
            <a:ext cx="3172076" cy="3172076"/>
          </a:xfrm>
          <a:prstGeom prst="ellipse">
            <a:avLst/>
          </a:prstGeom>
          <a:solidFill>
            <a:schemeClr val="bg1">
              <a:alpha val="81000"/>
            </a:schemeClr>
          </a:solidFill>
          <a:ln w="22225">
            <a:solidFill>
              <a:schemeClr val="bg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 rtl="0"/>
            <a:r>
              <a:rPr lang="es-419" sz="4400" dirty="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SU</a:t>
            </a:r>
          </a:p>
          <a:p>
            <a:pPr algn="ctr" rtl="0"/>
            <a:r>
              <a:rPr lang="es-419" sz="4400" dirty="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LOGOTIPO</a:t>
            </a:r>
          </a:p>
        </p:txBody>
      </p: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275658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452418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PREPARADO POR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APROBADO POR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719927E1-5583-7943-BF22-D526BA6FD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051733"/>
              </p:ext>
            </p:extLst>
          </p:nvPr>
        </p:nvGraphicFramePr>
        <p:xfrm>
          <a:off x="312737" y="336823"/>
          <a:ext cx="11492575" cy="5545353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3073401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071562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228315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971960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  <a:gridCol w="2918487">
                  <a:extLst>
                    <a:ext uri="{9D8B030D-6E8A-4147-A177-3AD203B41FA5}">
                      <a16:colId xmlns:a16="http://schemas.microsoft.com/office/drawing/2014/main" val="3827231447"/>
                    </a:ext>
                  </a:extLst>
                </a:gridCol>
              </a:tblGrid>
              <a:tr h="3805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NOMBRE DE LA TAREA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ASIGNADA A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FECHA DE INICIO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FECHA DE FINALIZACIÓN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DURACIÓN </a:t>
                      </a:r>
                    </a:p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en días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COMENTARIOS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1: introduzca aquí su propio texto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Completa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16/01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16/01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Subtarea 1.1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Completa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18/01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21/01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2: introduzca aquí su propio texto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Completa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Subtarea 2.1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En progreso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23/01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En progreso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28/01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27/01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29/01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En progreso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28/01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31/01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En progreso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29/01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09/02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Sin iniciar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02/02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02/02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Sin iniciar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04/02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06/02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9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Sin iniciar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07/02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10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Sin iniciar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09/02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11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Sin iniciar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11/02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14/02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12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Sin iniciar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13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Sin iniciar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14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Sin iniciar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Sin iniciar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Sin iniciar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Tarea 17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Sin iniciar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842963" y="6477000"/>
            <a:ext cx="10904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TABLA DE LÍNEA DE TIEMPO DEL PROYECTO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EBEE7F-EEC9-4E47-942D-C7FEC5B6D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320623"/>
              </p:ext>
            </p:extLst>
          </p:nvPr>
        </p:nvGraphicFramePr>
        <p:xfrm>
          <a:off x="312737" y="336823"/>
          <a:ext cx="11492578" cy="5545353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2949078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</a:tblGrid>
              <a:tr h="3805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u="none" strike="noStrike">
                          <a:effectLst/>
                          <a:latin typeface="Century Gothic" panose="020B0502020202020204" pitchFamily="34" charset="0"/>
                        </a:rPr>
                        <a:t>NOMBRE DE LA TAREA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5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SEMANA 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5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SEMANA 2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5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SEMANA 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5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SEMANA 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5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SEMANA 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1: introduzca aquí su propio texto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Subtarea 1.1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   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2: introduzca aquí su propio texto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Subtarea 2.1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6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7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8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9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10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11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12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13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14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15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16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 17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A29CD5BC-1FC1-B240-A679-CCECB6964BA1}"/>
              </a:ext>
            </a:extLst>
          </p:cNvPr>
          <p:cNvSpPr/>
          <p:nvPr/>
        </p:nvSpPr>
        <p:spPr>
          <a:xfrm>
            <a:off x="3357349" y="764222"/>
            <a:ext cx="10918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CD3ABD-7C2C-D542-A714-F2FCF6515A10}"/>
              </a:ext>
            </a:extLst>
          </p:cNvPr>
          <p:cNvSpPr/>
          <p:nvPr/>
        </p:nvSpPr>
        <p:spPr>
          <a:xfrm>
            <a:off x="3665551" y="1036235"/>
            <a:ext cx="938253" cy="182880"/>
          </a:xfrm>
          <a:prstGeom prst="rect">
            <a:avLst/>
          </a:prstGeom>
          <a:solidFill>
            <a:srgbClr val="92D05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6543DD-F980-7A4F-BE0C-3C16FADB45A0}"/>
              </a:ext>
            </a:extLst>
          </p:cNvPr>
          <p:cNvSpPr/>
          <p:nvPr/>
        </p:nvSpPr>
        <p:spPr>
          <a:xfrm>
            <a:off x="4603804" y="1308248"/>
            <a:ext cx="28624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/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1201D1-5592-3240-BE7A-FC63FD70721C}"/>
              </a:ext>
            </a:extLst>
          </p:cNvPr>
          <p:cNvSpPr/>
          <p:nvPr/>
        </p:nvSpPr>
        <p:spPr>
          <a:xfrm>
            <a:off x="4715302" y="1580261"/>
            <a:ext cx="1232274" cy="182880"/>
          </a:xfrm>
          <a:prstGeom prst="rect">
            <a:avLst/>
          </a:prstGeom>
          <a:solidFill>
            <a:srgbClr val="92D05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955AFC-7260-424C-9747-4A06560DF112}"/>
              </a:ext>
            </a:extLst>
          </p:cNvPr>
          <p:cNvSpPr/>
          <p:nvPr/>
        </p:nvSpPr>
        <p:spPr>
          <a:xfrm>
            <a:off x="4603804" y="1852274"/>
            <a:ext cx="170953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681F3E-F4A8-5045-B2EC-158F1C2F6AEF}"/>
              </a:ext>
            </a:extLst>
          </p:cNvPr>
          <p:cNvSpPr/>
          <p:nvPr/>
        </p:nvSpPr>
        <p:spPr>
          <a:xfrm>
            <a:off x="5838394" y="2124287"/>
            <a:ext cx="68751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DFB795-53C3-3641-8355-4FD2DCB7CBED}"/>
              </a:ext>
            </a:extLst>
          </p:cNvPr>
          <p:cNvSpPr/>
          <p:nvPr/>
        </p:nvSpPr>
        <p:spPr>
          <a:xfrm>
            <a:off x="6073255" y="2396300"/>
            <a:ext cx="101448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277587-EAE6-F143-8E64-F589FBDEC40E}"/>
              </a:ext>
            </a:extLst>
          </p:cNvPr>
          <p:cNvSpPr/>
          <p:nvPr/>
        </p:nvSpPr>
        <p:spPr>
          <a:xfrm>
            <a:off x="6313336" y="2668313"/>
            <a:ext cx="292847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B3C825-2313-0140-A4DD-A35B7A95CFF3}"/>
              </a:ext>
            </a:extLst>
          </p:cNvPr>
          <p:cNvSpPr/>
          <p:nvPr/>
        </p:nvSpPr>
        <p:spPr>
          <a:xfrm>
            <a:off x="7322026" y="2940326"/>
            <a:ext cx="21836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17AFE7-43F7-164C-B46D-05F797347C56}"/>
              </a:ext>
            </a:extLst>
          </p:cNvPr>
          <p:cNvSpPr/>
          <p:nvPr/>
        </p:nvSpPr>
        <p:spPr>
          <a:xfrm>
            <a:off x="7777573" y="3212339"/>
            <a:ext cx="738273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521F40C-0CF5-854D-98DC-704C941F3139}"/>
              </a:ext>
            </a:extLst>
          </p:cNvPr>
          <p:cNvSpPr/>
          <p:nvPr/>
        </p:nvSpPr>
        <p:spPr>
          <a:xfrm>
            <a:off x="8515845" y="3484352"/>
            <a:ext cx="962109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FFA6FB2-43A4-8542-956B-3D2375AE9DA5}"/>
              </a:ext>
            </a:extLst>
          </p:cNvPr>
          <p:cNvSpPr/>
          <p:nvPr/>
        </p:nvSpPr>
        <p:spPr>
          <a:xfrm>
            <a:off x="8996899" y="3756365"/>
            <a:ext cx="96210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F7E8610-4C73-0745-B687-AEAE55C78A87}"/>
              </a:ext>
            </a:extLst>
          </p:cNvPr>
          <p:cNvSpPr/>
          <p:nvPr/>
        </p:nvSpPr>
        <p:spPr>
          <a:xfrm>
            <a:off x="9477952" y="4028378"/>
            <a:ext cx="962107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1E7005-6FE3-2C44-80F4-3BD43DDE248E}"/>
              </a:ext>
            </a:extLst>
          </p:cNvPr>
          <p:cNvSpPr/>
          <p:nvPr/>
        </p:nvSpPr>
        <p:spPr>
          <a:xfrm>
            <a:off x="9273877" y="4300391"/>
            <a:ext cx="188771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B80757C-1D38-CA40-ABE2-46D1CFDF7792}"/>
              </a:ext>
            </a:extLst>
          </p:cNvPr>
          <p:cNvSpPr/>
          <p:nvPr/>
        </p:nvSpPr>
        <p:spPr>
          <a:xfrm>
            <a:off x="10440059" y="4572404"/>
            <a:ext cx="72153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C4C11D-8B04-C140-B554-6A1EFE2CADF3}"/>
              </a:ext>
            </a:extLst>
          </p:cNvPr>
          <p:cNvSpPr/>
          <p:nvPr/>
        </p:nvSpPr>
        <p:spPr>
          <a:xfrm>
            <a:off x="10440059" y="4844417"/>
            <a:ext cx="26888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829B1EE-93DA-B44C-9D1D-A5CFA9D13C94}"/>
              </a:ext>
            </a:extLst>
          </p:cNvPr>
          <p:cNvSpPr/>
          <p:nvPr/>
        </p:nvSpPr>
        <p:spPr>
          <a:xfrm>
            <a:off x="10465321" y="5116430"/>
            <a:ext cx="49157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6307F99-9748-3B40-A41F-D597A07BF080}"/>
              </a:ext>
            </a:extLst>
          </p:cNvPr>
          <p:cNvSpPr/>
          <p:nvPr/>
        </p:nvSpPr>
        <p:spPr>
          <a:xfrm>
            <a:off x="10691643" y="5388443"/>
            <a:ext cx="265253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982A03-DDCE-584C-B7E9-5EE98D6DAD39}"/>
              </a:ext>
            </a:extLst>
          </p:cNvPr>
          <p:cNvSpPr/>
          <p:nvPr/>
        </p:nvSpPr>
        <p:spPr>
          <a:xfrm>
            <a:off x="10465322" y="5660462"/>
            <a:ext cx="72153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/>
              <a:t>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29FD25-1044-E649-A312-EC9DB728FFE1}"/>
              </a:ext>
            </a:extLst>
          </p:cNvPr>
          <p:cNvSpPr/>
          <p:nvPr/>
        </p:nvSpPr>
        <p:spPr>
          <a:xfrm rot="2700000">
            <a:off x="1450619" y="6034950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60EF89-CEE5-B442-92DE-9AC5EF9D7B27}"/>
              </a:ext>
            </a:extLst>
          </p:cNvPr>
          <p:cNvSpPr txBox="1"/>
          <p:nvPr/>
        </p:nvSpPr>
        <p:spPr>
          <a:xfrm>
            <a:off x="1710301" y="5941724"/>
            <a:ext cx="20297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1400">
                <a:latin typeface="Century Gothic" panose="020B0502020202020204" pitchFamily="34" charset="0"/>
              </a:rPr>
              <a:t>ANTES DE LO PREVISTO</a:t>
            </a:r>
          </a:p>
        </p:txBody>
      </p:sp>
      <p:sp>
        <p:nvSpPr>
          <p:cNvPr id="33" name="Sun 32">
            <a:extLst>
              <a:ext uri="{FF2B5EF4-FFF2-40B4-BE49-F238E27FC236}">
                <a16:creationId xmlns:a16="http://schemas.microsoft.com/office/drawing/2014/main" id="{F3B74474-C01F-7442-888D-E29C82170034}"/>
              </a:ext>
            </a:extLst>
          </p:cNvPr>
          <p:cNvSpPr/>
          <p:nvPr/>
        </p:nvSpPr>
        <p:spPr>
          <a:xfrm rot="2700000">
            <a:off x="4555890" y="6012089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C7C83BF-E9F8-5644-A620-9F79302272DA}"/>
              </a:ext>
            </a:extLst>
          </p:cNvPr>
          <p:cNvSpPr txBox="1"/>
          <p:nvPr/>
        </p:nvSpPr>
        <p:spPr>
          <a:xfrm>
            <a:off x="4816180" y="5941723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1400">
                <a:latin typeface="Century Gothic" panose="020B0502020202020204" pitchFamily="34" charset="0"/>
              </a:rPr>
              <a:t>HITO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86B5758-3E76-EC4A-BBBC-048BCFF7EFB0}"/>
              </a:ext>
            </a:extLst>
          </p:cNvPr>
          <p:cNvSpPr/>
          <p:nvPr/>
        </p:nvSpPr>
        <p:spPr>
          <a:xfrm rot="2700000">
            <a:off x="6827449" y="6012089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B6E834-B1FD-0247-B211-907B533198A1}"/>
              </a:ext>
            </a:extLst>
          </p:cNvPr>
          <p:cNvSpPr txBox="1"/>
          <p:nvPr/>
        </p:nvSpPr>
        <p:spPr>
          <a:xfrm>
            <a:off x="7087739" y="5941723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1400">
                <a:latin typeface="Century Gothic" panose="020B0502020202020204" pitchFamily="34" charset="0"/>
              </a:rPr>
              <a:t>EN RIESGO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4E35F37-DFA6-C241-BCF0-5CD54470C66C}"/>
              </a:ext>
            </a:extLst>
          </p:cNvPr>
          <p:cNvSpPr/>
          <p:nvPr/>
        </p:nvSpPr>
        <p:spPr>
          <a:xfrm rot="2700000">
            <a:off x="4632627" y="1826636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Sun 37">
            <a:extLst>
              <a:ext uri="{FF2B5EF4-FFF2-40B4-BE49-F238E27FC236}">
                <a16:creationId xmlns:a16="http://schemas.microsoft.com/office/drawing/2014/main" id="{A09129D7-47F0-464A-B504-97B97146D79C}"/>
              </a:ext>
            </a:extLst>
          </p:cNvPr>
          <p:cNvSpPr/>
          <p:nvPr/>
        </p:nvSpPr>
        <p:spPr>
          <a:xfrm rot="2700000">
            <a:off x="7426089" y="2656476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Sun 38">
            <a:extLst>
              <a:ext uri="{FF2B5EF4-FFF2-40B4-BE49-F238E27FC236}">
                <a16:creationId xmlns:a16="http://schemas.microsoft.com/office/drawing/2014/main" id="{9406AAAF-B3A7-C84D-9F22-A598F80E136A}"/>
              </a:ext>
            </a:extLst>
          </p:cNvPr>
          <p:cNvSpPr/>
          <p:nvPr/>
        </p:nvSpPr>
        <p:spPr>
          <a:xfrm rot="2700000">
            <a:off x="8725608" y="3465710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0A555A5-82B4-F34B-B99B-5933F604FC24}"/>
              </a:ext>
            </a:extLst>
          </p:cNvPr>
          <p:cNvSpPr/>
          <p:nvPr/>
        </p:nvSpPr>
        <p:spPr>
          <a:xfrm rot="2700000">
            <a:off x="5967585" y="2667442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0F720C4-6348-814A-B887-4E8095E096B2}"/>
              </a:ext>
            </a:extLst>
          </p:cNvPr>
          <p:cNvSpPr/>
          <p:nvPr/>
        </p:nvSpPr>
        <p:spPr>
          <a:xfrm rot="2700000">
            <a:off x="8876243" y="4299521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52B58A96-992E-7B47-9909-0A015E060A9D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Parallelogram 42">
            <a:extLst>
              <a:ext uri="{FF2B5EF4-FFF2-40B4-BE49-F238E27FC236}">
                <a16:creationId xmlns:a16="http://schemas.microsoft.com/office/drawing/2014/main" id="{D250DFF7-B183-A64A-95DF-E7FFDA8CE1D0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CE0440E-ED5D-8442-A1C4-14D82905D8B1}"/>
              </a:ext>
            </a:extLst>
          </p:cNvPr>
          <p:cNvSpPr txBox="1"/>
          <p:nvPr/>
        </p:nvSpPr>
        <p:spPr>
          <a:xfrm>
            <a:off x="2557463" y="6477000"/>
            <a:ext cx="9189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LÍNEA DE TIEMPO DEL PROYECTO</a:t>
            </a:r>
          </a:p>
        </p:txBody>
      </p:sp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6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Ingresar texto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1771650" y="6477000"/>
            <a:ext cx="9975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INFORME DEL PROYECTO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arketing-Project-Timeline-Template_PowerPoint" id="{D5A7A9EB-1E13-EC49-B75A-12BC8E8112C7}" vid="{D86D0AD0-57C9-A64E-9DB0-F0704C3A10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IC-Marketing-Project-Timeline-Template_PowerPoint</Template>
  <TotalTime>2</TotalTime>
  <Words>452</Words>
  <Application>Microsoft Office PowerPoint</Application>
  <PresentationFormat>Widescreen</PresentationFormat>
  <Paragraphs>209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Admin</cp:lastModifiedBy>
  <cp:revision>2</cp:revision>
  <dcterms:created xsi:type="dcterms:W3CDTF">2021-02-11T20:11:57Z</dcterms:created>
  <dcterms:modified xsi:type="dcterms:W3CDTF">2024-12-27T02:27:47Z</dcterms:modified>
</cp:coreProperties>
</file>