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3" r:id="rId2"/>
    <p:sldId id="344" r:id="rId3"/>
    <p:sldId id="320" r:id="rId4"/>
    <p:sldId id="401" r:id="rId5"/>
    <p:sldId id="412" r:id="rId6"/>
    <p:sldId id="413" r:id="rId7"/>
    <p:sldId id="414" r:id="rId8"/>
    <p:sldId id="411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A05"/>
    <a:srgbClr val="C72900"/>
    <a:srgbClr val="FD5A06"/>
    <a:srgbClr val="FF932F"/>
    <a:srgbClr val="FFBD00"/>
    <a:srgbClr val="15D1FF"/>
    <a:srgbClr val="D06CBB"/>
    <a:srgbClr val="E4774A"/>
    <a:srgbClr val="B6E53A"/>
    <a:srgbClr val="B1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45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6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997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246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469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417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615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096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es.smartsheet.com/try-it?trp=2808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352703"/>
            <a:ext cx="67861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0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DIAPOSITIVAS DE PLANIFICACIÓN DE SPRINTS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E84FCC-2A83-B06B-99F1-EC14C970D2E0}"/>
              </a:ext>
            </a:extLst>
          </p:cNvPr>
          <p:cNvSpPr txBox="1"/>
          <p:nvPr/>
        </p:nvSpPr>
        <p:spPr>
          <a:xfrm>
            <a:off x="448321" y="1561585"/>
            <a:ext cx="6261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20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DF3DE9-0A8F-16EB-AE6B-7C7469A0062D}"/>
              </a:ext>
            </a:extLst>
          </p:cNvPr>
          <p:cNvSpPr txBox="1"/>
          <p:nvPr/>
        </p:nvSpPr>
        <p:spPr>
          <a:xfrm>
            <a:off x="448322" y="2232846"/>
            <a:ext cx="4937256" cy="295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es-419" sz="1300" dirty="0">
                <a:latin typeface="Century Gothic" panose="020B0502020202020204" pitchFamily="34" charset="0"/>
              </a:rPr>
              <a:t>Ingrese los años y las tareas representados en su plan.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es-419" sz="1300" dirty="0">
                <a:latin typeface="Century Gothic" panose="020B0502020202020204" pitchFamily="34" charset="0"/>
              </a:rPr>
              <a:t>Ajuste las barras para representar la duración por cada actividad.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es-419" sz="1300" dirty="0">
                <a:latin typeface="Century Gothic" panose="020B0502020202020204" pitchFamily="34" charset="0"/>
              </a:rPr>
              <a:t>Agregue las fechas de inicio y finalización, las fechas de los hitos e información adicional dentro de cada barra o en el área del diagrama.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es-419" sz="1300" dirty="0">
                <a:latin typeface="Century Gothic" panose="020B0502020202020204" pitchFamily="34" charset="0"/>
              </a:rPr>
              <a:t>Utilice la clave de color para asignar departamentos, miembros del equipo o el estado a las actividades individuales. </a:t>
            </a:r>
          </a:p>
          <a:p>
            <a:pPr marL="285750" indent="-285750" rtl="0">
              <a:spcAft>
                <a:spcPts val="1300"/>
              </a:spcAft>
              <a:buClr>
                <a:schemeClr val="accent1"/>
              </a:buClr>
              <a:buSzPct val="145000"/>
              <a:buFont typeface="Arial" panose="020B0604020202020204" pitchFamily="34" charset="0"/>
              <a:buChar char="•"/>
            </a:pPr>
            <a:r>
              <a:rPr lang="es-419" sz="1300" dirty="0">
                <a:latin typeface="Century Gothic" panose="020B0502020202020204" pitchFamily="34" charset="0"/>
              </a:rPr>
              <a:t>Utilice las siguientes diapositivas para proporcionar detalles de </a:t>
            </a:r>
            <a:r>
              <a:rPr lang="es-419" sz="1300" dirty="0" err="1">
                <a:latin typeface="Century Gothic" panose="020B0502020202020204" pitchFamily="34" charset="0"/>
              </a:rPr>
              <a:t>sprints</a:t>
            </a:r>
            <a:r>
              <a:rPr lang="es-419" sz="1300" dirty="0">
                <a:latin typeface="Century Gothic" panose="020B0502020202020204" pitchFamily="34" charset="0"/>
              </a:rPr>
              <a:t> individuales.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E82BB5-12AA-432E-57AC-6DF475178B56}"/>
              </a:ext>
            </a:extLst>
          </p:cNvPr>
          <p:cNvGrpSpPr/>
          <p:nvPr/>
        </p:nvGrpSpPr>
        <p:grpSpPr>
          <a:xfrm>
            <a:off x="555584" y="5322492"/>
            <a:ext cx="11509093" cy="1415113"/>
            <a:chOff x="384379" y="1776651"/>
            <a:chExt cx="11035118" cy="4592943"/>
          </a:xfrm>
          <a:effectLst/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478D428E-08EE-44AA-89F3-B0AD6028BF7F}"/>
                </a:ext>
              </a:extLst>
            </p:cNvPr>
            <p:cNvSpPr/>
            <p:nvPr/>
          </p:nvSpPr>
          <p:spPr>
            <a:xfrm>
              <a:off x="384379" y="1776651"/>
              <a:ext cx="1170134" cy="36576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A0227C84-1944-C0A3-E93A-4428BB8E565D}"/>
                </a:ext>
              </a:extLst>
            </p:cNvPr>
            <p:cNvSpPr/>
            <p:nvPr/>
          </p:nvSpPr>
          <p:spPr>
            <a:xfrm>
              <a:off x="828342" y="2314248"/>
              <a:ext cx="1170134" cy="365760"/>
            </a:xfrm>
            <a:prstGeom prst="roundRect">
              <a:avLst/>
            </a:prstGeom>
            <a:solidFill>
              <a:srgbClr val="6CD5F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06CC19C-1F01-0221-A2A9-978C75945B84}"/>
                </a:ext>
              </a:extLst>
            </p:cNvPr>
            <p:cNvSpPr/>
            <p:nvPr/>
          </p:nvSpPr>
          <p:spPr>
            <a:xfrm>
              <a:off x="3969909" y="3890243"/>
              <a:ext cx="1108367" cy="365761"/>
            </a:xfrm>
            <a:prstGeom prst="roundRect">
              <a:avLst/>
            </a:prstGeom>
            <a:solidFill>
              <a:srgbClr val="B6E53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8EAE5B61-BDC4-ED3E-C57B-F0F14A5D2DC4}"/>
                </a:ext>
              </a:extLst>
            </p:cNvPr>
            <p:cNvSpPr/>
            <p:nvPr/>
          </p:nvSpPr>
          <p:spPr>
            <a:xfrm>
              <a:off x="1187247" y="2833447"/>
              <a:ext cx="4080312" cy="365760"/>
            </a:xfrm>
            <a:prstGeom prst="roundRect">
              <a:avLst/>
            </a:prstGeom>
            <a:solidFill>
              <a:srgbClr val="A1F4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DF31B1FF-D3DD-D079-6D1F-2C3C54367BC9}"/>
                </a:ext>
              </a:extLst>
            </p:cNvPr>
            <p:cNvSpPr/>
            <p:nvPr/>
          </p:nvSpPr>
          <p:spPr>
            <a:xfrm>
              <a:off x="2593628" y="3361845"/>
              <a:ext cx="2068411" cy="365761"/>
            </a:xfrm>
            <a:prstGeom prst="roundRect">
              <a:avLst/>
            </a:prstGeom>
            <a:solidFill>
              <a:srgbClr val="FFEC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025E6603-8BE8-5FA2-03F5-238C8D1EAB6B}"/>
                </a:ext>
              </a:extLst>
            </p:cNvPr>
            <p:cNvSpPr/>
            <p:nvPr/>
          </p:nvSpPr>
          <p:spPr>
            <a:xfrm>
              <a:off x="10311130" y="6003834"/>
              <a:ext cx="1108367" cy="365760"/>
            </a:xfrm>
            <a:prstGeom prst="roundRect">
              <a:avLst/>
            </a:prstGeom>
            <a:solidFill>
              <a:srgbClr val="15D1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86FDB4D9-1574-1953-D8B3-0C50ECC2FD78}"/>
                </a:ext>
              </a:extLst>
            </p:cNvPr>
            <p:cNvSpPr/>
            <p:nvPr/>
          </p:nvSpPr>
          <p:spPr>
            <a:xfrm>
              <a:off x="5120885" y="4947039"/>
              <a:ext cx="4080312" cy="365760"/>
            </a:xfrm>
            <a:prstGeom prst="roundRect">
              <a:avLst/>
            </a:prstGeom>
            <a:solidFill>
              <a:srgbClr val="FD5A0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BAFDB695-CC8C-B34F-DC03-A26993AB1E33}"/>
                </a:ext>
              </a:extLst>
            </p:cNvPr>
            <p:cNvSpPr/>
            <p:nvPr/>
          </p:nvSpPr>
          <p:spPr>
            <a:xfrm>
              <a:off x="8656741" y="5475437"/>
              <a:ext cx="2068411" cy="365760"/>
            </a:xfrm>
            <a:prstGeom prst="roundRect">
              <a:avLst/>
            </a:prstGeom>
            <a:solidFill>
              <a:srgbClr val="B1F2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C31CF41-2B70-037A-8FFD-E69D45942EB6}"/>
                </a:ext>
              </a:extLst>
            </p:cNvPr>
            <p:cNvSpPr/>
            <p:nvPr/>
          </p:nvSpPr>
          <p:spPr>
            <a:xfrm>
              <a:off x="4524093" y="4418641"/>
              <a:ext cx="2068411" cy="365760"/>
            </a:xfrm>
            <a:prstGeom prst="roundRect">
              <a:avLst/>
            </a:prstGeom>
            <a:solidFill>
              <a:srgbClr val="FFBD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5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E26079A-5130-5314-9CC9-10CA657E2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035" y="2291230"/>
            <a:ext cx="5166644" cy="34733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7D21492-E2BF-1D7C-B97D-9F361B64848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763979" y="2346311"/>
            <a:ext cx="2817541" cy="158486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52526E8-8573-AB6F-644D-BC68AB26AD4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441972" y="3810137"/>
            <a:ext cx="2728903" cy="1535007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F3E52CD-C3B4-4A7C-7086-AC81B6F8584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82888" y="4948174"/>
            <a:ext cx="1658069" cy="932664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E03334B-539E-3862-C371-D3F476D5CAB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036038" y="5182574"/>
            <a:ext cx="1658245" cy="932762"/>
          </a:xfrm>
          <a:prstGeom prst="rect">
            <a:avLst/>
          </a:prstGeom>
          <a:effectLst>
            <a:outerShdw blurRad="77460" dist="38100" dir="13920000" sx="99000" sy="99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2" name="Picture 1">
            <a:hlinkClick r:id="rId7"/>
            <a:extLst>
              <a:ext uri="{FF2B5EF4-FFF2-40B4-BE49-F238E27FC236}">
                <a16:creationId xmlns:a16="http://schemas.microsoft.com/office/drawing/2014/main" id="{2255CC3D-19F3-963A-FACF-73EEB8D5EFD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557724" y="319619"/>
            <a:ext cx="3236252" cy="64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35459"/>
              </p:ext>
            </p:extLst>
          </p:nvPr>
        </p:nvGraphicFramePr>
        <p:xfrm>
          <a:off x="328322" y="1250537"/>
          <a:ext cx="11590872" cy="246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8C6009-82D8-542A-2ABB-A14B0EBC6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54368"/>
              </p:ext>
            </p:extLst>
          </p:nvPr>
        </p:nvGraphicFramePr>
        <p:xfrm>
          <a:off x="328322" y="1665410"/>
          <a:ext cx="11590872" cy="4876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48767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9" y="1776651"/>
            <a:ext cx="1170134" cy="36576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828342" y="2314248"/>
            <a:ext cx="1170134" cy="36576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2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3374757" y="3890243"/>
            <a:ext cx="1108367" cy="365760"/>
          </a:xfrm>
          <a:prstGeom prst="roundRect">
            <a:avLst/>
          </a:prstGeom>
          <a:solidFill>
            <a:srgbClr val="B6E5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5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1187247" y="2833447"/>
            <a:ext cx="4080312" cy="36576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1998475" y="3361845"/>
            <a:ext cx="2068411" cy="365760"/>
          </a:xfrm>
          <a:prstGeom prst="roundRect">
            <a:avLst/>
          </a:prstGeom>
          <a:solidFill>
            <a:srgbClr val="FFECA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4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3230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MAPA DE FASES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DAE58E1-6C76-C106-A969-4000FA08881C}"/>
              </a:ext>
            </a:extLst>
          </p:cNvPr>
          <p:cNvSpPr/>
          <p:nvPr/>
        </p:nvSpPr>
        <p:spPr>
          <a:xfrm>
            <a:off x="10311130" y="6003834"/>
            <a:ext cx="1108367" cy="365760"/>
          </a:xfrm>
          <a:prstGeom prst="roundRect">
            <a:avLst/>
          </a:prstGeom>
          <a:solidFill>
            <a:srgbClr val="15D1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9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D3455A8-1FC3-3415-2288-0A73E0DBD16F}"/>
              </a:ext>
            </a:extLst>
          </p:cNvPr>
          <p:cNvSpPr/>
          <p:nvPr/>
        </p:nvSpPr>
        <p:spPr>
          <a:xfrm>
            <a:off x="5120885" y="4947039"/>
            <a:ext cx="4080312" cy="365760"/>
          </a:xfrm>
          <a:prstGeom prst="roundRect">
            <a:avLst/>
          </a:prstGeom>
          <a:solidFill>
            <a:srgbClr val="FD5A0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7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34D2C6-8C4C-77A3-6794-D83895571501}"/>
              </a:ext>
            </a:extLst>
          </p:cNvPr>
          <p:cNvSpPr/>
          <p:nvPr/>
        </p:nvSpPr>
        <p:spPr>
          <a:xfrm>
            <a:off x="8656741" y="5475437"/>
            <a:ext cx="2068411" cy="365760"/>
          </a:xfrm>
          <a:prstGeom prst="roundRect">
            <a:avLst/>
          </a:prstGeom>
          <a:solidFill>
            <a:srgbClr val="B1F2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8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4524093" y="4418641"/>
            <a:ext cx="2068411" cy="365760"/>
          </a:xfrm>
          <a:prstGeom prst="roundRect">
            <a:avLst/>
          </a:prstGeom>
          <a:solidFill>
            <a:srgbClr val="FFBD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105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A7AF22-BA71-724A-07AB-0D842C3C4663}"/>
              </a:ext>
            </a:extLst>
          </p:cNvPr>
          <p:cNvSpPr txBox="1"/>
          <p:nvPr/>
        </p:nvSpPr>
        <p:spPr>
          <a:xfrm>
            <a:off x="1704487" y="1836420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D7D7B8-ECAC-DE93-04ED-B35E76426D89}"/>
              </a:ext>
            </a:extLst>
          </p:cNvPr>
          <p:cNvSpPr txBox="1"/>
          <p:nvPr/>
        </p:nvSpPr>
        <p:spPr>
          <a:xfrm>
            <a:off x="2190930" y="2374017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98B56F-3065-6BE3-9B68-05AC55450FB3}"/>
              </a:ext>
            </a:extLst>
          </p:cNvPr>
          <p:cNvSpPr txBox="1"/>
          <p:nvPr/>
        </p:nvSpPr>
        <p:spPr>
          <a:xfrm>
            <a:off x="5311707" y="2880317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366918-A866-F3B7-0B9E-2629C7D41628}"/>
              </a:ext>
            </a:extLst>
          </p:cNvPr>
          <p:cNvSpPr txBox="1"/>
          <p:nvPr/>
        </p:nvSpPr>
        <p:spPr>
          <a:xfrm>
            <a:off x="4125100" y="3429361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3F8CBA-0243-17C8-DF52-54ECAAB26807}"/>
              </a:ext>
            </a:extLst>
          </p:cNvPr>
          <p:cNvSpPr txBox="1"/>
          <p:nvPr/>
        </p:nvSpPr>
        <p:spPr>
          <a:xfrm>
            <a:off x="4562513" y="3938393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B68D1-60FA-37E5-CFD1-95775EFE4E82}"/>
              </a:ext>
            </a:extLst>
          </p:cNvPr>
          <p:cNvSpPr txBox="1"/>
          <p:nvPr/>
        </p:nvSpPr>
        <p:spPr>
          <a:xfrm>
            <a:off x="6771774" y="4484078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534F7-3617-B06E-5EB1-62949B00B0AF}"/>
              </a:ext>
            </a:extLst>
          </p:cNvPr>
          <p:cNvSpPr txBox="1"/>
          <p:nvPr/>
        </p:nvSpPr>
        <p:spPr>
          <a:xfrm>
            <a:off x="10795028" y="5550491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A4983-41D9-2073-9B97-A023E7B4A5B4}"/>
              </a:ext>
            </a:extLst>
          </p:cNvPr>
          <p:cNvSpPr txBox="1"/>
          <p:nvPr/>
        </p:nvSpPr>
        <p:spPr>
          <a:xfrm>
            <a:off x="9249533" y="6068572"/>
            <a:ext cx="995785" cy="24622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rtl="0"/>
            <a:r>
              <a:rPr lang="es-419" sz="1000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00/00 - 00/00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872807-4FE2-57AA-14E8-B88E68B9D3B3}"/>
              </a:ext>
            </a:extLst>
          </p:cNvPr>
          <p:cNvGrpSpPr/>
          <p:nvPr/>
        </p:nvGrpSpPr>
        <p:grpSpPr>
          <a:xfrm>
            <a:off x="864903" y="657452"/>
            <a:ext cx="1188720" cy="620350"/>
            <a:chOff x="960153" y="577616"/>
            <a:chExt cx="1188720" cy="620350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CCFE840-23C3-B91C-6396-96B7903F6525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6E3E1D0-EA58-53CB-02D5-B2FF9219B161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D9A4264-4FD7-6040-1471-0681D3C2F513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OBJETIVO 1</a:t>
                </a:r>
              </a:p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3B22183-BD4D-7CDD-0536-CBF1C05DB53A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3C0B67B-95B0-0A88-03D1-BFC6FACFC2D4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E7BB9C-E1F8-0A17-103F-B28EF169DF26}"/>
              </a:ext>
            </a:extLst>
          </p:cNvPr>
          <p:cNvGrpSpPr/>
          <p:nvPr/>
        </p:nvGrpSpPr>
        <p:grpSpPr>
          <a:xfrm>
            <a:off x="5311707" y="657452"/>
            <a:ext cx="1188720" cy="620350"/>
            <a:chOff x="960153" y="577616"/>
            <a:chExt cx="1188720" cy="62035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656C49-7B84-7F33-1BAC-ACEA67C8442F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BFD0738-3A07-95B9-F041-8D1A12A8B9F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0656372-285F-51B4-D43E-3A2FA010AE8A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OBJETIVO 2</a:t>
                </a:r>
              </a:p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4DCD8DB-955E-8FB5-CFFB-649640539643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0E1358D-92E8-5188-DA5F-746DA034E19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FB6D13-61F0-4D72-A49A-B2D925199193}"/>
              </a:ext>
            </a:extLst>
          </p:cNvPr>
          <p:cNvGrpSpPr/>
          <p:nvPr/>
        </p:nvGrpSpPr>
        <p:grpSpPr>
          <a:xfrm>
            <a:off x="7687430" y="657452"/>
            <a:ext cx="1188720" cy="620350"/>
            <a:chOff x="960153" y="577616"/>
            <a:chExt cx="1188720" cy="62035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877BF00-DBB0-87D5-9B09-28074274775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2EA1655-B033-3600-7AF8-65FE2455ACB0}"/>
                </a:ext>
              </a:extLst>
            </p:cNvPr>
            <p:cNvGrpSpPr/>
            <p:nvPr/>
          </p:nvGrpSpPr>
          <p:grpSpPr>
            <a:xfrm>
              <a:off x="960153" y="577616"/>
              <a:ext cx="1188720" cy="427939"/>
              <a:chOff x="960153" y="577616"/>
              <a:chExt cx="1188720" cy="427939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ADBA7D7-1BC7-1501-D2E1-9B071E500955}"/>
                  </a:ext>
                </a:extLst>
              </p:cNvPr>
              <p:cNvSpPr/>
              <p:nvPr/>
            </p:nvSpPr>
            <p:spPr>
              <a:xfrm>
                <a:off x="960153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OBJETIVO 3</a:t>
                </a:r>
              </a:p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62F2F8A-8DCA-B6B0-EF37-347F434235E5}"/>
                  </a:ext>
                </a:extLst>
              </p:cNvPr>
              <p:cNvSpPr/>
              <p:nvPr/>
            </p:nvSpPr>
            <p:spPr>
              <a:xfrm flipV="1">
                <a:off x="960153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74E6C39-F53D-02E6-F9CF-D86DCF417A2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FFB972-DC3F-AE47-E14B-19FDCEBE4953}"/>
              </a:ext>
            </a:extLst>
          </p:cNvPr>
          <p:cNvGrpSpPr/>
          <p:nvPr/>
        </p:nvGrpSpPr>
        <p:grpSpPr>
          <a:xfrm>
            <a:off x="10732737" y="657452"/>
            <a:ext cx="1188720" cy="620350"/>
            <a:chOff x="512097" y="577616"/>
            <a:chExt cx="1188720" cy="620350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621E813-2F1D-9B1E-6ACF-B1DC7DCDA4E3}"/>
                </a:ext>
              </a:extLst>
            </p:cNvPr>
            <p:cNvCxnSpPr>
              <a:cxnSpLocks/>
            </p:cNvCxnSpPr>
            <p:nvPr/>
          </p:nvCxnSpPr>
          <p:spPr>
            <a:xfrm>
              <a:off x="1554513" y="603144"/>
              <a:ext cx="0" cy="566368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76FA662-F61F-4F41-FC06-02AB7BC839BB}"/>
                </a:ext>
              </a:extLst>
            </p:cNvPr>
            <p:cNvGrpSpPr/>
            <p:nvPr/>
          </p:nvGrpSpPr>
          <p:grpSpPr>
            <a:xfrm>
              <a:off x="512097" y="577616"/>
              <a:ext cx="1188720" cy="427939"/>
              <a:chOff x="512097" y="577616"/>
              <a:chExt cx="1188720" cy="427939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58ACE7E-4ED2-4FF9-B948-8DEEE6B826C4}"/>
                  </a:ext>
                </a:extLst>
              </p:cNvPr>
              <p:cNvSpPr/>
              <p:nvPr/>
            </p:nvSpPr>
            <p:spPr>
              <a:xfrm>
                <a:off x="512097" y="603144"/>
                <a:ext cx="1188720" cy="402411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OBJETIVO 4</a:t>
                </a:r>
              </a:p>
              <a:p>
                <a:pPr algn="ctr" rtl="0"/>
                <a:r>
                  <a:rPr lang="es-419" sz="100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00/00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9DEE5B5-B181-97C2-789E-3EC3E82B4461}"/>
                  </a:ext>
                </a:extLst>
              </p:cNvPr>
              <p:cNvSpPr/>
              <p:nvPr/>
            </p:nvSpPr>
            <p:spPr>
              <a:xfrm flipV="1">
                <a:off x="512097" y="577616"/>
                <a:ext cx="1188720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endParaRPr lang="en-US" sz="100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C0412A9-919F-3BAC-497C-868133C2B99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08793" y="1106526"/>
              <a:ext cx="91440" cy="914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rgbClr val="FFBD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08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821349" y="6335566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98714" y="6335566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550978" y="6335566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16822" y="6335566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5019292" y="6335566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32878" y="6335566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997364" y="6348518"/>
            <a:ext cx="1208985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000" dirty="0">
                <a:latin typeface="Century Gothic" panose="020B0502020202020204" pitchFamily="34" charset="0"/>
              </a:rPr>
              <a:t>COLOR CLAVE 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231142" y="6348518"/>
            <a:ext cx="1208985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000">
                <a:latin typeface="Century Gothic" panose="020B0502020202020204" pitchFamily="34" charset="0"/>
              </a:rPr>
              <a:t>COLOR CLAVE 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64207" y="6348518"/>
            <a:ext cx="1208985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000" dirty="0">
                <a:latin typeface="Century Gothic" panose="020B0502020202020204" pitchFamily="34" charset="0"/>
              </a:rPr>
              <a:t>COLOR CLAVE 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046088" y="6348518"/>
            <a:ext cx="1208985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000">
                <a:latin typeface="Century Gothic" panose="020B0502020202020204" pitchFamily="34" charset="0"/>
              </a:rPr>
              <a:t>COLOR CLAVE 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70514" y="6348518"/>
            <a:ext cx="1208985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000" dirty="0">
                <a:latin typeface="Century Gothic" panose="020B0502020202020204" pitchFamily="34" charset="0"/>
              </a:rPr>
              <a:t>COLOR CLAVE 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824822" y="6348518"/>
            <a:ext cx="1208985" cy="2462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000" dirty="0">
                <a:latin typeface="Century Gothic" panose="020B0502020202020204" pitchFamily="34" charset="0"/>
              </a:rPr>
              <a:t>COLOR CLAVE 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6318837"/>
            <a:ext cx="492443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s-419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REFERENCIA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05727"/>
              </p:ext>
            </p:extLst>
          </p:nvPr>
        </p:nvGraphicFramePr>
        <p:xfrm>
          <a:off x="351221" y="698627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20XX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1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FASE UNO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FASE DOS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rtl="0" fontAlgn="b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FASE TRES</a:t>
                      </a: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4691028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35636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2</a:t>
            </a: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473201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473201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2</a:t>
            </a: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1909750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5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473201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043965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483127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474233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473201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312226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3885603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1876396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5" y="1829700"/>
            <a:ext cx="861758" cy="567024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VERSIÓN DE ACTUALI-ZACIÓN 01/02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080163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INFORME PREVISTO PARA 20/05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678448"/>
            <a:ext cx="1147522" cy="5387488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s-419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HITO UNO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596231"/>
            <a:ext cx="685515" cy="5495105"/>
            <a:chOff x="0" y="11100"/>
            <a:chExt cx="685515" cy="52695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11100"/>
              <a:ext cx="660117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solidFill>
                    <a:srgbClr val="00B050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678448"/>
            <a:ext cx="1147522" cy="5387488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s-419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HITO DOS</a:t>
              </a: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326816"/>
            <a:ext cx="889489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LANZAMIENTO 01/07</a:t>
            </a:r>
          </a:p>
        </p:txBody>
      </p:sp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5C438-4649-91F6-0664-67F330B32305}"/>
              </a:ext>
            </a:extLst>
          </p:cNvPr>
          <p:cNvSpPr txBox="1"/>
          <p:nvPr/>
        </p:nvSpPr>
        <p:spPr>
          <a:xfrm>
            <a:off x="300447" y="87176"/>
            <a:ext cx="537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MAPA DE FASES DETALLADO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producto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sprint actual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s-419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en desarrollo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en prueba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5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listo.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es-419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56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producto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sprint actual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s-419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en desarrollo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en prueba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5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listo.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es-419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2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producto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sprint actual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s-419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en desarrollo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en prueba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5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listo.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 </a:t>
            </a:r>
            <a:r>
              <a:rPr lang="es-419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ound Diagonal Corner Rectangle 99">
            <a:extLst>
              <a:ext uri="{FF2B5EF4-FFF2-40B4-BE49-F238E27FC236}">
                <a16:creationId xmlns:a16="http://schemas.microsoft.com/office/drawing/2014/main" id="{816EFC4B-2D90-ADBA-A3A4-B3E185BD587A}"/>
              </a:ext>
            </a:extLst>
          </p:cNvPr>
          <p:cNvSpPr/>
          <p:nvPr/>
        </p:nvSpPr>
        <p:spPr>
          <a:xfrm>
            <a:off x="469626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D06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producto</a:t>
            </a:r>
          </a:p>
        </p:txBody>
      </p:sp>
      <p:sp>
        <p:nvSpPr>
          <p:cNvPr id="102" name="Round Diagonal Corner Rectangle 101">
            <a:extLst>
              <a:ext uri="{FF2B5EF4-FFF2-40B4-BE49-F238E27FC236}">
                <a16:creationId xmlns:a16="http://schemas.microsoft.com/office/drawing/2014/main" id="{58A3DBAC-FB53-46ED-E59D-60FB7A2FC72D}"/>
              </a:ext>
            </a:extLst>
          </p:cNvPr>
          <p:cNvSpPr/>
          <p:nvPr/>
        </p:nvSpPr>
        <p:spPr>
          <a:xfrm>
            <a:off x="2776258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15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trabajo pendiente del sprint actual</a:t>
            </a:r>
          </a:p>
        </p:txBody>
      </p:sp>
      <p:sp>
        <p:nvSpPr>
          <p:cNvPr id="103" name="Round Diagonal Corner Rectangle 102">
            <a:extLst>
              <a:ext uri="{FF2B5EF4-FFF2-40B4-BE49-F238E27FC236}">
                <a16:creationId xmlns:a16="http://schemas.microsoft.com/office/drawing/2014/main" id="{F147A636-5137-E575-837D-A680A6B21BD4}"/>
              </a:ext>
            </a:extLst>
          </p:cNvPr>
          <p:cNvSpPr/>
          <p:nvPr/>
        </p:nvSpPr>
        <p:spPr>
          <a:xfrm>
            <a:off x="5082890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endParaRPr lang="es-419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en desarrollo</a:t>
            </a:r>
          </a:p>
        </p:txBody>
      </p:sp>
      <p:sp>
        <p:nvSpPr>
          <p:cNvPr id="104" name="Round Diagonal Corner Rectangle 103">
            <a:extLst>
              <a:ext uri="{FF2B5EF4-FFF2-40B4-BE49-F238E27FC236}">
                <a16:creationId xmlns:a16="http://schemas.microsoft.com/office/drawing/2014/main" id="{E939CC4C-A0BF-BFA1-E0FC-04F217D440AD}"/>
              </a:ext>
            </a:extLst>
          </p:cNvPr>
          <p:cNvSpPr/>
          <p:nvPr/>
        </p:nvSpPr>
        <p:spPr>
          <a:xfrm>
            <a:off x="7389522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/>
            <a:endParaRPr lang="en-US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 rtl="0"/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en prueba</a:t>
            </a:r>
          </a:p>
        </p:txBody>
      </p:sp>
      <p:sp>
        <p:nvSpPr>
          <p:cNvPr id="106" name="Round Diagonal Corner Rectangle 105">
            <a:extLst>
              <a:ext uri="{FF2B5EF4-FFF2-40B4-BE49-F238E27FC236}">
                <a16:creationId xmlns:a16="http://schemas.microsoft.com/office/drawing/2014/main" id="{BCF1504F-E028-C3FB-637B-43FEC9D2002D}"/>
              </a:ext>
            </a:extLst>
          </p:cNvPr>
          <p:cNvSpPr/>
          <p:nvPr/>
        </p:nvSpPr>
        <p:spPr>
          <a:xfrm>
            <a:off x="9686435" y="431107"/>
            <a:ext cx="2071384" cy="1635957"/>
          </a:xfrm>
          <a:prstGeom prst="round2DiagRect">
            <a:avLst>
              <a:gd name="adj1" fmla="val 11534"/>
              <a:gd name="adj2" fmla="val 0"/>
            </a:avLst>
          </a:prstGeom>
          <a:solidFill>
            <a:srgbClr val="73C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91440" rtlCol="0" anchor="t"/>
          <a:lstStyle/>
          <a:p>
            <a:pPr algn="r" rtl="0"/>
            <a:br>
              <a:rPr lang="en-US" sz="15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sz="1500">
                <a:solidFill>
                  <a:schemeClr val="bg1"/>
                </a:solidFill>
                <a:latin typeface="Century Gothic" panose="020B0502020202020204" pitchFamily="34" charset="0"/>
              </a:rPr>
              <a:t>listo.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88226BA-882D-E41C-A753-2062CB8DCA9B}"/>
              </a:ext>
            </a:extLst>
          </p:cNvPr>
          <p:cNvGrpSpPr/>
          <p:nvPr/>
        </p:nvGrpSpPr>
        <p:grpSpPr>
          <a:xfrm>
            <a:off x="480212" y="1115923"/>
            <a:ext cx="2071384" cy="5357256"/>
            <a:chOff x="622063" y="4476245"/>
            <a:chExt cx="2253291" cy="1808853"/>
          </a:xfrm>
        </p:grpSpPr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9167B5C8-DC3C-1020-719D-E57B33BD9FB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D06CBB"/>
                </a:gs>
                <a:gs pos="44000">
                  <a:srgbClr val="7030A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FA14D25-E1B1-6E5F-1044-0ADC0CC9A134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D06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8F66660-3E4C-B7CB-3F41-12D099729D39}"/>
              </a:ext>
            </a:extLst>
          </p:cNvPr>
          <p:cNvSpPr txBox="1"/>
          <p:nvPr/>
        </p:nvSpPr>
        <p:spPr>
          <a:xfrm>
            <a:off x="554581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82816EA-3610-8B89-68F2-F0775CFAA83D}"/>
              </a:ext>
            </a:extLst>
          </p:cNvPr>
          <p:cNvGrpSpPr/>
          <p:nvPr/>
        </p:nvGrpSpPr>
        <p:grpSpPr>
          <a:xfrm>
            <a:off x="2781765" y="1115925"/>
            <a:ext cx="2071386" cy="5357257"/>
            <a:chOff x="622061" y="4476245"/>
            <a:chExt cx="2253293" cy="1808853"/>
          </a:xfrm>
        </p:grpSpPr>
        <p:sp>
          <p:nvSpPr>
            <p:cNvPr id="57" name="Round Diagonal Corner Rectangle 56">
              <a:extLst>
                <a:ext uri="{FF2B5EF4-FFF2-40B4-BE49-F238E27FC236}">
                  <a16:creationId xmlns:a16="http://schemas.microsoft.com/office/drawing/2014/main" id="{3BF4D142-A20A-5F98-2B51-54DFC17FBB36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15D1FF"/>
                </a:gs>
                <a:gs pos="43000">
                  <a:srgbClr val="0070C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ight Triangle 57">
              <a:extLst>
                <a:ext uri="{FF2B5EF4-FFF2-40B4-BE49-F238E27FC236}">
                  <a16:creationId xmlns:a16="http://schemas.microsoft.com/office/drawing/2014/main" id="{7FC24757-EEDD-1E91-4C4C-4D292023A902}"/>
                </a:ext>
              </a:extLst>
            </p:cNvPr>
            <p:cNvSpPr/>
            <p:nvPr/>
          </p:nvSpPr>
          <p:spPr>
            <a:xfrm rot="5400000">
              <a:off x="901373" y="5832890"/>
              <a:ext cx="172896" cy="731520"/>
            </a:xfrm>
            <a:prstGeom prst="rtTriangle">
              <a:avLst/>
            </a:prstGeom>
            <a:solidFill>
              <a:srgbClr val="15D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0517FD9-147A-ECD0-000A-091EE3C6E064}"/>
              </a:ext>
            </a:extLst>
          </p:cNvPr>
          <p:cNvGrpSpPr/>
          <p:nvPr/>
        </p:nvGrpSpPr>
        <p:grpSpPr>
          <a:xfrm>
            <a:off x="5083322" y="1115923"/>
            <a:ext cx="2071384" cy="5357256"/>
            <a:chOff x="622063" y="4476245"/>
            <a:chExt cx="2253291" cy="1808853"/>
          </a:xfrm>
        </p:grpSpPr>
        <p:sp>
          <p:nvSpPr>
            <p:cNvPr id="64" name="Round Diagonal Corner Rectangle 63">
              <a:extLst>
                <a:ext uri="{FF2B5EF4-FFF2-40B4-BE49-F238E27FC236}">
                  <a16:creationId xmlns:a16="http://schemas.microsoft.com/office/drawing/2014/main" id="{EE94E61C-0A7B-9447-25CA-AC7684F424A0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FFBD00"/>
                </a:gs>
                <a:gs pos="43000">
                  <a:srgbClr val="FF932F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7EF711EF-462E-61A0-2775-4D0198A74A17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FB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765017D-456D-C14B-C68B-DCD751284281}"/>
              </a:ext>
            </a:extLst>
          </p:cNvPr>
          <p:cNvGrpSpPr/>
          <p:nvPr/>
        </p:nvGrpSpPr>
        <p:grpSpPr>
          <a:xfrm>
            <a:off x="7384878" y="1115923"/>
            <a:ext cx="2071384" cy="5357256"/>
            <a:chOff x="622063" y="4476245"/>
            <a:chExt cx="2253291" cy="1808853"/>
          </a:xfrm>
          <a:gradFill>
            <a:gsLst>
              <a:gs pos="0">
                <a:srgbClr val="FD5A06"/>
              </a:gs>
              <a:gs pos="43000">
                <a:srgbClr val="C72900"/>
              </a:gs>
            </a:gsLst>
            <a:lin ang="13500000" scaled="1"/>
          </a:gradFill>
        </p:grpSpPr>
        <p:sp>
          <p:nvSpPr>
            <p:cNvPr id="71" name="Round Diagonal Corner Rectangle 70">
              <a:extLst>
                <a:ext uri="{FF2B5EF4-FFF2-40B4-BE49-F238E27FC236}">
                  <a16:creationId xmlns:a16="http://schemas.microsoft.com/office/drawing/2014/main" id="{90C87BB5-74B3-56FA-3DE5-BE98526FFC1D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ight Triangle 71">
              <a:extLst>
                <a:ext uri="{FF2B5EF4-FFF2-40B4-BE49-F238E27FC236}">
                  <a16:creationId xmlns:a16="http://schemas.microsoft.com/office/drawing/2014/main" id="{6F1E32D3-55B1-5070-0A4B-A436E7136F4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FE5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12A0504-3F12-B3E7-B703-8A4E224F750E}"/>
              </a:ext>
            </a:extLst>
          </p:cNvPr>
          <p:cNvGrpSpPr/>
          <p:nvPr/>
        </p:nvGrpSpPr>
        <p:grpSpPr>
          <a:xfrm>
            <a:off x="9686435" y="1115923"/>
            <a:ext cx="2071384" cy="5357256"/>
            <a:chOff x="622063" y="4476245"/>
            <a:chExt cx="2253291" cy="1808853"/>
          </a:xfrm>
        </p:grpSpPr>
        <p:sp>
          <p:nvSpPr>
            <p:cNvPr id="78" name="Round Diagonal Corner Rectangle 77">
              <a:extLst>
                <a:ext uri="{FF2B5EF4-FFF2-40B4-BE49-F238E27FC236}">
                  <a16:creationId xmlns:a16="http://schemas.microsoft.com/office/drawing/2014/main" id="{F374467F-FA48-7A2F-CD4E-D98E1F4ABFD5}"/>
                </a:ext>
              </a:extLst>
            </p:cNvPr>
            <p:cNvSpPr/>
            <p:nvPr/>
          </p:nvSpPr>
          <p:spPr>
            <a:xfrm>
              <a:off x="622063" y="4476245"/>
              <a:ext cx="2253291" cy="1635957"/>
            </a:xfrm>
            <a:prstGeom prst="round2DiagRect">
              <a:avLst>
                <a:gd name="adj1" fmla="val 11534"/>
                <a:gd name="adj2" fmla="val 0"/>
              </a:avLst>
            </a:prstGeom>
            <a:gradFill>
              <a:gsLst>
                <a:gs pos="0">
                  <a:srgbClr val="92D050"/>
                </a:gs>
                <a:gs pos="43000">
                  <a:srgbClr val="00B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ight Triangle 78">
              <a:extLst>
                <a:ext uri="{FF2B5EF4-FFF2-40B4-BE49-F238E27FC236}">
                  <a16:creationId xmlns:a16="http://schemas.microsoft.com/office/drawing/2014/main" id="{8ADD453A-5BB6-B52D-60FE-00CCE92E26C9}"/>
                </a:ext>
              </a:extLst>
            </p:cNvPr>
            <p:cNvSpPr/>
            <p:nvPr/>
          </p:nvSpPr>
          <p:spPr>
            <a:xfrm rot="5400000">
              <a:off x="901376" y="5832890"/>
              <a:ext cx="172896" cy="731520"/>
            </a:xfrm>
            <a:prstGeom prst="rt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8CF45C-411A-F7AD-400B-C15A9B07A583}"/>
              </a:ext>
            </a:extLst>
          </p:cNvPr>
          <p:cNvSpPr/>
          <p:nvPr/>
        </p:nvSpPr>
        <p:spPr>
          <a:xfrm>
            <a:off x="9943941" y="6000276"/>
            <a:ext cx="1926100" cy="85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SPRINT </a:t>
            </a:r>
            <a:r>
              <a:rPr lang="es-419" sz="6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3184C7-E96B-776A-67B8-9E52A730A531}"/>
              </a:ext>
            </a:extLst>
          </p:cNvPr>
          <p:cNvSpPr txBox="1"/>
          <p:nvPr/>
        </p:nvSpPr>
        <p:spPr>
          <a:xfrm>
            <a:off x="2848900" y="1362791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282BD0-C2EB-F76C-CDC6-87E95E2051F5}"/>
              </a:ext>
            </a:extLst>
          </p:cNvPr>
          <p:cNvSpPr txBox="1"/>
          <p:nvPr/>
        </p:nvSpPr>
        <p:spPr>
          <a:xfrm>
            <a:off x="5164226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2BD2A4-CABC-2451-CF41-80C26D7746DA}"/>
              </a:ext>
            </a:extLst>
          </p:cNvPr>
          <p:cNvSpPr txBox="1"/>
          <p:nvPr/>
        </p:nvSpPr>
        <p:spPr>
          <a:xfrm>
            <a:off x="7458545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B195E5-EB07-152F-6C80-F0CEC7CD00ED}"/>
              </a:ext>
            </a:extLst>
          </p:cNvPr>
          <p:cNvSpPr txBox="1"/>
          <p:nvPr/>
        </p:nvSpPr>
        <p:spPr>
          <a:xfrm>
            <a:off x="9752864" y="1361787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325A2-8D00-47ED-550B-9FB3FBB02167}"/>
              </a:ext>
            </a:extLst>
          </p:cNvPr>
          <p:cNvSpPr txBox="1"/>
          <p:nvPr/>
        </p:nvSpPr>
        <p:spPr>
          <a:xfrm>
            <a:off x="554581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482213-2F69-A675-158C-5005BEBFA0B5}"/>
              </a:ext>
            </a:extLst>
          </p:cNvPr>
          <p:cNvSpPr txBox="1"/>
          <p:nvPr/>
        </p:nvSpPr>
        <p:spPr>
          <a:xfrm>
            <a:off x="2848900" y="2290782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6711782-3A99-46A1-C6D1-A59ACC965141}"/>
              </a:ext>
            </a:extLst>
          </p:cNvPr>
          <p:cNvSpPr txBox="1"/>
          <p:nvPr/>
        </p:nvSpPr>
        <p:spPr>
          <a:xfrm>
            <a:off x="5164226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99B4E9-157B-4CFD-10D2-8E0241DE88AA}"/>
              </a:ext>
            </a:extLst>
          </p:cNvPr>
          <p:cNvSpPr txBox="1"/>
          <p:nvPr/>
        </p:nvSpPr>
        <p:spPr>
          <a:xfrm>
            <a:off x="7458545" y="228977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F4E645B-DEC2-63DB-EB30-B4DFC93B258E}"/>
              </a:ext>
            </a:extLst>
          </p:cNvPr>
          <p:cNvSpPr txBox="1"/>
          <p:nvPr/>
        </p:nvSpPr>
        <p:spPr>
          <a:xfrm>
            <a:off x="554581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39B139-6F0B-9848-1C99-077D85A8F205}"/>
              </a:ext>
            </a:extLst>
          </p:cNvPr>
          <p:cNvSpPr txBox="1"/>
          <p:nvPr/>
        </p:nvSpPr>
        <p:spPr>
          <a:xfrm>
            <a:off x="2848900" y="321877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17BA3E-A247-DA2A-8618-06EE0DF7BA76}"/>
              </a:ext>
            </a:extLst>
          </p:cNvPr>
          <p:cNvSpPr txBox="1"/>
          <p:nvPr/>
        </p:nvSpPr>
        <p:spPr>
          <a:xfrm>
            <a:off x="5164226" y="3217769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395319-85E9-AE1C-6DDB-EC890D7AF229}"/>
              </a:ext>
            </a:extLst>
          </p:cNvPr>
          <p:cNvSpPr txBox="1"/>
          <p:nvPr/>
        </p:nvSpPr>
        <p:spPr>
          <a:xfrm>
            <a:off x="553718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E95995-F00A-FEBA-04F9-3D2AFD35D3BA}"/>
              </a:ext>
            </a:extLst>
          </p:cNvPr>
          <p:cNvSpPr txBox="1"/>
          <p:nvPr/>
        </p:nvSpPr>
        <p:spPr>
          <a:xfrm>
            <a:off x="2848037" y="4146338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94A788F-CA4D-1C35-DBFF-08475F01489B}"/>
              </a:ext>
            </a:extLst>
          </p:cNvPr>
          <p:cNvSpPr txBox="1"/>
          <p:nvPr/>
        </p:nvSpPr>
        <p:spPr>
          <a:xfrm>
            <a:off x="542268" y="5073903"/>
            <a:ext cx="1926100" cy="640080"/>
          </a:xfrm>
          <a:prstGeom prst="wedgeRectCallout">
            <a:avLst>
              <a:gd name="adj1" fmla="val -33453"/>
              <a:gd name="adj2" fmla="val 66924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5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Inserte texto aquí.</a:t>
            </a: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br>
              <a:rPr lang="en-US" sz="15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</a:br>
            <a:endParaRPr lang="en-US" sz="15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0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75AE43C-C6E9-F6EA-1128-C49BE395674B}"/>
              </a:ext>
            </a:extLst>
          </p:cNvPr>
          <p:cNvSpPr/>
          <p:nvPr/>
        </p:nvSpPr>
        <p:spPr>
          <a:xfrm>
            <a:off x="226557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0B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uno </a:t>
            </a:r>
          </a:p>
        </p:txBody>
      </p:sp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D81234AD-DD95-AA9F-5E26-52E77AC5DF7C}"/>
              </a:ext>
            </a:extLst>
          </p:cNvPr>
          <p:cNvSpPr/>
          <p:nvPr/>
        </p:nvSpPr>
        <p:spPr>
          <a:xfrm>
            <a:off x="309622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C41B92-CC60-858B-0AF1-D280B7E046F4}"/>
              </a:ext>
            </a:extLst>
          </p:cNvPr>
          <p:cNvSpPr txBox="1"/>
          <p:nvPr/>
        </p:nvSpPr>
        <p:spPr>
          <a:xfrm>
            <a:off x="334662" y="3579841"/>
            <a:ext cx="1371600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Lorem ipsum dolor sit amet, consectetur adipiscing elit, sed do eiusmod tempor incididunt ut labore et dolore magna aliqua.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34" name="Round Diagonal Corner Rectangle 33">
            <a:extLst>
              <a:ext uri="{FF2B5EF4-FFF2-40B4-BE49-F238E27FC236}">
                <a16:creationId xmlns:a16="http://schemas.microsoft.com/office/drawing/2014/main" id="{AC9CEC77-6823-9E4A-F914-5C7935426E9E}"/>
              </a:ext>
            </a:extLst>
          </p:cNvPr>
          <p:cNvSpPr/>
          <p:nvPr/>
        </p:nvSpPr>
        <p:spPr>
          <a:xfrm>
            <a:off x="1909822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34A7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dos</a:t>
            </a:r>
          </a:p>
        </p:txBody>
      </p:sp>
      <p:sp>
        <p:nvSpPr>
          <p:cNvPr id="35" name="Round Diagonal Corner Rectangle 34">
            <a:extLst>
              <a:ext uri="{FF2B5EF4-FFF2-40B4-BE49-F238E27FC236}">
                <a16:creationId xmlns:a16="http://schemas.microsoft.com/office/drawing/2014/main" id="{29708658-1EB5-F176-CE86-51DF3F5440C8}"/>
              </a:ext>
            </a:extLst>
          </p:cNvPr>
          <p:cNvSpPr/>
          <p:nvPr/>
        </p:nvSpPr>
        <p:spPr>
          <a:xfrm>
            <a:off x="1992887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3ACC9A-BC2E-064F-82E1-A2A477052615}"/>
              </a:ext>
            </a:extLst>
          </p:cNvPr>
          <p:cNvSpPr txBox="1"/>
          <p:nvPr/>
        </p:nvSpPr>
        <p:spPr>
          <a:xfrm>
            <a:off x="2017928" y="3579841"/>
            <a:ext cx="142912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Venenatis lectus magna fringilla urna porttitor rhoncus dolor purus.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Vitae congue eu consecuat ac felis donec et odio pellentesque.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37" name="Round Diagonal Corner Rectangle 36">
            <a:extLst>
              <a:ext uri="{FF2B5EF4-FFF2-40B4-BE49-F238E27FC236}">
                <a16:creationId xmlns:a16="http://schemas.microsoft.com/office/drawing/2014/main" id="{5D1770AF-BC65-018B-A351-7EA2374C66EF}"/>
              </a:ext>
            </a:extLst>
          </p:cNvPr>
          <p:cNvSpPr/>
          <p:nvPr/>
        </p:nvSpPr>
        <p:spPr>
          <a:xfrm>
            <a:off x="3593087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229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tres</a:t>
            </a:r>
          </a:p>
        </p:txBody>
      </p:sp>
      <p:sp>
        <p:nvSpPr>
          <p:cNvPr id="39" name="Round Diagonal Corner Rectangle 38">
            <a:extLst>
              <a:ext uri="{FF2B5EF4-FFF2-40B4-BE49-F238E27FC236}">
                <a16:creationId xmlns:a16="http://schemas.microsoft.com/office/drawing/2014/main" id="{14E26E40-4F6D-37BC-A36D-72653A785A9E}"/>
              </a:ext>
            </a:extLst>
          </p:cNvPr>
          <p:cNvSpPr/>
          <p:nvPr/>
        </p:nvSpPr>
        <p:spPr>
          <a:xfrm>
            <a:off x="3676152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109F39-F76F-AD27-3179-36A268CA9A1E}"/>
              </a:ext>
            </a:extLst>
          </p:cNvPr>
          <p:cNvSpPr txBox="1"/>
          <p:nvPr/>
        </p:nvSpPr>
        <p:spPr>
          <a:xfrm>
            <a:off x="3701192" y="3579841"/>
            <a:ext cx="1344167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Dignissim cras tincidunt lobortis feugiat vivamus at augue eget arcu.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Penatibus et magis dis parturient. </a:t>
            </a:r>
          </a:p>
        </p:txBody>
      </p:sp>
      <p:sp>
        <p:nvSpPr>
          <p:cNvPr id="41" name="Round Diagonal Corner Rectangle 40">
            <a:extLst>
              <a:ext uri="{FF2B5EF4-FFF2-40B4-BE49-F238E27FC236}">
                <a16:creationId xmlns:a16="http://schemas.microsoft.com/office/drawing/2014/main" id="{7BFA3660-2199-0DEF-E5AC-9E8C204F34A2}"/>
              </a:ext>
            </a:extLst>
          </p:cNvPr>
          <p:cNvSpPr/>
          <p:nvPr/>
        </p:nvSpPr>
        <p:spPr>
          <a:xfrm>
            <a:off x="5276352" y="2866016"/>
            <a:ext cx="1600200" cy="3835207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8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cuatro</a:t>
            </a:r>
          </a:p>
        </p:txBody>
      </p:sp>
      <p:sp>
        <p:nvSpPr>
          <p:cNvPr id="42" name="Round Diagonal Corner Rectangle 41">
            <a:extLst>
              <a:ext uri="{FF2B5EF4-FFF2-40B4-BE49-F238E27FC236}">
                <a16:creationId xmlns:a16="http://schemas.microsoft.com/office/drawing/2014/main" id="{AAC74528-74A1-6C71-B455-86E9180B49C3}"/>
              </a:ext>
            </a:extLst>
          </p:cNvPr>
          <p:cNvSpPr/>
          <p:nvPr/>
        </p:nvSpPr>
        <p:spPr>
          <a:xfrm>
            <a:off x="5359417" y="3467900"/>
            <a:ext cx="1463040" cy="2902319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D61DA0-8198-C5D6-C94F-73D981D74273}"/>
              </a:ext>
            </a:extLst>
          </p:cNvPr>
          <p:cNvSpPr txBox="1"/>
          <p:nvPr/>
        </p:nvSpPr>
        <p:spPr>
          <a:xfrm>
            <a:off x="5384457" y="3579841"/>
            <a:ext cx="14630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Risus viverra adipiscing en in tellus. Ipsum dolor sit amet consectetur. Ullamcorper velit sed ullamcorper morbi tincidunt ornare massa egestas. Vitae semper quis lectus nulla en volutpat. </a:t>
            </a:r>
          </a:p>
        </p:txBody>
      </p:sp>
      <p:sp>
        <p:nvSpPr>
          <p:cNvPr id="44" name="Round Diagonal Corner Rectangle 43">
            <a:extLst>
              <a:ext uri="{FF2B5EF4-FFF2-40B4-BE49-F238E27FC236}">
                <a16:creationId xmlns:a16="http://schemas.microsoft.com/office/drawing/2014/main" id="{108EC74C-EAF5-F2B6-E531-0F4231B39095}"/>
              </a:ext>
            </a:extLst>
          </p:cNvPr>
          <p:cNvSpPr/>
          <p:nvPr/>
        </p:nvSpPr>
        <p:spPr>
          <a:xfrm>
            <a:off x="6955635" y="2866016"/>
            <a:ext cx="1600200" cy="3731553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74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cinco</a:t>
            </a:r>
          </a:p>
        </p:txBody>
      </p:sp>
      <p:sp>
        <p:nvSpPr>
          <p:cNvPr id="45" name="Round Diagonal Corner Rectangle 44">
            <a:extLst>
              <a:ext uri="{FF2B5EF4-FFF2-40B4-BE49-F238E27FC236}">
                <a16:creationId xmlns:a16="http://schemas.microsoft.com/office/drawing/2014/main" id="{DD5F0AE5-0D52-A16A-ED23-C90A2D279A4A}"/>
              </a:ext>
            </a:extLst>
          </p:cNvPr>
          <p:cNvSpPr/>
          <p:nvPr/>
        </p:nvSpPr>
        <p:spPr>
          <a:xfrm>
            <a:off x="7038700" y="3467900"/>
            <a:ext cx="1463040" cy="2695011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CB2241-F31B-EE7C-B3CE-78544EFFB9C6}"/>
              </a:ext>
            </a:extLst>
          </p:cNvPr>
          <p:cNvSpPr txBox="1"/>
          <p:nvPr/>
        </p:nvSpPr>
        <p:spPr>
          <a:xfrm>
            <a:off x="7063740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Quam pellentesque nec nam aliquam sem et tortor consecuat.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Velit laoreet di donec ultrices tincidunt. </a:t>
            </a:r>
          </a:p>
          <a:p>
            <a:pPr>
              <a:spcAft>
                <a:spcPts val="1400"/>
              </a:spcAft>
              <a:buClr>
                <a:srgbClr val="DFF1E9"/>
              </a:buClr>
              <a:buSzPct val="125000"/>
            </a:pP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47" name="Round Diagonal Corner Rectangle 46">
            <a:extLst>
              <a:ext uri="{FF2B5EF4-FFF2-40B4-BE49-F238E27FC236}">
                <a16:creationId xmlns:a16="http://schemas.microsoft.com/office/drawing/2014/main" id="{39AF7F2D-2D21-1DA3-7D28-CB9E38564C2B}"/>
              </a:ext>
            </a:extLst>
          </p:cNvPr>
          <p:cNvSpPr/>
          <p:nvPr/>
        </p:nvSpPr>
        <p:spPr>
          <a:xfrm>
            <a:off x="8638900" y="2866016"/>
            <a:ext cx="1600200" cy="3627899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5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seis</a:t>
            </a:r>
          </a:p>
        </p:txBody>
      </p:sp>
      <p:sp>
        <p:nvSpPr>
          <p:cNvPr id="48" name="Round Diagonal Corner Rectangle 47">
            <a:extLst>
              <a:ext uri="{FF2B5EF4-FFF2-40B4-BE49-F238E27FC236}">
                <a16:creationId xmlns:a16="http://schemas.microsoft.com/office/drawing/2014/main" id="{6A377193-8C60-F985-8B26-898E2C061804}"/>
              </a:ext>
            </a:extLst>
          </p:cNvPr>
          <p:cNvSpPr/>
          <p:nvPr/>
        </p:nvSpPr>
        <p:spPr>
          <a:xfrm>
            <a:off x="8721965" y="3467901"/>
            <a:ext cx="1463040" cy="2384048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D276ED-B8A9-9B83-6C21-6A2D4BFF74D8}"/>
              </a:ext>
            </a:extLst>
          </p:cNvPr>
          <p:cNvSpPr txBox="1"/>
          <p:nvPr/>
        </p:nvSpPr>
        <p:spPr>
          <a:xfrm>
            <a:off x="8747005" y="3579841"/>
            <a:ext cx="1371600" cy="197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Mi proin sed libero enim sed.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Dignissim convallis aenean et tortor at. </a:t>
            </a:r>
          </a:p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Interdum velit laoreet id donec ultrices tincidunt arcu. </a:t>
            </a:r>
          </a:p>
        </p:txBody>
      </p:sp>
      <p:sp>
        <p:nvSpPr>
          <p:cNvPr id="50" name="Round Diagonal Corner Rectangle 49">
            <a:extLst>
              <a:ext uri="{FF2B5EF4-FFF2-40B4-BE49-F238E27FC236}">
                <a16:creationId xmlns:a16="http://schemas.microsoft.com/office/drawing/2014/main" id="{6E1F1399-6AE3-C20A-2503-BBE37F3F9C36}"/>
              </a:ext>
            </a:extLst>
          </p:cNvPr>
          <p:cNvSpPr/>
          <p:nvPr/>
        </p:nvSpPr>
        <p:spPr>
          <a:xfrm>
            <a:off x="10328994" y="2866016"/>
            <a:ext cx="1600200" cy="3524245"/>
          </a:xfrm>
          <a:prstGeom prst="round2DiagRect">
            <a:avLst>
              <a:gd name="adj1" fmla="val 9471"/>
              <a:gd name="adj2" fmla="val 0"/>
            </a:avLst>
          </a:prstGeom>
          <a:solidFill>
            <a:srgbClr val="00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rtlCol="0" anchor="t"/>
          <a:lstStyle/>
          <a:p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siete</a:t>
            </a:r>
          </a:p>
        </p:txBody>
      </p:sp>
      <p:sp>
        <p:nvSpPr>
          <p:cNvPr id="51" name="Round Diagonal Corner Rectangle 50">
            <a:extLst>
              <a:ext uri="{FF2B5EF4-FFF2-40B4-BE49-F238E27FC236}">
                <a16:creationId xmlns:a16="http://schemas.microsoft.com/office/drawing/2014/main" id="{2DACC6D9-5E23-032C-D147-5183E82E1D68}"/>
              </a:ext>
            </a:extLst>
          </p:cNvPr>
          <p:cNvSpPr/>
          <p:nvPr/>
        </p:nvSpPr>
        <p:spPr>
          <a:xfrm>
            <a:off x="10412059" y="3467900"/>
            <a:ext cx="1463040" cy="2073085"/>
          </a:xfrm>
          <a:prstGeom prst="round2DiagRect">
            <a:avLst>
              <a:gd name="adj1" fmla="val 11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104695-5E45-9668-F33F-F156AEBD0AF9}"/>
              </a:ext>
            </a:extLst>
          </p:cNvPr>
          <p:cNvSpPr txBox="1"/>
          <p:nvPr/>
        </p:nvSpPr>
        <p:spPr>
          <a:xfrm>
            <a:off x="10437099" y="3579841"/>
            <a:ext cx="137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1400"/>
              </a:spcAft>
              <a:buClr>
                <a:srgbClr val="DFF1E9"/>
              </a:buClr>
              <a:buSzPct val="125000"/>
            </a:pPr>
            <a:r>
              <a:rPr lang="es-419" sz="1100">
                <a:latin typeface="Century Gothic" panose="020B0502020202020204" pitchFamily="34" charset="0"/>
              </a:rPr>
              <a:t>Ac turpis egestas sed tempus urna et. Lorem ipsum dolor sit amet consectetur adipiscing elit pellentesque habitant. </a:t>
            </a:r>
          </a:p>
        </p:txBody>
      </p:sp>
      <p:graphicFrame>
        <p:nvGraphicFramePr>
          <p:cNvPr id="3" name="Google Shape;246;p17">
            <a:extLst>
              <a:ext uri="{FF2B5EF4-FFF2-40B4-BE49-F238E27FC236}">
                <a16:creationId xmlns:a16="http://schemas.microsoft.com/office/drawing/2014/main" id="{7E5885EC-0277-8C19-9899-E4703CBC69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984473"/>
              </p:ext>
            </p:extLst>
          </p:nvPr>
        </p:nvGraphicFramePr>
        <p:xfrm>
          <a:off x="-1" y="548841"/>
          <a:ext cx="11965444" cy="19405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96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4314">
                <a:tc>
                  <a:txBody>
                    <a:bodyPr/>
                    <a:lstStyle/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Cras semper auctor neque vitae. Morbi tristique senectus et netus et. Amet aliquam id diam maecenas ultrices.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Etiam tempor orci eu lobortis elementum nibh tellus molestie. Leo vel orci porta non. A las ultrices mi tempus imperdieta nulla malesuada. Mattis vulputate enim nulla aliquet porttitor lacus luctus. </a:t>
                      </a: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>
                          <a:srgbClr val="4BA895"/>
                        </a:buClr>
                        <a:buSzPts val="1600"/>
                        <a:buFont typeface="Century Gothic"/>
                        <a:buChar char="●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Leo urna molestie en elementum eu. Proin libero nunc consecuat interdum varius sit amet mattis vulputate. Arcu risus quis varius quam quisque id.</a:t>
                      </a:r>
                    </a:p>
                  </a:txBody>
                  <a:tcPr marL="274325" marR="274325" marT="182875" marB="1828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88E969-8A0A-1809-9658-8B317765CCDD}"/>
              </a:ext>
            </a:extLst>
          </p:cNvPr>
          <p:cNvSpPr txBox="1"/>
          <p:nvPr/>
        </p:nvSpPr>
        <p:spPr>
          <a:xfrm>
            <a:off x="300447" y="87176"/>
            <a:ext cx="6763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COMENTARIOS ADICIONALES</a:t>
            </a:r>
          </a:p>
        </p:txBody>
      </p:sp>
    </p:spTree>
    <p:extLst>
      <p:ext uri="{BB962C8B-B14F-4D97-AF65-F5344CB8AC3E}">
        <p14:creationId xmlns:p14="http://schemas.microsoft.com/office/powerpoint/2010/main" val="382060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93794"/>
              </p:ext>
            </p:extLst>
          </p:nvPr>
        </p:nvGraphicFramePr>
        <p:xfrm>
          <a:off x="787790" y="1050352"/>
          <a:ext cx="1044246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246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1326</TotalTime>
  <Words>1078</Words>
  <Application>Microsoft Office PowerPoint</Application>
  <PresentationFormat>Widescreen</PresentationFormat>
  <Paragraphs>269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13</cp:revision>
  <cp:lastPrinted>2020-08-31T22:23:58Z</cp:lastPrinted>
  <dcterms:created xsi:type="dcterms:W3CDTF">2021-07-07T23:54:57Z</dcterms:created>
  <dcterms:modified xsi:type="dcterms:W3CDTF">2024-10-22T03:31:55Z</dcterms:modified>
</cp:coreProperties>
</file>