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82" r:id="rId3"/>
    <p:sldId id="385" r:id="rId4"/>
    <p:sldId id="384" r:id="rId5"/>
    <p:sldId id="38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3"/>
    <a:srgbClr val="D7EEEB"/>
    <a:srgbClr val="BFEEEB"/>
    <a:srgbClr val="2E75B6"/>
    <a:srgbClr val="C9F2DB"/>
    <a:srgbClr val="E4FAF1"/>
    <a:srgbClr val="DBF2A9"/>
    <a:srgbClr val="9AE7BD"/>
    <a:srgbClr val="E5F2CA"/>
    <a:srgbClr val="F2F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174" d="100"/>
          <a:sy n="174" d="100"/>
        </p:scale>
        <p:origin x="150" y="183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2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61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5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rgbClr val="EDF5F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90500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diagrama de flujo multifuncional en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20431" y="298882"/>
            <a:ext cx="3276311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3" y="1473715"/>
            <a:ext cx="4638621" cy="496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utilizar esta plantilla: </a:t>
            </a:r>
            <a:r>
              <a:rPr lang="es-419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Utilice esta plantilla de diagrama de flujo multifuncional cuando el proyecto involucre a varios departamentos o equipos para mostrar los roles y procesos interconectados. Es especialmente útil para proyectos en los que es necesario comprender de forma clara cómo las diferentes partes de la organización contribuyen al flujo de trabajo.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plantilla: </a:t>
            </a:r>
            <a:r>
              <a:rPr lang="es-419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 su distintiva codificación por colores y diseño optimizado, esta plantilla facilita la visualización del flujo de tareas en varias funciones, lo que ayuda a identificar tanto los puntos de colaboración como los cuellos de botella. También incluye funciones totalmente personalizables para que pueda adaptar el diagrama a las necesidades específicas de su proyecto, lo cual garantiza una comunicación eficaz entre los distintos departamentos.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1883" y="1592477"/>
            <a:ext cx="6794859" cy="382210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57D79-1F11-2402-188A-DA385E87F17D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140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8349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600" u="none" strike="noStrike">
                          <a:effectLst/>
                          <a:latin typeface="Century Gothic" panose="020B0502020202020204" pitchFamily="34" charset="0"/>
                        </a:rPr>
                        <a:t>Realizar y cumplir el pedido del cliente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2E328-D1C3-344E-AAB0-8FF4ED189387}"/>
              </a:ext>
            </a:extLst>
          </p:cNvPr>
          <p:cNvCxnSpPr>
            <a:cxnSpLocks/>
          </p:cNvCxnSpPr>
          <p:nvPr/>
        </p:nvCxnSpPr>
        <p:spPr>
          <a:xfrm flipH="1">
            <a:off x="2069914" y="3172939"/>
            <a:ext cx="5480527" cy="1741244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>
            <a:extLst>
              <a:ext uri="{FF2B5EF4-FFF2-40B4-BE49-F238E27FC236}">
                <a16:creationId xmlns:a16="http://schemas.microsoft.com/office/drawing/2014/main" id="{3EB4E3C1-5C75-CC43-AB39-8F1335C3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73" y="2323807"/>
            <a:ext cx="1173389" cy="4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00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RECTÁNGULO: </a:t>
            </a:r>
          </a:p>
          <a:p>
            <a:pPr algn="l" rtl="0">
              <a:defRPr sz="1000"/>
            </a:pPr>
            <a:r>
              <a:rPr lang="es-419" sz="100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Paso del proceso</a:t>
            </a:r>
          </a:p>
        </p:txBody>
      </p:sp>
      <p:sp>
        <p:nvSpPr>
          <p:cNvPr id="19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0" y="1759639"/>
            <a:ext cx="1924953" cy="559906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Inicia la solicitud de pedido del cliente.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1446224" y="2395989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74">
            <a:extLst>
              <a:ext uri="{FF2B5EF4-FFF2-40B4-BE49-F238E27FC236}">
                <a16:creationId xmlns:a16="http://schemas.microsoft.com/office/drawing/2014/main" id="{727CCDBD-B318-1849-944B-2525A524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73" y="1523021"/>
            <a:ext cx="1470450" cy="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ÓVALO: Inicio/Fin</a:t>
            </a:r>
          </a:p>
        </p:txBody>
      </p:sp>
      <p:sp>
        <p:nvSpPr>
          <p:cNvPr id="22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51" y="2711032"/>
            <a:ext cx="1818011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Envía los detalles de pedidos personalizados a través del sitio web.</a:t>
            </a:r>
          </a:p>
        </p:txBody>
      </p:sp>
      <p:sp>
        <p:nvSpPr>
          <p:cNvPr id="23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1" y="3650201"/>
            <a:ext cx="2671750" cy="853627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¿Se necesita un precio especial?</a:t>
            </a:r>
          </a:p>
        </p:txBody>
      </p:sp>
      <p:sp>
        <p:nvSpPr>
          <p:cNvPr id="27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330" y="4405468"/>
            <a:ext cx="70292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8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50" y="3525038"/>
            <a:ext cx="66808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511866" y="3554312"/>
            <a:ext cx="803331" cy="27163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732555" y="3406121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4">
            <a:extLst>
              <a:ext uri="{FF2B5EF4-FFF2-40B4-BE49-F238E27FC236}">
                <a16:creationId xmlns:a16="http://schemas.microsoft.com/office/drawing/2014/main" id="{DB1912AE-E158-F745-90C5-EAC591CC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82" y="3502662"/>
            <a:ext cx="980300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0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DIAMANTE: </a:t>
            </a:r>
          </a:p>
          <a:p>
            <a:pPr algn="l" rtl="0">
              <a:defRPr sz="1000"/>
            </a:pPr>
            <a:r>
              <a:rPr lang="es-419" sz="10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Decisión</a:t>
            </a:r>
          </a:p>
        </p:txBody>
      </p:sp>
      <p:sp>
        <p:nvSpPr>
          <p:cNvPr id="3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1" y="5617281"/>
            <a:ext cx="1791182" cy="826048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Recibe y confirma el pedido personalizado.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85C3F-06FF-1C4B-A63F-C6D432E7E13C}"/>
              </a:ext>
            </a:extLst>
          </p:cNvPr>
          <p:cNvCxnSpPr/>
          <p:nvPr/>
        </p:nvCxnSpPr>
        <p:spPr>
          <a:xfrm flipV="1">
            <a:off x="2373030" y="3004138"/>
            <a:ext cx="365760" cy="344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66">
            <a:extLst>
              <a:ext uri="{FF2B5EF4-FFF2-40B4-BE49-F238E27FC236}">
                <a16:creationId xmlns:a16="http://schemas.microsoft.com/office/drawing/2014/main" id="{2EE00CB2-C9EC-7D4B-8FB1-039F0105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49" y="2604977"/>
            <a:ext cx="1819656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Revisa los detalles del pedido y confirma la viabilidad.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01E48C-5DE7-DC4C-B01F-B49288E99D01}"/>
              </a:ext>
            </a:extLst>
          </p:cNvPr>
          <p:cNvCxnSpPr>
            <a:cxnSpLocks/>
          </p:cNvCxnSpPr>
          <p:nvPr/>
        </p:nvCxnSpPr>
        <p:spPr>
          <a:xfrm>
            <a:off x="6977468" y="3050118"/>
            <a:ext cx="592912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66">
            <a:extLst>
              <a:ext uri="{FF2B5EF4-FFF2-40B4-BE49-F238E27FC236}">
                <a16:creationId xmlns:a16="http://schemas.microsoft.com/office/drawing/2014/main" id="{ACC2CBF6-EB52-A841-AD3B-14A1395D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107" y="2604977"/>
            <a:ext cx="1508005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Revisa </a:t>
            </a:r>
          </a:p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 aprueba el contrato.</a:t>
            </a:r>
          </a:p>
        </p:txBody>
      </p:sp>
      <p:sp>
        <p:nvSpPr>
          <p:cNvPr id="38" name="AutoShape 166">
            <a:extLst>
              <a:ext uri="{FF2B5EF4-FFF2-40B4-BE49-F238E27FC236}">
                <a16:creationId xmlns:a16="http://schemas.microsoft.com/office/drawing/2014/main" id="{60144258-46EC-5D45-B6DC-FA0B3BAC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4819521"/>
            <a:ext cx="1818011" cy="795333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Finaliza la venta y envía los detalles a Cumplimiento.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882333-4F24-DC44-BECB-54CA3DA97704}"/>
              </a:ext>
            </a:extLst>
          </p:cNvPr>
          <p:cNvCxnSpPr/>
          <p:nvPr/>
        </p:nvCxnSpPr>
        <p:spPr>
          <a:xfrm>
            <a:off x="3747408" y="4574215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67">
            <a:extLst>
              <a:ext uri="{FF2B5EF4-FFF2-40B4-BE49-F238E27FC236}">
                <a16:creationId xmlns:a16="http://schemas.microsoft.com/office/drawing/2014/main" id="{97BA6ED5-917E-124A-B6C4-CF6A0EB1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605" y="4253026"/>
            <a:ext cx="1456660" cy="112669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Prepara el pedido personalizado para el envío.</a:t>
            </a:r>
          </a:p>
        </p:txBody>
      </p:sp>
      <p:sp>
        <p:nvSpPr>
          <p:cNvPr id="41" name="Text Box 174">
            <a:extLst>
              <a:ext uri="{FF2B5EF4-FFF2-40B4-BE49-F238E27FC236}">
                <a16:creationId xmlns:a16="http://schemas.microsoft.com/office/drawing/2014/main" id="{EDAA5C9C-50A5-EE42-BC7A-86E44EB6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07" y="1946482"/>
            <a:ext cx="1877423" cy="3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s-419" sz="10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HEXÁGONO:  </a:t>
            </a:r>
          </a:p>
          <a:p>
            <a:pPr algn="l" rtl="0">
              <a:defRPr sz="1000"/>
            </a:pPr>
            <a:r>
              <a:rPr lang="es-419" sz="10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Preparación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C33567-85A3-7941-BDDD-946CB6A33659}"/>
              </a:ext>
            </a:extLst>
          </p:cNvPr>
          <p:cNvCxnSpPr>
            <a:cxnSpLocks/>
          </p:cNvCxnSpPr>
          <p:nvPr/>
        </p:nvCxnSpPr>
        <p:spPr>
          <a:xfrm>
            <a:off x="4749514" y="5124793"/>
            <a:ext cx="5245085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A4FE6D-4971-384E-9E60-3C5AE0D89890}"/>
              </a:ext>
            </a:extLst>
          </p:cNvPr>
          <p:cNvCxnSpPr/>
          <p:nvPr/>
        </p:nvCxnSpPr>
        <p:spPr>
          <a:xfrm>
            <a:off x="10734188" y="5459383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166">
            <a:extLst>
              <a:ext uri="{FF2B5EF4-FFF2-40B4-BE49-F238E27FC236}">
                <a16:creationId xmlns:a16="http://schemas.microsoft.com/office/drawing/2014/main" id="{8A403A7F-E914-2049-8411-BB00A133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599" y="5774426"/>
            <a:ext cx="1456660" cy="56487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Envía el pedido </a:t>
            </a:r>
          </a:p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 cliente.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D7EB88-BC34-CE4E-AD47-CBD9F3626250}"/>
              </a:ext>
            </a:extLst>
          </p:cNvPr>
          <p:cNvCxnSpPr>
            <a:cxnSpLocks/>
          </p:cNvCxnSpPr>
          <p:nvPr/>
        </p:nvCxnSpPr>
        <p:spPr>
          <a:xfrm flipH="1">
            <a:off x="2377441" y="6056861"/>
            <a:ext cx="74980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6">
            <a:extLst>
              <a:ext uri="{FF2B5EF4-FFF2-40B4-BE49-F238E27FC236}">
                <a16:creationId xmlns:a16="http://schemas.microsoft.com/office/drawing/2014/main" id="{14E04E71-F1DA-9246-8AE3-136913AB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60" y="4828239"/>
            <a:ext cx="1158536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Firma el contrato.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2F44A-3633-684D-B1CA-9F1AB185D37F}"/>
              </a:ext>
            </a:extLst>
          </p:cNvPr>
          <p:cNvCxnSpPr/>
          <p:nvPr/>
        </p:nvCxnSpPr>
        <p:spPr>
          <a:xfrm>
            <a:off x="2055061" y="5112628"/>
            <a:ext cx="67497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167">
            <a:extLst>
              <a:ext uri="{FF2B5EF4-FFF2-40B4-BE49-F238E27FC236}">
                <a16:creationId xmlns:a16="http://schemas.microsoft.com/office/drawing/2014/main" id="{7106D64B-2C17-6F45-B995-78AE443C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347" y="2327906"/>
            <a:ext cx="1692177" cy="1371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Redacta el contrato </a:t>
            </a:r>
          </a:p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para precios y condiciones especiales.</a:t>
            </a: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DFA68B-34A3-9BDF-6E2D-3511D4A0093A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22703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09430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2E328-D1C3-344E-AAB0-8FF4ED189387}"/>
              </a:ext>
            </a:extLst>
          </p:cNvPr>
          <p:cNvCxnSpPr>
            <a:cxnSpLocks/>
          </p:cNvCxnSpPr>
          <p:nvPr/>
        </p:nvCxnSpPr>
        <p:spPr>
          <a:xfrm flipH="1">
            <a:off x="2069914" y="3172939"/>
            <a:ext cx="5480527" cy="1741244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0" y="1759639"/>
            <a:ext cx="1924953" cy="559906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1431234" y="2395989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51" y="2711032"/>
            <a:ext cx="1818011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1" y="3650201"/>
            <a:ext cx="2671750" cy="853627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330" y="4405468"/>
            <a:ext cx="70292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8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50" y="3525038"/>
            <a:ext cx="66808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511866" y="3554312"/>
            <a:ext cx="803331" cy="27163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732555" y="3406121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1" y="5617281"/>
            <a:ext cx="1791182" cy="826048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85C3F-06FF-1C4B-A63F-C6D432E7E13C}"/>
              </a:ext>
            </a:extLst>
          </p:cNvPr>
          <p:cNvCxnSpPr/>
          <p:nvPr/>
        </p:nvCxnSpPr>
        <p:spPr>
          <a:xfrm flipV="1">
            <a:off x="2373030" y="3004138"/>
            <a:ext cx="365760" cy="344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66">
            <a:extLst>
              <a:ext uri="{FF2B5EF4-FFF2-40B4-BE49-F238E27FC236}">
                <a16:creationId xmlns:a16="http://schemas.microsoft.com/office/drawing/2014/main" id="{2EE00CB2-C9EC-7D4B-8FB1-039F0105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2604977"/>
            <a:ext cx="1818011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01E48C-5DE7-DC4C-B01F-B49288E99D01}"/>
              </a:ext>
            </a:extLst>
          </p:cNvPr>
          <p:cNvCxnSpPr>
            <a:cxnSpLocks/>
          </p:cNvCxnSpPr>
          <p:nvPr/>
        </p:nvCxnSpPr>
        <p:spPr>
          <a:xfrm>
            <a:off x="6977468" y="3050118"/>
            <a:ext cx="592912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66">
            <a:extLst>
              <a:ext uri="{FF2B5EF4-FFF2-40B4-BE49-F238E27FC236}">
                <a16:creationId xmlns:a16="http://schemas.microsoft.com/office/drawing/2014/main" id="{ACC2CBF6-EB52-A841-AD3B-14A1395D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107" y="2604977"/>
            <a:ext cx="1508005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AutoShape 166">
            <a:extLst>
              <a:ext uri="{FF2B5EF4-FFF2-40B4-BE49-F238E27FC236}">
                <a16:creationId xmlns:a16="http://schemas.microsoft.com/office/drawing/2014/main" id="{60144258-46EC-5D45-B6DC-FA0B3BAC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4819521"/>
            <a:ext cx="1818011" cy="795333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882333-4F24-DC44-BECB-54CA3DA97704}"/>
              </a:ext>
            </a:extLst>
          </p:cNvPr>
          <p:cNvCxnSpPr/>
          <p:nvPr/>
        </p:nvCxnSpPr>
        <p:spPr>
          <a:xfrm>
            <a:off x="3747408" y="4574215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67">
            <a:extLst>
              <a:ext uri="{FF2B5EF4-FFF2-40B4-BE49-F238E27FC236}">
                <a16:creationId xmlns:a16="http://schemas.microsoft.com/office/drawing/2014/main" id="{97BA6ED5-917E-124A-B6C4-CF6A0EB1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605" y="4253026"/>
            <a:ext cx="1456660" cy="112669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C33567-85A3-7941-BDDD-946CB6A33659}"/>
              </a:ext>
            </a:extLst>
          </p:cNvPr>
          <p:cNvCxnSpPr>
            <a:cxnSpLocks/>
          </p:cNvCxnSpPr>
          <p:nvPr/>
        </p:nvCxnSpPr>
        <p:spPr>
          <a:xfrm>
            <a:off x="4749514" y="5124793"/>
            <a:ext cx="5245085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A4FE6D-4971-384E-9E60-3C5AE0D89890}"/>
              </a:ext>
            </a:extLst>
          </p:cNvPr>
          <p:cNvCxnSpPr/>
          <p:nvPr/>
        </p:nvCxnSpPr>
        <p:spPr>
          <a:xfrm>
            <a:off x="10723556" y="5459383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166">
            <a:extLst>
              <a:ext uri="{FF2B5EF4-FFF2-40B4-BE49-F238E27FC236}">
                <a16:creationId xmlns:a16="http://schemas.microsoft.com/office/drawing/2014/main" id="{8A403A7F-E914-2049-8411-BB00A133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599" y="5774426"/>
            <a:ext cx="1456660" cy="56487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D7EB88-BC34-CE4E-AD47-CBD9F3626250}"/>
              </a:ext>
            </a:extLst>
          </p:cNvPr>
          <p:cNvCxnSpPr>
            <a:cxnSpLocks/>
          </p:cNvCxnSpPr>
          <p:nvPr/>
        </p:nvCxnSpPr>
        <p:spPr>
          <a:xfrm flipH="1">
            <a:off x="2377441" y="6056861"/>
            <a:ext cx="74980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6">
            <a:extLst>
              <a:ext uri="{FF2B5EF4-FFF2-40B4-BE49-F238E27FC236}">
                <a16:creationId xmlns:a16="http://schemas.microsoft.com/office/drawing/2014/main" id="{14E04E71-F1DA-9246-8AE3-136913AB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60" y="4828239"/>
            <a:ext cx="1158536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2F44A-3633-684D-B1CA-9F1AB185D37F}"/>
              </a:ext>
            </a:extLst>
          </p:cNvPr>
          <p:cNvCxnSpPr/>
          <p:nvPr/>
        </p:nvCxnSpPr>
        <p:spPr>
          <a:xfrm>
            <a:off x="2055061" y="5112628"/>
            <a:ext cx="67497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167">
            <a:extLst>
              <a:ext uri="{FF2B5EF4-FFF2-40B4-BE49-F238E27FC236}">
                <a16:creationId xmlns:a16="http://schemas.microsoft.com/office/drawing/2014/main" id="{7106D64B-2C17-6F45-B995-78AE443C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347" y="2327906"/>
            <a:ext cx="1692177" cy="1371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5B6E06A-C2A1-6DB4-280A-0E25A65B6314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83953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26371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5" name="AutoShape 166">
            <a:extLst>
              <a:ext uri="{FF2B5EF4-FFF2-40B4-BE49-F238E27FC236}">
                <a16:creationId xmlns:a16="http://schemas.microsoft.com/office/drawing/2014/main" id="{B54859DC-79C5-C442-A000-3DDF0404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268" y="3284078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3</a:t>
            </a:r>
          </a:p>
        </p:txBody>
      </p:sp>
      <p:sp>
        <p:nvSpPr>
          <p:cNvPr id="6" name="AutoShape 167">
            <a:extLst>
              <a:ext uri="{FF2B5EF4-FFF2-40B4-BE49-F238E27FC236}">
                <a16:creationId xmlns:a16="http://schemas.microsoft.com/office/drawing/2014/main" id="{50917450-5A43-7847-A598-E11BD74A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61" y="1542078"/>
            <a:ext cx="1319812" cy="47889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INICIO</a:t>
            </a:r>
          </a:p>
        </p:txBody>
      </p:sp>
      <p:sp>
        <p:nvSpPr>
          <p:cNvPr id="7" name="AutoShape 169">
            <a:extLst>
              <a:ext uri="{FF2B5EF4-FFF2-40B4-BE49-F238E27FC236}">
                <a16:creationId xmlns:a16="http://schemas.microsoft.com/office/drawing/2014/main" id="{EB45B6AF-97D4-4B4F-8EC9-BB44509D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285" y="2438302"/>
            <a:ext cx="1924038" cy="478896"/>
          </a:xfrm>
          <a:prstGeom prst="flowChartInputOutpu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sp>
        <p:nvSpPr>
          <p:cNvPr id="10" name="AutoShape 170">
            <a:extLst>
              <a:ext uri="{FF2B5EF4-FFF2-40B4-BE49-F238E27FC236}">
                <a16:creationId xmlns:a16="http://schemas.microsoft.com/office/drawing/2014/main" id="{EB0A7DE9-B74B-6843-92A0-3802B1319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26" y="3459693"/>
            <a:ext cx="1319812" cy="580666"/>
          </a:xfrm>
          <a:prstGeom prst="flowChartDocumen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 de </a:t>
            </a:r>
          </a:p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documento/datos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51198C-A14E-7848-9574-BCA513A7F98F}"/>
              </a:ext>
            </a:extLst>
          </p:cNvPr>
          <p:cNvGrpSpPr/>
          <p:nvPr/>
        </p:nvGrpSpPr>
        <p:grpSpPr>
          <a:xfrm>
            <a:off x="511362" y="2318047"/>
            <a:ext cx="2092251" cy="1080261"/>
            <a:chOff x="84098" y="1297990"/>
            <a:chExt cx="1558039" cy="1206922"/>
          </a:xfrm>
        </p:grpSpPr>
        <p:sp>
          <p:nvSpPr>
            <p:cNvPr id="83" name="AutoShape 168">
              <a:extLst>
                <a:ext uri="{FF2B5EF4-FFF2-40B4-BE49-F238E27FC236}">
                  <a16:creationId xmlns:a16="http://schemas.microsoft.com/office/drawing/2014/main" id="{5E170184-F8D9-E51C-E29B-0B74A345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8" y="1297990"/>
              <a:ext cx="1351711" cy="815727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Pregunta</a:t>
              </a:r>
            </a:p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SÍ o 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D376D26E-BA54-93F9-AAD3-615148864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28" y="2233004"/>
              <a:ext cx="394226" cy="27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sp>
          <p:nvSpPr>
            <p:cNvPr id="85" name="Text Box 174">
              <a:extLst>
                <a:ext uri="{FF2B5EF4-FFF2-40B4-BE49-F238E27FC236}">
                  <a16:creationId xmlns:a16="http://schemas.microsoft.com/office/drawing/2014/main" id="{1A934CCE-18BA-4785-2A6D-83BB4E98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451" y="1867062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F70351-2306-684F-B4F2-6F30B338996D}"/>
              </a:ext>
            </a:extLst>
          </p:cNvPr>
          <p:cNvCxnSpPr>
            <a:cxnSpLocks/>
          </p:cNvCxnSpPr>
          <p:nvPr/>
        </p:nvCxnSpPr>
        <p:spPr>
          <a:xfrm>
            <a:off x="2432809" y="2686059"/>
            <a:ext cx="42849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A19E90-05BB-1244-9B47-914EE9A8C93F}"/>
              </a:ext>
            </a:extLst>
          </p:cNvPr>
          <p:cNvCxnSpPr/>
          <p:nvPr/>
        </p:nvCxnSpPr>
        <p:spPr>
          <a:xfrm>
            <a:off x="1415667" y="3172239"/>
            <a:ext cx="0" cy="2236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6AB34A-9B9A-BF43-97A8-A59BF8BB2269}"/>
              </a:ext>
            </a:extLst>
          </p:cNvPr>
          <p:cNvCxnSpPr/>
          <p:nvPr/>
        </p:nvCxnSpPr>
        <p:spPr>
          <a:xfrm>
            <a:off x="1415667" y="2085257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355D9F-1339-E34C-BC24-37BCDEED804E}"/>
              </a:ext>
            </a:extLst>
          </p:cNvPr>
          <p:cNvCxnSpPr/>
          <p:nvPr/>
        </p:nvCxnSpPr>
        <p:spPr>
          <a:xfrm>
            <a:off x="3761137" y="3823582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939BCC-0C5C-7540-B07B-C5288BE395CB}"/>
              </a:ext>
            </a:extLst>
          </p:cNvPr>
          <p:cNvCxnSpPr/>
          <p:nvPr/>
        </p:nvCxnSpPr>
        <p:spPr>
          <a:xfrm>
            <a:off x="1415667" y="4121817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67">
            <a:extLst>
              <a:ext uri="{FF2B5EF4-FFF2-40B4-BE49-F238E27FC236}">
                <a16:creationId xmlns:a16="http://schemas.microsoft.com/office/drawing/2014/main" id="{8B97A7F7-3E3B-894F-851E-7F556DFF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61" y="4412597"/>
            <a:ext cx="1319812" cy="47889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Finalizar paso</a:t>
            </a:r>
          </a:p>
        </p:txBody>
      </p:sp>
      <p:sp>
        <p:nvSpPr>
          <p:cNvPr id="24" name="AutoShape 166">
            <a:extLst>
              <a:ext uri="{FF2B5EF4-FFF2-40B4-BE49-F238E27FC236}">
                <a16:creationId xmlns:a16="http://schemas.microsoft.com/office/drawing/2014/main" id="{1589BE8A-E70C-3544-B56C-25A661A8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808" y="2434106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589048-0CE7-974B-913A-DC0C174F2A89}"/>
              </a:ext>
            </a:extLst>
          </p:cNvPr>
          <p:cNvCxnSpPr/>
          <p:nvPr/>
        </p:nvCxnSpPr>
        <p:spPr>
          <a:xfrm>
            <a:off x="4762598" y="2660462"/>
            <a:ext cx="5369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8A8ACE-4F4F-E84F-A9B0-1B5B17CA9FE7}"/>
              </a:ext>
            </a:extLst>
          </p:cNvPr>
          <p:cNvCxnSpPr>
            <a:cxnSpLocks/>
          </p:cNvCxnSpPr>
          <p:nvPr/>
        </p:nvCxnSpPr>
        <p:spPr>
          <a:xfrm>
            <a:off x="6815470" y="2660462"/>
            <a:ext cx="70771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66">
            <a:extLst>
              <a:ext uri="{FF2B5EF4-FFF2-40B4-BE49-F238E27FC236}">
                <a16:creationId xmlns:a16="http://schemas.microsoft.com/office/drawing/2014/main" id="{04C7F4A1-F5FB-504A-B0E4-B8CE1B7E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13" y="2434106"/>
            <a:ext cx="1319812" cy="478896"/>
          </a:xfrm>
          <a:prstGeom prst="parallelogram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9AF399-79B1-274B-B7F0-BA9082593640}"/>
              </a:ext>
            </a:extLst>
          </p:cNvPr>
          <p:cNvCxnSpPr>
            <a:cxnSpLocks/>
          </p:cNvCxnSpPr>
          <p:nvPr/>
        </p:nvCxnSpPr>
        <p:spPr>
          <a:xfrm>
            <a:off x="9044027" y="2660462"/>
            <a:ext cx="84425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166">
            <a:extLst>
              <a:ext uri="{FF2B5EF4-FFF2-40B4-BE49-F238E27FC236}">
                <a16:creationId xmlns:a16="http://schemas.microsoft.com/office/drawing/2014/main" id="{124A4942-8991-B34B-95A8-30E85D38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895" y="2426651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0EA723-F36B-6C45-9C7B-B383C83221C9}"/>
              </a:ext>
            </a:extLst>
          </p:cNvPr>
          <p:cNvCxnSpPr/>
          <p:nvPr/>
        </p:nvCxnSpPr>
        <p:spPr>
          <a:xfrm>
            <a:off x="10756223" y="2966154"/>
            <a:ext cx="0" cy="2684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685596-70F6-E447-A605-4A32D75D719E}"/>
              </a:ext>
            </a:extLst>
          </p:cNvPr>
          <p:cNvCxnSpPr>
            <a:cxnSpLocks/>
          </p:cNvCxnSpPr>
          <p:nvPr/>
        </p:nvCxnSpPr>
        <p:spPr>
          <a:xfrm flipH="1">
            <a:off x="6815470" y="3495522"/>
            <a:ext cx="75246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166">
            <a:extLst>
              <a:ext uri="{FF2B5EF4-FFF2-40B4-BE49-F238E27FC236}">
                <a16:creationId xmlns:a16="http://schemas.microsoft.com/office/drawing/2014/main" id="{75BE64B4-A1D9-F945-98C2-CB5F617D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758" y="3269167"/>
            <a:ext cx="1319812" cy="478896"/>
          </a:xfrm>
          <a:prstGeom prst="parallelogram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F72E4E-D011-B14E-A271-E8C34933069A}"/>
              </a:ext>
            </a:extLst>
          </p:cNvPr>
          <p:cNvCxnSpPr>
            <a:cxnSpLocks/>
          </p:cNvCxnSpPr>
          <p:nvPr/>
        </p:nvCxnSpPr>
        <p:spPr>
          <a:xfrm flipH="1">
            <a:off x="9133367" y="3495522"/>
            <a:ext cx="75491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A00482-7CAB-C24F-BFE2-661861305783}"/>
              </a:ext>
            </a:extLst>
          </p:cNvPr>
          <p:cNvGrpSpPr/>
          <p:nvPr/>
        </p:nvGrpSpPr>
        <p:grpSpPr>
          <a:xfrm>
            <a:off x="5004790" y="3119650"/>
            <a:ext cx="1715238" cy="1020098"/>
            <a:chOff x="5665401" y="2687158"/>
            <a:chExt cx="1947345" cy="1737584"/>
          </a:xfrm>
        </p:grpSpPr>
        <p:sp>
          <p:nvSpPr>
            <p:cNvPr id="80" name="AutoShape 168">
              <a:extLst>
                <a:ext uri="{FF2B5EF4-FFF2-40B4-BE49-F238E27FC236}">
                  <a16:creationId xmlns:a16="http://schemas.microsoft.com/office/drawing/2014/main" id="{7D2FB731-3671-4D6F-75B9-C68914FD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630" y="2687158"/>
              <a:ext cx="1553116" cy="1246035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Pregunta</a:t>
              </a:r>
            </a:p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SÍ o NO</a:t>
              </a:r>
            </a:p>
          </p:txBody>
        </p:sp>
        <p:sp>
          <p:nvSpPr>
            <p:cNvPr id="81" name="Text Box 173">
              <a:extLst>
                <a:ext uri="{FF2B5EF4-FFF2-40B4-BE49-F238E27FC236}">
                  <a16:creationId xmlns:a16="http://schemas.microsoft.com/office/drawing/2014/main" id="{A24083EA-0FBD-EB92-C6C0-ECA091C17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403" y="3198119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sp>
          <p:nvSpPr>
            <p:cNvPr id="82" name="Text Box 174">
              <a:extLst>
                <a:ext uri="{FF2B5EF4-FFF2-40B4-BE49-F238E27FC236}">
                  <a16:creationId xmlns:a16="http://schemas.microsoft.com/office/drawing/2014/main" id="{602893C4-003F-E341-A48B-7E6FCF667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073" y="4152833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sp>
        <p:nvSpPr>
          <p:cNvPr id="56" name="AutoShape 166">
            <a:extLst>
              <a:ext uri="{FF2B5EF4-FFF2-40B4-BE49-F238E27FC236}">
                <a16:creationId xmlns:a16="http://schemas.microsoft.com/office/drawing/2014/main" id="{F309197E-84ED-414E-AD1E-04330040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231" y="3276623"/>
            <a:ext cx="1319812" cy="478896"/>
          </a:xfrm>
          <a:prstGeom prst="flowChartDocumen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 de </a:t>
            </a:r>
          </a:p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documento/datos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4BCCC1-7EFF-5249-B827-D37E4E1B87CC}"/>
              </a:ext>
            </a:extLst>
          </p:cNvPr>
          <p:cNvCxnSpPr/>
          <p:nvPr/>
        </p:nvCxnSpPr>
        <p:spPr>
          <a:xfrm flipH="1">
            <a:off x="4561245" y="3502978"/>
            <a:ext cx="32440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AutoShape 171">
            <a:extLst>
              <a:ext uri="{FF2B5EF4-FFF2-40B4-BE49-F238E27FC236}">
                <a16:creationId xmlns:a16="http://schemas.microsoft.com/office/drawing/2014/main" id="{88C8E6A2-5C39-694C-B9D8-2D812091116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8207287" y="1645764"/>
            <a:ext cx="365760" cy="4754880"/>
          </a:xfrm>
          <a:prstGeom prst="bentConnector3">
            <a:avLst>
              <a:gd name="adj1" fmla="val -3814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AutoShape 166">
            <a:extLst>
              <a:ext uri="{FF2B5EF4-FFF2-40B4-BE49-F238E27FC236}">
                <a16:creationId xmlns:a16="http://schemas.microsoft.com/office/drawing/2014/main" id="{8438FE5F-9C18-C546-B4F9-2B2058BB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976" y="4074403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411B57-BA65-F249-B5C9-5C90899259EA}"/>
              </a:ext>
            </a:extLst>
          </p:cNvPr>
          <p:cNvCxnSpPr/>
          <p:nvPr/>
        </p:nvCxnSpPr>
        <p:spPr>
          <a:xfrm>
            <a:off x="3828255" y="4651186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utoShape 166">
            <a:extLst>
              <a:ext uri="{FF2B5EF4-FFF2-40B4-BE49-F238E27FC236}">
                <a16:creationId xmlns:a16="http://schemas.microsoft.com/office/drawing/2014/main" id="{7724E154-C0A0-3C45-A9A2-C5352551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285" y="4902007"/>
            <a:ext cx="1733871" cy="478896"/>
          </a:xfrm>
          <a:prstGeom prst="flowChartInputOutpu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Entrada/Salida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B1E09DF-D2EB-CF45-976B-448944DD046E}"/>
              </a:ext>
            </a:extLst>
          </p:cNvPr>
          <p:cNvGrpSpPr/>
          <p:nvPr/>
        </p:nvGrpSpPr>
        <p:grpSpPr>
          <a:xfrm>
            <a:off x="5328128" y="4502624"/>
            <a:ext cx="1852228" cy="1005989"/>
            <a:chOff x="6032499" y="5042851"/>
            <a:chExt cx="1379302" cy="1123942"/>
          </a:xfrm>
        </p:grpSpPr>
        <p:sp>
          <p:nvSpPr>
            <p:cNvPr id="77" name="AutoShape 168">
              <a:extLst>
                <a:ext uri="{FF2B5EF4-FFF2-40B4-BE49-F238E27FC236}">
                  <a16:creationId xmlns:a16="http://schemas.microsoft.com/office/drawing/2014/main" id="{EA71FD61-AE5A-7A6A-04D8-86CB06E6E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499" y="5351065"/>
              <a:ext cx="1019603" cy="815728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Pregunta</a:t>
              </a:r>
            </a:p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SÍ o NO</a:t>
              </a:r>
            </a:p>
          </p:txBody>
        </p:sp>
        <p:sp>
          <p:nvSpPr>
            <p:cNvPr id="78" name="Text Box 173">
              <a:extLst>
                <a:ext uri="{FF2B5EF4-FFF2-40B4-BE49-F238E27FC236}">
                  <a16:creationId xmlns:a16="http://schemas.microsoft.com/office/drawing/2014/main" id="{33AA5D75-5CAE-0DF2-E483-A6A075076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7575" y="5603331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sp>
          <p:nvSpPr>
            <p:cNvPr id="79" name="Text Box 174">
              <a:extLst>
                <a:ext uri="{FF2B5EF4-FFF2-40B4-BE49-F238E27FC236}">
                  <a16:creationId xmlns:a16="http://schemas.microsoft.com/office/drawing/2014/main" id="{659A04AF-0B92-B6FA-0EA1-49AB46B31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268" y="5042851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cxnSp>
        <p:nvCxnSpPr>
          <p:cNvPr id="63" name="AutoShape 171">
            <a:extLst>
              <a:ext uri="{FF2B5EF4-FFF2-40B4-BE49-F238E27FC236}">
                <a16:creationId xmlns:a16="http://schemas.microsoft.com/office/drawing/2014/main" id="{A9DD22B4-6343-ED4A-9FF4-3BCC4D09F67F}"/>
              </a:ext>
            </a:extLst>
          </p:cNvPr>
          <p:cNvCxnSpPr>
            <a:cxnSpLocks noChangeShapeType="1"/>
            <a:stCxn id="79" idx="1"/>
          </p:cNvCxnSpPr>
          <p:nvPr/>
        </p:nvCxnSpPr>
        <p:spPr bwMode="auto">
          <a:xfrm rot="10800000">
            <a:off x="4538874" y="4323127"/>
            <a:ext cx="1241494" cy="30118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B1EB91-504D-CA43-A7DB-F7962C6E9725}"/>
              </a:ext>
            </a:extLst>
          </p:cNvPr>
          <p:cNvCxnSpPr>
            <a:cxnSpLocks/>
          </p:cNvCxnSpPr>
          <p:nvPr/>
        </p:nvCxnSpPr>
        <p:spPr>
          <a:xfrm>
            <a:off x="7099333" y="5120907"/>
            <a:ext cx="46859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166">
            <a:extLst>
              <a:ext uri="{FF2B5EF4-FFF2-40B4-BE49-F238E27FC236}">
                <a16:creationId xmlns:a16="http://schemas.microsoft.com/office/drawing/2014/main" id="{8FFC68D7-E131-0C45-8BF5-B896C18D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758" y="4887096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5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E8F9D6-A947-7F4F-AE10-4E6C898FD3A7}"/>
              </a:ext>
            </a:extLst>
          </p:cNvPr>
          <p:cNvCxnSpPr/>
          <p:nvPr/>
        </p:nvCxnSpPr>
        <p:spPr>
          <a:xfrm>
            <a:off x="8362154" y="5426599"/>
            <a:ext cx="0" cy="2684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951864-99AA-7940-8116-0539E15BFF98}"/>
              </a:ext>
            </a:extLst>
          </p:cNvPr>
          <p:cNvGrpSpPr/>
          <p:nvPr/>
        </p:nvGrpSpPr>
        <p:grpSpPr>
          <a:xfrm>
            <a:off x="7232167" y="5755573"/>
            <a:ext cx="2294893" cy="751554"/>
            <a:chOff x="8095333" y="7177058"/>
            <a:chExt cx="1708941" cy="1069560"/>
          </a:xfrm>
        </p:grpSpPr>
        <p:sp>
          <p:nvSpPr>
            <p:cNvPr id="74" name="AutoShape 168">
              <a:extLst>
                <a:ext uri="{FF2B5EF4-FFF2-40B4-BE49-F238E27FC236}">
                  <a16:creationId xmlns:a16="http://schemas.microsoft.com/office/drawing/2014/main" id="{C658824E-BF7D-C670-24B8-846D621FC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4969" y="7177058"/>
              <a:ext cx="1019604" cy="1069560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Pregunta</a:t>
              </a:r>
            </a:p>
            <a:p>
              <a:pPr algn="ctr" rtl="0">
                <a:defRPr sz="1000"/>
              </a:pPr>
              <a:r>
                <a:rPr lang="es-419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SÍ o NO</a:t>
              </a:r>
            </a:p>
          </p:txBody>
        </p:sp>
        <p:sp>
          <p:nvSpPr>
            <p:cNvPr id="75" name="Text Box 173">
              <a:extLst>
                <a:ext uri="{FF2B5EF4-FFF2-40B4-BE49-F238E27FC236}">
                  <a16:creationId xmlns:a16="http://schemas.microsoft.com/office/drawing/2014/main" id="{46F65BF9-9C49-8A9A-75BB-13CF4F57A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0048" y="7777036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sp>
          <p:nvSpPr>
            <p:cNvPr id="76" name="Text Box 174">
              <a:extLst>
                <a:ext uri="{FF2B5EF4-FFF2-40B4-BE49-F238E27FC236}">
                  <a16:creationId xmlns:a16="http://schemas.microsoft.com/office/drawing/2014/main" id="{10B50CB7-90A7-3D4B-5E4A-6107278B1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5333" y="7789535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sp>
        <p:nvSpPr>
          <p:cNvPr id="68" name="AutoShape 166">
            <a:extLst>
              <a:ext uri="{FF2B5EF4-FFF2-40B4-BE49-F238E27FC236}">
                <a16:creationId xmlns:a16="http://schemas.microsoft.com/office/drawing/2014/main" id="{927FCE3C-61B5-0D4E-836F-313B6405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435" y="5908553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PASO 5.1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FD0A6D-E445-DA49-930B-1190E93BDF9F}"/>
              </a:ext>
            </a:extLst>
          </p:cNvPr>
          <p:cNvCxnSpPr>
            <a:cxnSpLocks/>
          </p:cNvCxnSpPr>
          <p:nvPr/>
        </p:nvCxnSpPr>
        <p:spPr>
          <a:xfrm flipH="1">
            <a:off x="6815470" y="6134909"/>
            <a:ext cx="69827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AutoShape 171">
            <a:extLst>
              <a:ext uri="{FF2B5EF4-FFF2-40B4-BE49-F238E27FC236}">
                <a16:creationId xmlns:a16="http://schemas.microsoft.com/office/drawing/2014/main" id="{FC573788-287C-F442-945E-6DA5EB7F960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94429" y="4339530"/>
            <a:ext cx="2103120" cy="1825203"/>
          </a:xfrm>
          <a:prstGeom prst="bentConnector3">
            <a:avLst>
              <a:gd name="adj1" fmla="val 11681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utoShape 170">
            <a:extLst>
              <a:ext uri="{FF2B5EF4-FFF2-40B4-BE49-F238E27FC236}">
                <a16:creationId xmlns:a16="http://schemas.microsoft.com/office/drawing/2014/main" id="{AD689022-38CB-5D43-9F7C-49EE79F7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351" y="5917525"/>
            <a:ext cx="1319812" cy="4788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B8876E-282F-E346-BC57-92110EC0702D}"/>
              </a:ext>
            </a:extLst>
          </p:cNvPr>
          <p:cNvCxnSpPr>
            <a:cxnSpLocks/>
          </p:cNvCxnSpPr>
          <p:nvPr/>
        </p:nvCxnSpPr>
        <p:spPr>
          <a:xfrm>
            <a:off x="9133367" y="6112541"/>
            <a:ext cx="9125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D721484-C7AF-6944-A73A-477D07CE9623}"/>
              </a:ext>
            </a:extLst>
          </p:cNvPr>
          <p:cNvCxnSpPr/>
          <p:nvPr/>
        </p:nvCxnSpPr>
        <p:spPr>
          <a:xfrm>
            <a:off x="4661921" y="5150731"/>
            <a:ext cx="5369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5B6E06A-C2A1-6DB4-280A-0E25A65B6314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/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/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6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12682</TotalTime>
  <Words>464</Words>
  <Application>Microsoft Office PowerPoint</Application>
  <PresentationFormat>Widescreen</PresentationFormat>
  <Paragraphs>104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213</cp:revision>
  <cp:lastPrinted>2024-02-20T23:48:17Z</cp:lastPrinted>
  <dcterms:created xsi:type="dcterms:W3CDTF">2021-07-07T23:54:57Z</dcterms:created>
  <dcterms:modified xsi:type="dcterms:W3CDTF">2024-11-24T08:18:18Z</dcterms:modified>
</cp:coreProperties>
</file>