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2" r:id="rId3"/>
    <p:sldId id="38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DBF2A9"/>
    <a:srgbClr val="9AE7BD"/>
    <a:srgbClr val="C9F2DB"/>
    <a:srgbClr val="E4FAF1"/>
    <a:srgbClr val="E5F2CA"/>
    <a:srgbClr val="F2F9E1"/>
    <a:srgbClr val="FFE699"/>
    <a:srgbClr val="FFF2CC"/>
    <a:srgbClr val="FF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rgbClr val="DBF2A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54523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diagrama de flujo simple en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20431" y="298882"/>
            <a:ext cx="3276311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395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utilizar esta plantilla: </a:t>
            </a:r>
            <a:r>
              <a:rPr lang="es-419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Recurra a esta plantilla de diagrama de flujo simple para PowerPoint para simplificar ideas complejas durante las presentaciones o a la hora de describir tareas y decisiones sin complicaciones. Es perfecta para visualizar los pasos y resultados básicos de un proceso para que los destinatarios puedan seguirlos con facilidad.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notables de la plantilla: </a:t>
            </a:r>
            <a:r>
              <a:rPr lang="es-419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Esta plantilla de diagrama de flujo simple para PowerPoint se destaca por su diseño claro, fácil de seguir y su presentación personalizable, la cual le permite adaptarla sin esfuerzo a sus necesidades específicas. Su interfaz fácil de usar garantiza que incluso aquellos sin experiencia previa puedan crear diagramas de flujo eficaces.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1883" y="1592478"/>
            <a:ext cx="6794859" cy="382210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BF2A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76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73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1304786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Título del proceso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Leigh Gibbs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00/00/0000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8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601" y="1575238"/>
            <a:ext cx="1890213" cy="901877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INICIO</a:t>
            </a:r>
          </a:p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proceso.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3128708" y="2558125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>
            <a:extLst>
              <a:ext uri="{FF2B5EF4-FFF2-40B4-BE49-F238E27FC236}">
                <a16:creationId xmlns:a16="http://schemas.microsoft.com/office/drawing/2014/main" id="{727CCDBD-B318-1849-944B-2525A524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90" y="1814991"/>
            <a:ext cx="1586058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1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ÓVALO: </a:t>
            </a:r>
          </a:p>
          <a:p>
            <a:pPr algn="l" rtl="0">
              <a:defRPr sz="1000"/>
            </a:pPr>
            <a:r>
              <a:rPr lang="es-419" sz="11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Inicio/Fin</a:t>
            </a:r>
          </a:p>
        </p:txBody>
      </p:sp>
      <p:sp>
        <p:nvSpPr>
          <p:cNvPr id="19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622" y="3220039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Ingresar los detalles del pedido del cliente.</a:t>
            </a:r>
          </a:p>
        </p:txBody>
      </p:sp>
      <p:sp>
        <p:nvSpPr>
          <p:cNvPr id="20" name="Text Box 174">
            <a:extLst>
              <a:ext uri="{FF2B5EF4-FFF2-40B4-BE49-F238E27FC236}">
                <a16:creationId xmlns:a16="http://schemas.microsoft.com/office/drawing/2014/main" id="{3EB4E3C1-5C75-CC43-AB39-8F1335C3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2" y="3441812"/>
            <a:ext cx="1265642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100" b="0" i="0" u="none" strike="noStrike" spc="-3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RECTÁNGULO: </a:t>
            </a:r>
          </a:p>
          <a:p>
            <a:pPr algn="l" rtl="0">
              <a:defRPr sz="1000"/>
            </a:pPr>
            <a:r>
              <a:rPr lang="es-419" sz="1100" b="0" i="0" u="none" strike="noStrike" spc="-3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Paso del proceso</a:t>
            </a:r>
          </a:p>
        </p:txBody>
      </p:sp>
      <p:sp>
        <p:nvSpPr>
          <p:cNvPr id="21" name="AutoShape 169">
            <a:extLst>
              <a:ext uri="{FF2B5EF4-FFF2-40B4-BE49-F238E27FC236}">
                <a16:creationId xmlns:a16="http://schemas.microsoft.com/office/drawing/2014/main" id="{31C08950-B90B-AB4E-9780-EBCC5AEC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805" y="4886828"/>
            <a:ext cx="3051060" cy="901877"/>
          </a:xfrm>
          <a:prstGeom prst="flowChartInputOutput">
            <a:avLst/>
          </a:prstGeom>
          <a:solidFill>
            <a:schemeClr val="bg2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Recuperar el perfil existente del cliente.</a:t>
            </a:r>
          </a:p>
        </p:txBody>
      </p:sp>
      <p:sp>
        <p:nvSpPr>
          <p:cNvPr id="22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99" y="4650270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¿La información del cliente está completa?</a:t>
            </a:r>
          </a:p>
        </p:txBody>
      </p:sp>
      <p:sp>
        <p:nvSpPr>
          <p:cNvPr id="23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131" y="5108601"/>
            <a:ext cx="758192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411" y="5108601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5202941" y="5334990"/>
            <a:ext cx="369057" cy="55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7">
            <a:extLst>
              <a:ext uri="{FF2B5EF4-FFF2-40B4-BE49-F238E27FC236}">
                <a16:creationId xmlns:a16="http://schemas.microsoft.com/office/drawing/2014/main" id="{B555CD56-B157-5240-838C-E5F4233191DD}"/>
              </a:ext>
            </a:extLst>
          </p:cNvPr>
          <p:cNvCxnSpPr>
            <a:stCxn id="23" idx="0"/>
          </p:cNvCxnSpPr>
          <p:nvPr/>
        </p:nvCxnSpPr>
        <p:spPr>
          <a:xfrm rot="5400000" flipH="1" flipV="1">
            <a:off x="920414" y="4052785"/>
            <a:ext cx="1581631" cy="530003"/>
          </a:xfrm>
          <a:prstGeom prst="curvedConnector3">
            <a:avLst>
              <a:gd name="adj1" fmla="val 100603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66">
            <a:extLst>
              <a:ext uri="{FF2B5EF4-FFF2-40B4-BE49-F238E27FC236}">
                <a16:creationId xmlns:a16="http://schemas.microsoft.com/office/drawing/2014/main" id="{4060487A-16FA-5B41-AF85-D08387B4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28" y="3220039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Actualizar la base de datos de pedidos con el nuevo pedido.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938A25-8C3C-4943-B60A-8FC92D610673}"/>
              </a:ext>
            </a:extLst>
          </p:cNvPr>
          <p:cNvCxnSpPr/>
          <p:nvPr/>
        </p:nvCxnSpPr>
        <p:spPr>
          <a:xfrm flipV="1">
            <a:off x="7026335" y="4285197"/>
            <a:ext cx="0" cy="4914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3160749" y="4172867"/>
            <a:ext cx="0" cy="3650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74">
            <a:extLst>
              <a:ext uri="{FF2B5EF4-FFF2-40B4-BE49-F238E27FC236}">
                <a16:creationId xmlns:a16="http://schemas.microsoft.com/office/drawing/2014/main" id="{DB1912AE-E158-F745-90C5-EAC591CC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146" y="6153734"/>
            <a:ext cx="1392668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DIAMANTE: </a:t>
            </a:r>
          </a:p>
          <a:p>
            <a:pPr algn="l" rtl="0">
              <a:defRPr sz="1000"/>
            </a:pPr>
            <a:r>
              <a:rPr lang="es-419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Decisión</a:t>
            </a:r>
          </a:p>
        </p:txBody>
      </p:sp>
      <p:sp>
        <p:nvSpPr>
          <p:cNvPr id="35" name="Text Box 174">
            <a:extLst>
              <a:ext uri="{FF2B5EF4-FFF2-40B4-BE49-F238E27FC236}">
                <a16:creationId xmlns:a16="http://schemas.microsoft.com/office/drawing/2014/main" id="{56702766-1408-2C48-B6F0-1B692EB3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99" y="6153734"/>
            <a:ext cx="2362166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PARALELOGRAMO: </a:t>
            </a:r>
          </a:p>
          <a:p>
            <a:pPr algn="l" rtl="0">
              <a:defRPr sz="1000"/>
            </a:pPr>
            <a:r>
              <a:rPr lang="es-419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Entrada/Salida</a:t>
            </a:r>
          </a:p>
        </p:txBody>
      </p:sp>
      <p:sp>
        <p:nvSpPr>
          <p:cNvPr id="36" name="AutoShape 168">
            <a:extLst>
              <a:ext uri="{FF2B5EF4-FFF2-40B4-BE49-F238E27FC236}">
                <a16:creationId xmlns:a16="http://schemas.microsoft.com/office/drawing/2014/main" id="{C5DA71B6-F08A-594A-9CF4-734742AC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432" y="1210166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Confirmar el pago recibido.</a:t>
            </a:r>
          </a:p>
        </p:txBody>
      </p:sp>
      <p:sp>
        <p:nvSpPr>
          <p:cNvPr id="37" name="Text Box 174">
            <a:extLst>
              <a:ext uri="{FF2B5EF4-FFF2-40B4-BE49-F238E27FC236}">
                <a16:creationId xmlns:a16="http://schemas.microsoft.com/office/drawing/2014/main" id="{DF9D333C-35D5-BB4D-9DBA-95530A4C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609" y="2207094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2ED701-00E6-884F-96FB-F09B8053B9CB}"/>
              </a:ext>
            </a:extLst>
          </p:cNvPr>
          <p:cNvCxnSpPr/>
          <p:nvPr/>
        </p:nvCxnSpPr>
        <p:spPr>
          <a:xfrm>
            <a:off x="8435055" y="2576668"/>
            <a:ext cx="878697" cy="5431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4">
            <a:extLst>
              <a:ext uri="{FF2B5EF4-FFF2-40B4-BE49-F238E27FC236}">
                <a16:creationId xmlns:a16="http://schemas.microsoft.com/office/drawing/2014/main" id="{D0A79C0E-F416-C04E-A910-0D1C0378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608" y="1687568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DA4712-2EBC-754B-A853-9B67D0184DB3}"/>
              </a:ext>
            </a:extLst>
          </p:cNvPr>
          <p:cNvCxnSpPr/>
          <p:nvPr/>
        </p:nvCxnSpPr>
        <p:spPr>
          <a:xfrm>
            <a:off x="9117096" y="1916730"/>
            <a:ext cx="57674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EAD5BB-F55B-4E40-AEA8-0A1F0E49A1CA}"/>
              </a:ext>
            </a:extLst>
          </p:cNvPr>
          <p:cNvCxnSpPr/>
          <p:nvPr/>
        </p:nvCxnSpPr>
        <p:spPr>
          <a:xfrm flipV="1">
            <a:off x="7026335" y="2726620"/>
            <a:ext cx="0" cy="3791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67">
            <a:extLst>
              <a:ext uri="{FF2B5EF4-FFF2-40B4-BE49-F238E27FC236}">
                <a16:creationId xmlns:a16="http://schemas.microsoft.com/office/drawing/2014/main" id="{185FA8B9-6C8E-E542-A0AD-8389D944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805" y="1715651"/>
            <a:ext cx="1268846" cy="40719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</a:t>
            </a:r>
          </a:p>
        </p:txBody>
      </p:sp>
      <p:sp>
        <p:nvSpPr>
          <p:cNvPr id="4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5586" y="4886828"/>
            <a:ext cx="2531285" cy="901877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</a:t>
            </a:r>
          </a:p>
          <a:p>
            <a:pPr algn="ctr" rtl="0">
              <a:defRPr sz="1000"/>
            </a:pPr>
            <a:r>
              <a:rPr lang="es-419" sz="13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proceso, se completó el pedido.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9ED2C6-D751-0A40-8F06-541327D21E5B}"/>
              </a:ext>
            </a:extLst>
          </p:cNvPr>
          <p:cNvCxnSpPr/>
          <p:nvPr/>
        </p:nvCxnSpPr>
        <p:spPr>
          <a:xfrm>
            <a:off x="10451229" y="4271156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166">
            <a:extLst>
              <a:ext uri="{FF2B5EF4-FFF2-40B4-BE49-F238E27FC236}">
                <a16:creationId xmlns:a16="http://schemas.microsoft.com/office/drawing/2014/main" id="{48301DC2-953A-F04B-A927-6B1CAD44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122" y="3220039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Preparar el pedido </a:t>
            </a:r>
          </a:p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para el envío.</a:t>
            </a:r>
          </a:p>
        </p:txBody>
      </p: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93" y="1595116"/>
            <a:ext cx="1890213" cy="901877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2542300" y="2578003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214" y="3239917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AutoShape 169">
            <a:extLst>
              <a:ext uri="{FF2B5EF4-FFF2-40B4-BE49-F238E27FC236}">
                <a16:creationId xmlns:a16="http://schemas.microsoft.com/office/drawing/2014/main" id="{31C08950-B90B-AB4E-9780-EBCC5AEC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397" y="4906706"/>
            <a:ext cx="3051060" cy="901877"/>
          </a:xfrm>
          <a:prstGeom prst="flowChartInputOutput">
            <a:avLst/>
          </a:prstGeom>
          <a:solidFill>
            <a:schemeClr val="bg2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91" y="4670148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23" y="5128479"/>
            <a:ext cx="758192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003" y="5128479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4616533" y="5354868"/>
            <a:ext cx="369057" cy="55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7">
            <a:extLst>
              <a:ext uri="{FF2B5EF4-FFF2-40B4-BE49-F238E27FC236}">
                <a16:creationId xmlns:a16="http://schemas.microsoft.com/office/drawing/2014/main" id="{B555CD56-B157-5240-838C-E5F4233191DD}"/>
              </a:ext>
            </a:extLst>
          </p:cNvPr>
          <p:cNvCxnSpPr>
            <a:stCxn id="23" idx="0"/>
          </p:cNvCxnSpPr>
          <p:nvPr/>
        </p:nvCxnSpPr>
        <p:spPr>
          <a:xfrm rot="5400000" flipH="1" flipV="1">
            <a:off x="334006" y="4072663"/>
            <a:ext cx="1581631" cy="530003"/>
          </a:xfrm>
          <a:prstGeom prst="curvedConnector3">
            <a:avLst>
              <a:gd name="adj1" fmla="val 100603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66">
            <a:extLst>
              <a:ext uri="{FF2B5EF4-FFF2-40B4-BE49-F238E27FC236}">
                <a16:creationId xmlns:a16="http://schemas.microsoft.com/office/drawing/2014/main" id="{4060487A-16FA-5B41-AF85-D08387B4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820" y="3239917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938A25-8C3C-4943-B60A-8FC92D610673}"/>
              </a:ext>
            </a:extLst>
          </p:cNvPr>
          <p:cNvCxnSpPr/>
          <p:nvPr/>
        </p:nvCxnSpPr>
        <p:spPr>
          <a:xfrm flipV="1">
            <a:off x="6439927" y="4305075"/>
            <a:ext cx="0" cy="4914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2574341" y="4192746"/>
            <a:ext cx="0" cy="3650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68">
            <a:extLst>
              <a:ext uri="{FF2B5EF4-FFF2-40B4-BE49-F238E27FC236}">
                <a16:creationId xmlns:a16="http://schemas.microsoft.com/office/drawing/2014/main" id="{C5DA71B6-F08A-594A-9CF4-734742AC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24" y="1230044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Text Box 174">
            <a:extLst>
              <a:ext uri="{FF2B5EF4-FFF2-40B4-BE49-F238E27FC236}">
                <a16:creationId xmlns:a16="http://schemas.microsoft.com/office/drawing/2014/main" id="{DF9D333C-35D5-BB4D-9DBA-95530A4C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201" y="2226972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2ED701-00E6-884F-96FB-F09B8053B9CB}"/>
              </a:ext>
            </a:extLst>
          </p:cNvPr>
          <p:cNvCxnSpPr/>
          <p:nvPr/>
        </p:nvCxnSpPr>
        <p:spPr>
          <a:xfrm>
            <a:off x="7848647" y="2596546"/>
            <a:ext cx="878697" cy="5431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4">
            <a:extLst>
              <a:ext uri="{FF2B5EF4-FFF2-40B4-BE49-F238E27FC236}">
                <a16:creationId xmlns:a16="http://schemas.microsoft.com/office/drawing/2014/main" id="{D0A79C0E-F416-C04E-A910-0D1C0378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200" y="1707446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DA4712-2EBC-754B-A853-9B67D0184DB3}"/>
              </a:ext>
            </a:extLst>
          </p:cNvPr>
          <p:cNvCxnSpPr/>
          <p:nvPr/>
        </p:nvCxnSpPr>
        <p:spPr>
          <a:xfrm>
            <a:off x="8530688" y="1936608"/>
            <a:ext cx="57674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EAD5BB-F55B-4E40-AEA8-0A1F0E49A1CA}"/>
              </a:ext>
            </a:extLst>
          </p:cNvPr>
          <p:cNvCxnSpPr/>
          <p:nvPr/>
        </p:nvCxnSpPr>
        <p:spPr>
          <a:xfrm flipV="1">
            <a:off x="6439927" y="2746498"/>
            <a:ext cx="0" cy="3791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67">
            <a:extLst>
              <a:ext uri="{FF2B5EF4-FFF2-40B4-BE49-F238E27FC236}">
                <a16:creationId xmlns:a16="http://schemas.microsoft.com/office/drawing/2014/main" id="{185FA8B9-6C8E-E542-A0AD-8389D944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0397" y="1735529"/>
            <a:ext cx="1268846" cy="40719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</a:t>
            </a:r>
          </a:p>
        </p:txBody>
      </p:sp>
      <p:sp>
        <p:nvSpPr>
          <p:cNvPr id="4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178" y="4906706"/>
            <a:ext cx="2531285" cy="901877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9ED2C6-D751-0A40-8F06-541327D21E5B}"/>
              </a:ext>
            </a:extLst>
          </p:cNvPr>
          <p:cNvCxnSpPr/>
          <p:nvPr/>
        </p:nvCxnSpPr>
        <p:spPr>
          <a:xfrm>
            <a:off x="9864821" y="4291034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166">
            <a:extLst>
              <a:ext uri="{FF2B5EF4-FFF2-40B4-BE49-F238E27FC236}">
                <a16:creationId xmlns:a16="http://schemas.microsoft.com/office/drawing/2014/main" id="{48301DC2-953A-F04B-A927-6B1CAD44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714" y="3239917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A076AA-6008-8C94-29CF-7399CD384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57615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73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1304786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5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12757</TotalTime>
  <Words>338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211</cp:revision>
  <cp:lastPrinted>2024-02-20T23:48:17Z</cp:lastPrinted>
  <dcterms:created xsi:type="dcterms:W3CDTF">2021-07-07T23:54:57Z</dcterms:created>
  <dcterms:modified xsi:type="dcterms:W3CDTF">2024-11-07T09:58:23Z</dcterms:modified>
</cp:coreProperties>
</file>