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6"/>
    <a:srgbClr val="9CA58C"/>
    <a:srgbClr val="CBD6B5"/>
    <a:srgbClr val="EBD9B6"/>
    <a:srgbClr val="654105"/>
    <a:srgbClr val="7C5008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3659B-311D-42EE-99D2-6B52C91D8351}" v="2" dt="2024-03-09T14:50:34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00" d="100"/>
          <a:sy n="100" d="100"/>
        </p:scale>
        <p:origin x="102" y="2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B13659B-311D-42EE-99D2-6B52C91D8351}"/>
    <pc:docChg chg="modSld">
      <pc:chgData name="Bess Dunlevy" userId="dd4b9a8537dbe9d0" providerId="LiveId" clId="{5B13659B-311D-42EE-99D2-6B52C91D8351}" dt="2024-03-09T14:50:46.927" v="10" actId="14100"/>
      <pc:docMkLst>
        <pc:docMk/>
      </pc:docMkLst>
      <pc:sldChg chg="modSp mod">
        <pc:chgData name="Bess Dunlevy" userId="dd4b9a8537dbe9d0" providerId="LiveId" clId="{5B13659B-311D-42EE-99D2-6B52C91D8351}" dt="2024-03-09T14:50:46.927" v="10" actId="14100"/>
        <pc:sldMkLst>
          <pc:docMk/>
          <pc:sldMk cId="1508588292" sldId="342"/>
        </pc:sldMkLst>
        <pc:spChg chg="mod">
          <ac:chgData name="Bess Dunlevy" userId="dd4b9a8537dbe9d0" providerId="LiveId" clId="{5B13659B-311D-42EE-99D2-6B52C91D8351}" dt="2024-03-07T00:47:52.527" v="1" actId="20577"/>
          <ac:spMkLst>
            <pc:docMk/>
            <pc:sldMk cId="1508588292" sldId="342"/>
            <ac:spMk id="33" creationId="{143A449B-AAB7-994A-92CE-8F48E2CA7DF6}"/>
          </ac:spMkLst>
        </pc:spChg>
        <pc:picChg chg="mod modCrop">
          <ac:chgData name="Bess Dunlevy" userId="dd4b9a8537dbe9d0" providerId="LiveId" clId="{5B13659B-311D-42EE-99D2-6B52C91D8351}" dt="2024-03-09T14:50:46.927" v="10" actId="14100"/>
          <ac:picMkLst>
            <pc:docMk/>
            <pc:sldMk cId="1508588292" sldId="342"/>
            <ac:picMk id="3" creationId="{D7887FB2-3047-C969-6BCA-58265ADA9555}"/>
          </ac:picMkLst>
        </pc:picChg>
      </pc:sldChg>
      <pc:sldChg chg="modSp mod">
        <pc:chgData name="Bess Dunlevy" userId="dd4b9a8537dbe9d0" providerId="LiveId" clId="{5B13659B-311D-42EE-99D2-6B52C91D8351}" dt="2024-03-09T14:49:57.663" v="6" actId="20577"/>
        <pc:sldMkLst>
          <pc:docMk/>
          <pc:sldMk cId="1179924037" sldId="353"/>
        </pc:sldMkLst>
        <pc:spChg chg="mod">
          <ac:chgData name="Bess Dunlevy" userId="dd4b9a8537dbe9d0" providerId="LiveId" clId="{5B13659B-311D-42EE-99D2-6B52C91D8351}" dt="2024-03-09T14:49:44.789" v="2" actId="20577"/>
          <ac:spMkLst>
            <pc:docMk/>
            <pc:sldMk cId="1179924037" sldId="353"/>
            <ac:spMk id="81" creationId="{EFCB5BD8-902E-A4C8-DD0D-1BD33E79DE0F}"/>
          </ac:spMkLst>
        </pc:spChg>
        <pc:spChg chg="mod">
          <ac:chgData name="Bess Dunlevy" userId="dd4b9a8537dbe9d0" providerId="LiveId" clId="{5B13659B-311D-42EE-99D2-6B52C91D8351}" dt="2024-03-09T14:49:46.935" v="3" actId="20577"/>
          <ac:spMkLst>
            <pc:docMk/>
            <pc:sldMk cId="1179924037" sldId="353"/>
            <ac:spMk id="83" creationId="{D6F101E4-CBE8-49A0-232C-DC6FE1C68DC9}"/>
          </ac:spMkLst>
        </pc:spChg>
        <pc:spChg chg="mod">
          <ac:chgData name="Bess Dunlevy" userId="dd4b9a8537dbe9d0" providerId="LiveId" clId="{5B13659B-311D-42EE-99D2-6B52C91D8351}" dt="2024-03-09T14:49:48.268" v="4" actId="20577"/>
          <ac:spMkLst>
            <pc:docMk/>
            <pc:sldMk cId="1179924037" sldId="353"/>
            <ac:spMk id="85" creationId="{098C74F5-A5A9-1E4A-1377-7BCEA0666E88}"/>
          </ac:spMkLst>
        </pc:spChg>
        <pc:spChg chg="mod">
          <ac:chgData name="Bess Dunlevy" userId="dd4b9a8537dbe9d0" providerId="LiveId" clId="{5B13659B-311D-42EE-99D2-6B52C91D8351}" dt="2024-03-09T14:49:54.206" v="5" actId="20577"/>
          <ac:spMkLst>
            <pc:docMk/>
            <pc:sldMk cId="1179924037" sldId="353"/>
            <ac:spMk id="87" creationId="{DC996FC4-475D-EFD9-99BE-9278FE1A0B33}"/>
          </ac:spMkLst>
        </pc:spChg>
        <pc:spChg chg="mod">
          <ac:chgData name="Bess Dunlevy" userId="dd4b9a8537dbe9d0" providerId="LiveId" clId="{5B13659B-311D-42EE-99D2-6B52C91D8351}" dt="2024-03-09T14:49:57.663" v="6" actId="20577"/>
          <ac:spMkLst>
            <pc:docMk/>
            <pc:sldMk cId="1179924037" sldId="353"/>
            <ac:spMk id="89" creationId="{3CF1B0E1-3EBA-DFCC-0373-5467A99E6F02}"/>
          </ac:spMkLst>
        </pc:spChg>
      </pc:sldChg>
    </pc:docChg>
  </pc:docChgLst>
  <pc:docChgLst>
    <pc:chgData name="Bess Dunlevy" userId="dd4b9a8537dbe9d0" providerId="LiveId" clId="{870B28A9-0F29-4A96-8ACC-6CAB90BAFA2F}"/>
    <pc:docChg chg="modSld">
      <pc:chgData name="Bess Dunlevy" userId="dd4b9a8537dbe9d0" providerId="LiveId" clId="{870B28A9-0F29-4A96-8ACC-6CAB90BAFA2F}" dt="2024-02-24T03:09:43.387" v="16" actId="14861"/>
      <pc:docMkLst>
        <pc:docMk/>
      </pc:docMkLst>
      <pc:sldChg chg="addSp modSp mod">
        <pc:chgData name="Bess Dunlevy" userId="dd4b9a8537dbe9d0" providerId="LiveId" clId="{870B28A9-0F29-4A96-8ACC-6CAB90BAFA2F}" dt="2024-02-24T03:09:43.387" v="16" actId="14861"/>
        <pc:sldMkLst>
          <pc:docMk/>
          <pc:sldMk cId="1508588292" sldId="342"/>
        </pc:sldMkLst>
        <pc:picChg chg="add mod modCrop">
          <ac:chgData name="Bess Dunlevy" userId="dd4b9a8537dbe9d0" providerId="LiveId" clId="{870B28A9-0F29-4A96-8ACC-6CAB90BAFA2F}" dt="2024-02-24T03:09:43.387" v="16" actId="14861"/>
          <ac:picMkLst>
            <pc:docMk/>
            <pc:sldMk cId="1508588292" sldId="342"/>
            <ac:picMk id="3" creationId="{D7887FB2-3047-C969-6BCA-58265ADA9555}"/>
          </ac:picMkLst>
        </pc:picChg>
      </pc:sldChg>
      <pc:sldChg chg="modSp mod">
        <pc:chgData name="Bess Dunlevy" userId="dd4b9a8537dbe9d0" providerId="LiveId" clId="{870B28A9-0F29-4A96-8ACC-6CAB90BAFA2F}" dt="2024-02-24T03:08:13.462" v="0" actId="27107"/>
        <pc:sldMkLst>
          <pc:docMk/>
          <pc:sldMk cId="1179924037" sldId="353"/>
        </pc:sldMkLst>
        <pc:spChg chg="mod">
          <ac:chgData name="Bess Dunlevy" userId="dd4b9a8537dbe9d0" providerId="LiveId" clId="{870B28A9-0F29-4A96-8ACC-6CAB90BAFA2F}" dt="2024-02-24T03:08:13.462" v="0" actId="27107"/>
          <ac:spMkLst>
            <pc:docMk/>
            <pc:sldMk cId="1179924037" sldId="353"/>
            <ac:spMk id="87" creationId="{DC996FC4-475D-EFD9-99BE-9278FE1A0B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es.smartsheet.com/try-it?trp=2814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813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PLANTEAMIENTO DE PROBLEMAS DE 5 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CREADO POR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NOMBRE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Fecha de creación: DD/MM/AA</a:t>
            </a: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87FB2-3047-C969-6BCA-58265ADA95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6" b="486"/>
          <a:stretch/>
        </p:blipFill>
        <p:spPr>
          <a:xfrm>
            <a:off x="5227608" y="2415323"/>
            <a:ext cx="6566369" cy="36576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blue and white 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3CE5770B-7E7A-5159-4551-31D69CC52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746" y="317165"/>
            <a:ext cx="2769231" cy="5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C8A8EE7A-2F64-05D1-F4B4-4BA7F2D0435B}"/>
              </a:ext>
            </a:extLst>
          </p:cNvPr>
          <p:cNvSpPr/>
          <p:nvPr/>
        </p:nvSpPr>
        <p:spPr>
          <a:xfrm>
            <a:off x="151329" y="1085133"/>
            <a:ext cx="2296845" cy="565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9CF971E-5E06-5F91-E5BA-7F2DFC240332}"/>
              </a:ext>
            </a:extLst>
          </p:cNvPr>
          <p:cNvSpPr/>
          <p:nvPr/>
        </p:nvSpPr>
        <p:spPr>
          <a:xfrm>
            <a:off x="151329" y="1081950"/>
            <a:ext cx="2296845" cy="7876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-425820" y="754395"/>
            <a:ext cx="19500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7500">
                <a:solidFill>
                  <a:schemeClr val="bg1">
                    <a:alpha val="48000"/>
                  </a:schemeClr>
                </a:solidFill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161599" y="2758497"/>
            <a:ext cx="2279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6B28B0-6212-E3CD-610F-D14148DC2BC2}"/>
              </a:ext>
            </a:extLst>
          </p:cNvPr>
          <p:cNvSpPr txBox="1"/>
          <p:nvPr/>
        </p:nvSpPr>
        <p:spPr>
          <a:xfrm>
            <a:off x="161598" y="1944629"/>
            <a:ext cx="22865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419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¿A quién afectará el problema?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5EFD0F5-9AEA-1145-9003-60FB6FE4B48B}"/>
              </a:ext>
            </a:extLst>
          </p:cNvPr>
          <p:cNvSpPr/>
          <p:nvPr/>
        </p:nvSpPr>
        <p:spPr>
          <a:xfrm>
            <a:off x="2543569" y="1094685"/>
            <a:ext cx="2296845" cy="5655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A8CC45F-5C17-3940-0088-96375594D9F0}"/>
              </a:ext>
            </a:extLst>
          </p:cNvPr>
          <p:cNvSpPr/>
          <p:nvPr/>
        </p:nvSpPr>
        <p:spPr>
          <a:xfrm>
            <a:off x="2543569" y="1091502"/>
            <a:ext cx="2296845" cy="7876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40F7175-3684-123E-F272-2478165C6ABA}"/>
              </a:ext>
            </a:extLst>
          </p:cNvPr>
          <p:cNvSpPr/>
          <p:nvPr/>
        </p:nvSpPr>
        <p:spPr>
          <a:xfrm>
            <a:off x="4942443" y="1091501"/>
            <a:ext cx="2296845" cy="5655487"/>
          </a:xfrm>
          <a:prstGeom prst="rect">
            <a:avLst/>
          </a:prstGeom>
          <a:solidFill>
            <a:srgbClr val="CBD6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E88A87E-D510-BF15-FF3A-738EF76CA596}"/>
              </a:ext>
            </a:extLst>
          </p:cNvPr>
          <p:cNvSpPr/>
          <p:nvPr/>
        </p:nvSpPr>
        <p:spPr>
          <a:xfrm>
            <a:off x="4942443" y="1088318"/>
            <a:ext cx="2296845" cy="787616"/>
          </a:xfrm>
          <a:prstGeom prst="rect">
            <a:avLst/>
          </a:prstGeom>
          <a:solidFill>
            <a:srgbClr val="9CA5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B37B9CD-6CF5-1653-BAF0-7E665E4DAD05}"/>
              </a:ext>
            </a:extLst>
          </p:cNvPr>
          <p:cNvSpPr/>
          <p:nvPr/>
        </p:nvSpPr>
        <p:spPr>
          <a:xfrm>
            <a:off x="7341317" y="1088317"/>
            <a:ext cx="2296845" cy="56554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BB8A8BF-16F8-195B-58F8-9ADD6D6D53AA}"/>
              </a:ext>
            </a:extLst>
          </p:cNvPr>
          <p:cNvSpPr/>
          <p:nvPr/>
        </p:nvSpPr>
        <p:spPr>
          <a:xfrm>
            <a:off x="7341317" y="1085134"/>
            <a:ext cx="2296845" cy="7876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89D7EAC-8ECA-6F1D-20FE-4956600D41C6}"/>
              </a:ext>
            </a:extLst>
          </p:cNvPr>
          <p:cNvSpPr/>
          <p:nvPr/>
        </p:nvSpPr>
        <p:spPr>
          <a:xfrm>
            <a:off x="9733557" y="1085133"/>
            <a:ext cx="2296845" cy="5655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3D1B9EC-16B5-B4C3-09A1-FEA22DAA63AA}"/>
              </a:ext>
            </a:extLst>
          </p:cNvPr>
          <p:cNvSpPr/>
          <p:nvPr/>
        </p:nvSpPr>
        <p:spPr>
          <a:xfrm>
            <a:off x="9733557" y="1081950"/>
            <a:ext cx="2296845" cy="787616"/>
          </a:xfrm>
          <a:prstGeom prst="rect">
            <a:avLst/>
          </a:prstGeom>
          <a:solidFill>
            <a:srgbClr val="0098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FCB5BD8-902E-A4C8-DD0D-1BD33E79DE0F}"/>
              </a:ext>
            </a:extLst>
          </p:cNvPr>
          <p:cNvSpPr txBox="1"/>
          <p:nvPr/>
        </p:nvSpPr>
        <p:spPr>
          <a:xfrm>
            <a:off x="102527" y="1248408"/>
            <a:ext cx="23390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600" b="1" spc="300" dirty="0">
                <a:solidFill>
                  <a:schemeClr val="accent2"/>
                </a:solidFill>
                <a:latin typeface="Century Gothic" panose="020B0502020202020204" pitchFamily="34" charset="0"/>
              </a:rPr>
              <a:t>¿QUIÉN?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3D58636-F0F0-3892-D449-D0F29FF9AA12}"/>
              </a:ext>
            </a:extLst>
          </p:cNvPr>
          <p:cNvSpPr txBox="1"/>
          <p:nvPr/>
        </p:nvSpPr>
        <p:spPr>
          <a:xfrm>
            <a:off x="1961995" y="763584"/>
            <a:ext cx="19500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7500">
                <a:solidFill>
                  <a:schemeClr val="bg1">
                    <a:alpha val="48000"/>
                  </a:schemeClr>
                </a:solidFill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6F101E4-CBE8-49A0-232C-DC6FE1C68DC9}"/>
              </a:ext>
            </a:extLst>
          </p:cNvPr>
          <p:cNvSpPr txBox="1"/>
          <p:nvPr/>
        </p:nvSpPr>
        <p:spPr>
          <a:xfrm>
            <a:off x="2490342" y="1257597"/>
            <a:ext cx="23390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600" b="1" spc="3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¿QUÉ?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926FF3D-EA66-0CBF-ED7B-D733F9C90F87}"/>
              </a:ext>
            </a:extLst>
          </p:cNvPr>
          <p:cNvSpPr txBox="1"/>
          <p:nvPr/>
        </p:nvSpPr>
        <p:spPr>
          <a:xfrm>
            <a:off x="4365294" y="754395"/>
            <a:ext cx="19500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7500">
                <a:solidFill>
                  <a:schemeClr val="bg1">
                    <a:alpha val="48000"/>
                  </a:schemeClr>
                </a:solidFill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98C74F5-A5A9-1E4A-1377-7BCEA0666E88}"/>
              </a:ext>
            </a:extLst>
          </p:cNvPr>
          <p:cNvSpPr txBox="1"/>
          <p:nvPr/>
        </p:nvSpPr>
        <p:spPr>
          <a:xfrm>
            <a:off x="4893641" y="1248408"/>
            <a:ext cx="23390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600" b="1" spc="30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¿CUÁNDO?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BC3255D-18EC-3E70-8AEB-E2204A5301D0}"/>
              </a:ext>
            </a:extLst>
          </p:cNvPr>
          <p:cNvSpPr txBox="1"/>
          <p:nvPr/>
        </p:nvSpPr>
        <p:spPr>
          <a:xfrm>
            <a:off x="6770802" y="754156"/>
            <a:ext cx="19500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7500">
                <a:solidFill>
                  <a:schemeClr val="bg1">
                    <a:alpha val="48000"/>
                  </a:schemeClr>
                </a:solidFill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C996FC4-475D-EFD9-99BE-9278FE1A0B33}"/>
              </a:ext>
            </a:extLst>
          </p:cNvPr>
          <p:cNvSpPr txBox="1"/>
          <p:nvPr/>
        </p:nvSpPr>
        <p:spPr>
          <a:xfrm>
            <a:off x="7299149" y="1248169"/>
            <a:ext cx="23390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6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¿DÓNDE?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8DBBF63-AD44-4F4A-403E-1ABB1FB26EA2}"/>
              </a:ext>
            </a:extLst>
          </p:cNvPr>
          <p:cNvSpPr txBox="1"/>
          <p:nvPr/>
        </p:nvSpPr>
        <p:spPr>
          <a:xfrm>
            <a:off x="9164720" y="784020"/>
            <a:ext cx="19500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7500">
                <a:solidFill>
                  <a:schemeClr val="bg1">
                    <a:alpha val="48000"/>
                  </a:schemeClr>
                </a:solidFill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CF1B0E1-3EBA-DFCC-0373-5467A99E6F02}"/>
              </a:ext>
            </a:extLst>
          </p:cNvPr>
          <p:cNvSpPr txBox="1"/>
          <p:nvPr/>
        </p:nvSpPr>
        <p:spPr>
          <a:xfrm>
            <a:off x="9693067" y="1278033"/>
            <a:ext cx="23390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2600" b="1" spc="3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¿POR QUÉ?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8B43AD5-B549-06A5-3F3C-B0B9A5241935}"/>
              </a:ext>
            </a:extLst>
          </p:cNvPr>
          <p:cNvCxnSpPr/>
          <p:nvPr/>
        </p:nvCxnSpPr>
        <p:spPr>
          <a:xfrm>
            <a:off x="102527" y="2611225"/>
            <a:ext cx="12020343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5F4FCFFE-F764-DC3B-3D8A-7F19FF05FF4F}"/>
              </a:ext>
            </a:extLst>
          </p:cNvPr>
          <p:cNvSpPr txBox="1"/>
          <p:nvPr/>
        </p:nvSpPr>
        <p:spPr>
          <a:xfrm>
            <a:off x="2483708" y="1946357"/>
            <a:ext cx="22865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419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¿Cuál es la necesidad insatisfecha?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26743BD-0F9C-0418-2A7F-0C2E3C6BFBBA}"/>
              </a:ext>
            </a:extLst>
          </p:cNvPr>
          <p:cNvSpPr txBox="1"/>
          <p:nvPr/>
        </p:nvSpPr>
        <p:spPr>
          <a:xfrm>
            <a:off x="4952712" y="1946357"/>
            <a:ext cx="22865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419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¿Cuándo ocurrirá el problema?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579F728-0FF8-46D5-0CD9-E7E5576B5B26}"/>
              </a:ext>
            </a:extLst>
          </p:cNvPr>
          <p:cNvSpPr txBox="1"/>
          <p:nvPr/>
        </p:nvSpPr>
        <p:spPr>
          <a:xfrm>
            <a:off x="7325367" y="1960970"/>
            <a:ext cx="22865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419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¿Dónde ocurrirá el problema?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491DCAF-D3A3-FDD8-035E-2A8454382DC8}"/>
              </a:ext>
            </a:extLst>
          </p:cNvPr>
          <p:cNvSpPr txBox="1"/>
          <p:nvPr/>
        </p:nvSpPr>
        <p:spPr>
          <a:xfrm>
            <a:off x="9740190" y="1942901"/>
            <a:ext cx="22603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419" sz="15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¿Por qué vale la pena resolverlo?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318BE2A-A7BF-C46B-C848-891BA54F363F}"/>
              </a:ext>
            </a:extLst>
          </p:cNvPr>
          <p:cNvSpPr txBox="1"/>
          <p:nvPr/>
        </p:nvSpPr>
        <p:spPr>
          <a:xfrm>
            <a:off x="2539291" y="2758496"/>
            <a:ext cx="2279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8A7EAAC-46E1-8DC4-E2E1-1CD28FEC0178}"/>
              </a:ext>
            </a:extLst>
          </p:cNvPr>
          <p:cNvSpPr txBox="1"/>
          <p:nvPr/>
        </p:nvSpPr>
        <p:spPr>
          <a:xfrm>
            <a:off x="4952712" y="2736948"/>
            <a:ext cx="2279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4E2A0E9-7209-704D-6F54-21F93ACBB7F1}"/>
              </a:ext>
            </a:extLst>
          </p:cNvPr>
          <p:cNvSpPr txBox="1"/>
          <p:nvPr/>
        </p:nvSpPr>
        <p:spPr>
          <a:xfrm>
            <a:off x="7340526" y="2734814"/>
            <a:ext cx="2279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61EE54D-3CB0-9292-6F4B-B115D911F589}"/>
              </a:ext>
            </a:extLst>
          </p:cNvPr>
          <p:cNvSpPr txBox="1"/>
          <p:nvPr/>
        </p:nvSpPr>
        <p:spPr>
          <a:xfrm>
            <a:off x="9873670" y="2739178"/>
            <a:ext cx="2279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Detalles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Detalles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PLANTEAMIENTO DEL PROBLEMA: </a:t>
            </a:r>
            <a:r>
              <a:rPr lang="es-419"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Introduzca el planteamiento del problema aquí…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7311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los artículos, las plantillas o los gráficos relacionados que figuran en el sitio web. Por lo tanto,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173</TotalTime>
  <Words>212</Words>
  <Application>Microsoft Office PowerPoint</Application>
  <PresentationFormat>Widescreen</PresentationFormat>
  <Paragraphs>42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Sun Ye</cp:lastModifiedBy>
  <cp:revision>21</cp:revision>
  <dcterms:created xsi:type="dcterms:W3CDTF">2022-05-22T18:55:25Z</dcterms:created>
  <dcterms:modified xsi:type="dcterms:W3CDTF">2025-01-04T14:44:32Z</dcterms:modified>
</cp:coreProperties>
</file>