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4F2"/>
    <a:srgbClr val="39BDB0"/>
    <a:srgbClr val="A1E3DD"/>
    <a:srgbClr val="2B8D84"/>
    <a:srgbClr val="9CA58C"/>
    <a:srgbClr val="CBD6B5"/>
    <a:srgbClr val="EBD9B6"/>
    <a:srgbClr val="654105"/>
    <a:srgbClr val="7C5008"/>
    <a:srgbClr val="009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918631-8352-41F9-8896-6695CEEB4A1E}" v="1" dt="2024-02-24T02:55:20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1918631-8352-41F9-8896-6695CEEB4A1E}"/>
    <pc:docChg chg="undo custSel modSld">
      <pc:chgData name="Bess Dunlevy" userId="dd4b9a8537dbe9d0" providerId="LiveId" clId="{11918631-8352-41F9-8896-6695CEEB4A1E}" dt="2024-02-24T02:57:13.198" v="11" actId="1076"/>
      <pc:docMkLst>
        <pc:docMk/>
      </pc:docMkLst>
      <pc:sldChg chg="addSp modSp mod">
        <pc:chgData name="Bess Dunlevy" userId="dd4b9a8537dbe9d0" providerId="LiveId" clId="{11918631-8352-41F9-8896-6695CEEB4A1E}" dt="2024-02-24T02:57:13.198" v="11" actId="1076"/>
        <pc:sldMkLst>
          <pc:docMk/>
          <pc:sldMk cId="1508588292" sldId="342"/>
        </pc:sldMkLst>
        <pc:picChg chg="add mod modCrop">
          <ac:chgData name="Bess Dunlevy" userId="dd4b9a8537dbe9d0" providerId="LiveId" clId="{11918631-8352-41F9-8896-6695CEEB4A1E}" dt="2024-02-24T02:57:13.198" v="11" actId="1076"/>
          <ac:picMkLst>
            <pc:docMk/>
            <pc:sldMk cId="1508588292" sldId="342"/>
            <ac:picMk id="3" creationId="{14D284F9-C583-3FFA-F68C-AC0429EAC02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es.smartsheet.com/try-it?trp=2815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írculos de colores">
            <a:extLst>
              <a:ext uri="{FF2B5EF4-FFF2-40B4-BE49-F238E27FC236}">
                <a16:creationId xmlns:a16="http://schemas.microsoft.com/office/drawing/2014/main" id="{35ECA764-2C21-3D04-E6A6-6560C79E44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6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882" b="7796"/>
          <a:stretch/>
        </p:blipFill>
        <p:spPr>
          <a:xfrm>
            <a:off x="-1" y="0"/>
            <a:ext cx="12202525" cy="6858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8" y="304894"/>
            <a:ext cx="82221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CIRCULAR DE DIAPOSITIVA DE PLANTEAMIENTO DE PROBLEMAS DEL CLIENTE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300448" y="5462692"/>
            <a:ext cx="609808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CREADO POR</a:t>
            </a:r>
          </a:p>
          <a:p>
            <a:pPr rtl="0"/>
            <a:r>
              <a:rPr lang="es-419" sz="14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NOMBRE</a:t>
            </a:r>
          </a:p>
          <a:p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Fecha de creación: DD/MM/AA</a:t>
            </a:r>
          </a:p>
          <a:p>
            <a:pPr rtl="0"/>
            <a:r>
              <a:rPr lang="es-419" sz="14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D284F9-C583-3FFA-F68C-AC0429EAC02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7416" r="17416"/>
          <a:stretch/>
        </p:blipFill>
        <p:spPr>
          <a:xfrm>
            <a:off x="4288835" y="2260524"/>
            <a:ext cx="3614329" cy="3119718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3355F7BD-0F62-2DC9-C4F3-0B360A0DF9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34590" y="400144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 descr="Círculos de colores">
            <a:extLst>
              <a:ext uri="{FF2B5EF4-FFF2-40B4-BE49-F238E27FC236}">
                <a16:creationId xmlns:a16="http://schemas.microsoft.com/office/drawing/2014/main" id="{917F1519-864E-DFF6-AE2B-B8AA94ACE64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6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7882" b="7796"/>
          <a:stretch/>
        </p:blipFill>
        <p:spPr>
          <a:xfrm>
            <a:off x="-1" y="0"/>
            <a:ext cx="12202525" cy="685800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79AF2740-736D-E954-D230-397870DE6C98}"/>
              </a:ext>
            </a:extLst>
          </p:cNvPr>
          <p:cNvSpPr/>
          <p:nvPr/>
        </p:nvSpPr>
        <p:spPr>
          <a:xfrm>
            <a:off x="3090421" y="627173"/>
            <a:ext cx="6011158" cy="6011158"/>
          </a:xfrm>
          <a:prstGeom prst="ellipse">
            <a:avLst/>
          </a:prstGeom>
          <a:solidFill>
            <a:srgbClr val="DCF4F2"/>
          </a:solidFill>
          <a:ln w="2857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4133979" y="3107170"/>
            <a:ext cx="4039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419" sz="2800" spc="300" dirty="0">
                <a:solidFill>
                  <a:srgbClr val="2B8D84"/>
                </a:solidFill>
                <a:latin typeface="Century Gothic" panose="020B0502020202020204" pitchFamily="34" charset="0"/>
              </a:rPr>
              <a:t>PLANTEAMIENTO DEL PROBLEMA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DF2C3CF-6E63-B09C-AC49-F37D24DF9A29}"/>
              </a:ext>
            </a:extLst>
          </p:cNvPr>
          <p:cNvSpPr/>
          <p:nvPr/>
        </p:nvSpPr>
        <p:spPr>
          <a:xfrm>
            <a:off x="3006569" y="4280577"/>
            <a:ext cx="2357754" cy="2357754"/>
          </a:xfrm>
          <a:prstGeom prst="ellipse">
            <a:avLst/>
          </a:prstGeom>
          <a:solidFill>
            <a:srgbClr val="2B8D84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076B30B-F61D-ECD7-C30D-E5BEF3076E80}"/>
              </a:ext>
            </a:extLst>
          </p:cNvPr>
          <p:cNvSpPr/>
          <p:nvPr/>
        </p:nvSpPr>
        <p:spPr>
          <a:xfrm>
            <a:off x="2245536" y="1398546"/>
            <a:ext cx="2357754" cy="2357754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EA5EBE-1538-F9F5-B649-66D88555C120}"/>
              </a:ext>
            </a:extLst>
          </p:cNvPr>
          <p:cNvSpPr/>
          <p:nvPr/>
        </p:nvSpPr>
        <p:spPr>
          <a:xfrm>
            <a:off x="4917123" y="81888"/>
            <a:ext cx="2357754" cy="2357754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0B44B27-6347-0961-6D75-0E60C1177959}"/>
              </a:ext>
            </a:extLst>
          </p:cNvPr>
          <p:cNvSpPr/>
          <p:nvPr/>
        </p:nvSpPr>
        <p:spPr>
          <a:xfrm>
            <a:off x="7588711" y="1398546"/>
            <a:ext cx="2357754" cy="2357754"/>
          </a:xfrm>
          <a:prstGeom prst="ellipse">
            <a:avLst/>
          </a:prstGeom>
          <a:solidFill>
            <a:srgbClr val="39BDB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689EB35-8915-333A-C146-9D47DB1976AF}"/>
              </a:ext>
            </a:extLst>
          </p:cNvPr>
          <p:cNvSpPr/>
          <p:nvPr/>
        </p:nvSpPr>
        <p:spPr>
          <a:xfrm>
            <a:off x="6827677" y="4280577"/>
            <a:ext cx="2357754" cy="235775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67AC83-9607-8BDF-2297-B5AAFDBFDE3B}"/>
              </a:ext>
            </a:extLst>
          </p:cNvPr>
          <p:cNvSpPr txBox="1"/>
          <p:nvPr/>
        </p:nvSpPr>
        <p:spPr>
          <a:xfrm>
            <a:off x="5123311" y="304007"/>
            <a:ext cx="19453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¿Quién es el cliente?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02C332-D150-45B3-E931-38574B5CF9D0}"/>
              </a:ext>
            </a:extLst>
          </p:cNvPr>
          <p:cNvSpPr txBox="1"/>
          <p:nvPr/>
        </p:nvSpPr>
        <p:spPr>
          <a:xfrm>
            <a:off x="5123310" y="1141874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sz="1200">
                <a:solidFill>
                  <a:schemeClr val="bg1"/>
                </a:solidFill>
                <a:latin typeface="Century Gothic" panose="020B0502020202020204" pitchFamily="34" charset="0"/>
              </a:rPr>
              <a:t>Descripción…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8B76D2-534A-281C-A777-20B71BAD2B1D}"/>
              </a:ext>
            </a:extLst>
          </p:cNvPr>
          <p:cNvSpPr txBox="1"/>
          <p:nvPr/>
        </p:nvSpPr>
        <p:spPr>
          <a:xfrm>
            <a:off x="7616993" y="1601775"/>
            <a:ext cx="23294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¿Qué intenta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hacer?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655A3E-B580-0A6F-454F-164BB380744B}"/>
              </a:ext>
            </a:extLst>
          </p:cNvPr>
          <p:cNvSpPr txBox="1"/>
          <p:nvPr/>
        </p:nvSpPr>
        <p:spPr>
          <a:xfrm>
            <a:off x="7839800" y="2439642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sz="1200">
                <a:solidFill>
                  <a:schemeClr val="bg1"/>
                </a:solidFill>
                <a:latin typeface="Century Gothic" panose="020B0502020202020204" pitchFamily="34" charset="0"/>
              </a:rPr>
              <a:t>Descripción…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D71A3B-101D-ACC7-DDAB-041DEF87DEB1}"/>
              </a:ext>
            </a:extLst>
          </p:cNvPr>
          <p:cNvSpPr txBox="1"/>
          <p:nvPr/>
        </p:nvSpPr>
        <p:spPr>
          <a:xfrm>
            <a:off x="6845879" y="4540392"/>
            <a:ext cx="23577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¿Cuáles son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sus desafíos?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09FB05-D4C0-AC50-3821-07063AB17675}"/>
              </a:ext>
            </a:extLst>
          </p:cNvPr>
          <p:cNvSpPr txBox="1"/>
          <p:nvPr/>
        </p:nvSpPr>
        <p:spPr>
          <a:xfrm>
            <a:off x="7068687" y="5378259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Descripción…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B67AF2-73E5-A42B-9C4F-E2449DFC56AC}"/>
              </a:ext>
            </a:extLst>
          </p:cNvPr>
          <p:cNvSpPr txBox="1"/>
          <p:nvPr/>
        </p:nvSpPr>
        <p:spPr>
          <a:xfrm>
            <a:off x="3024772" y="4543944"/>
            <a:ext cx="23577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¿Qué está causando 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los desafíos?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2900B5-3D5B-D6C1-EBC9-6E20297E5D23}"/>
              </a:ext>
            </a:extLst>
          </p:cNvPr>
          <p:cNvSpPr txBox="1"/>
          <p:nvPr/>
        </p:nvSpPr>
        <p:spPr>
          <a:xfrm>
            <a:off x="3247580" y="5639266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sz="1200" dirty="0">
                <a:solidFill>
                  <a:schemeClr val="bg1"/>
                </a:solidFill>
                <a:latin typeface="Century Gothic" panose="020B0502020202020204" pitchFamily="34" charset="0"/>
              </a:rPr>
              <a:t>Descripción…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E1B06B-6852-76D2-14ED-9C2EC445501A}"/>
              </a:ext>
            </a:extLst>
          </p:cNvPr>
          <p:cNvSpPr txBox="1"/>
          <p:nvPr/>
        </p:nvSpPr>
        <p:spPr>
          <a:xfrm>
            <a:off x="2245536" y="1692778"/>
            <a:ext cx="23577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¿Cómo</a:t>
            </a:r>
            <a:br>
              <a:rPr lang="en-US" b="1" spc="-5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s-419" b="1" spc="-50">
                <a:solidFill>
                  <a:schemeClr val="bg1"/>
                </a:solidFill>
                <a:latin typeface="Century Gothic" panose="020B0502020202020204" pitchFamily="34" charset="0"/>
              </a:rPr>
              <a:t>se siente?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14ED117-075F-C617-6B94-5024AC4E6A2C}"/>
              </a:ext>
            </a:extLst>
          </p:cNvPr>
          <p:cNvSpPr txBox="1"/>
          <p:nvPr/>
        </p:nvSpPr>
        <p:spPr>
          <a:xfrm>
            <a:off x="2468343" y="2530645"/>
            <a:ext cx="19453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419" sz="1200">
                <a:solidFill>
                  <a:schemeClr val="bg1"/>
                </a:solidFill>
                <a:latin typeface="Century Gothic" panose="020B0502020202020204" pitchFamily="34" charset="0"/>
              </a:rPr>
              <a:t>Descripción…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FA6A5A-C6CA-D4AE-5EA4-FEEBBFB20053}"/>
              </a:ext>
            </a:extLst>
          </p:cNvPr>
          <p:cNvGrpSpPr/>
          <p:nvPr/>
        </p:nvGrpSpPr>
        <p:grpSpPr>
          <a:xfrm>
            <a:off x="2774193" y="104839"/>
            <a:ext cx="2342271" cy="702735"/>
            <a:chOff x="2907400" y="78128"/>
            <a:chExt cx="2342271" cy="702735"/>
          </a:xfrm>
        </p:grpSpPr>
        <p:sp>
          <p:nvSpPr>
            <p:cNvPr id="21" name="Callout: Right Arrow 20">
              <a:extLst>
                <a:ext uri="{FF2B5EF4-FFF2-40B4-BE49-F238E27FC236}">
                  <a16:creationId xmlns:a16="http://schemas.microsoft.com/office/drawing/2014/main" id="{AC97D1D3-69B5-00F6-E717-CA9D513C5C23}"/>
                </a:ext>
              </a:extLst>
            </p:cNvPr>
            <p:cNvSpPr/>
            <p:nvPr/>
          </p:nvSpPr>
          <p:spPr>
            <a:xfrm>
              <a:off x="2951791" y="78128"/>
              <a:ext cx="2297880" cy="702735"/>
            </a:xfrm>
            <a:prstGeom prst="rightArrowCallout">
              <a:avLst/>
            </a:prstGeom>
            <a:solidFill>
              <a:srgbClr val="DCF4F2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A16FD20-AF3E-CE4A-4481-F3CC4113F1D2}"/>
                </a:ext>
              </a:extLst>
            </p:cNvPr>
            <p:cNvSpPr txBox="1"/>
            <p:nvPr/>
          </p:nvSpPr>
          <p:spPr>
            <a:xfrm>
              <a:off x="2907400" y="124425"/>
              <a:ext cx="154289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0"/>
              <a:r>
                <a:rPr lang="es-419" b="1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</a:rPr>
                <a:t>COMENZAR AQUÍ</a:t>
              </a:r>
            </a:p>
          </p:txBody>
        </p:sp>
      </p:grp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694518FC-5718-ECDA-580B-A89C92188D0F}"/>
              </a:ext>
            </a:extLst>
          </p:cNvPr>
          <p:cNvSpPr/>
          <p:nvPr/>
        </p:nvSpPr>
        <p:spPr>
          <a:xfrm rot="2097663">
            <a:off x="7483312" y="924581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819C4EEA-6626-A397-8269-C700F6CE981F}"/>
              </a:ext>
            </a:extLst>
          </p:cNvPr>
          <p:cNvSpPr/>
          <p:nvPr/>
        </p:nvSpPr>
        <p:spPr>
          <a:xfrm rot="5858679">
            <a:off x="8791208" y="4092364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D74CFF3-3495-8AAA-85A4-298A891A24F7}"/>
              </a:ext>
            </a:extLst>
          </p:cNvPr>
          <p:cNvSpPr/>
          <p:nvPr/>
        </p:nvSpPr>
        <p:spPr>
          <a:xfrm rot="10800000">
            <a:off x="5992392" y="6468648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614CAA5F-10F1-A131-A347-EB891F2C24A6}"/>
              </a:ext>
            </a:extLst>
          </p:cNvPr>
          <p:cNvSpPr/>
          <p:nvPr/>
        </p:nvSpPr>
        <p:spPr>
          <a:xfrm rot="15293037">
            <a:off x="2943826" y="4010314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A1BC7B33-FB6C-5B5C-AB1D-A5C9CDDE2535}"/>
              </a:ext>
            </a:extLst>
          </p:cNvPr>
          <p:cNvSpPr/>
          <p:nvPr/>
        </p:nvSpPr>
        <p:spPr>
          <a:xfrm rot="19058537">
            <a:off x="4218997" y="968336"/>
            <a:ext cx="433633" cy="339365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699009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</TotalTime>
  <Words>180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Sun Ye</cp:lastModifiedBy>
  <cp:revision>27</cp:revision>
  <dcterms:created xsi:type="dcterms:W3CDTF">2022-05-22T18:55:25Z</dcterms:created>
  <dcterms:modified xsi:type="dcterms:W3CDTF">2025-01-11T02:36:52Z</dcterms:modified>
</cp:coreProperties>
</file>