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97" r:id="rId2"/>
    <p:sldId id="256"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866"/>
    <a:srgbClr val="F05C4F"/>
    <a:srgbClr val="9C92C8"/>
    <a:srgbClr val="C8C2E0"/>
    <a:srgbClr val="000000"/>
    <a:srgbClr val="97D0B1"/>
    <a:srgbClr val="406352"/>
    <a:srgbClr val="737373"/>
    <a:srgbClr val="33D6AD"/>
    <a:srgbClr val="001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94651"/>
  </p:normalViewPr>
  <p:slideViewPr>
    <p:cSldViewPr snapToGrid="0">
      <p:cViewPr varScale="1">
        <p:scale>
          <a:sx n="62" d="100"/>
          <a:sy n="62" d="100"/>
        </p:scale>
        <p:origin x="78"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7025-4018-49F6-B050-59D8F10E5030}"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D7A5B-DC59-4C1D-AF2E-A7C5BA8F20FA}" type="slidenum">
              <a:rPr lang="en-US" smtClean="0"/>
              <a:t>‹#›</a:t>
            </a:fld>
            <a:endParaRPr lang="en-US"/>
          </a:p>
        </p:txBody>
      </p:sp>
    </p:spTree>
    <p:extLst>
      <p:ext uri="{BB962C8B-B14F-4D97-AF65-F5344CB8AC3E}">
        <p14:creationId xmlns:p14="http://schemas.microsoft.com/office/powerpoint/2010/main" val="222180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2D7A5B-DC59-4C1D-AF2E-A7C5BA8F20FA}" type="slidenum">
              <a:rPr lang="en-US" smtClean="0"/>
              <a:t>2</a:t>
            </a:fld>
            <a:endParaRPr lang="en-US"/>
          </a:p>
        </p:txBody>
      </p:sp>
    </p:spTree>
    <p:extLst>
      <p:ext uri="{BB962C8B-B14F-4D97-AF65-F5344CB8AC3E}">
        <p14:creationId xmlns:p14="http://schemas.microsoft.com/office/powerpoint/2010/main" val="4142694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D7A6-44BD-D6A9-D55B-B5901B834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EAD59-4519-9FCD-B39C-187D6AF6C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45110F-1EE8-124F-A9B0-C87D86F1FD6D}"/>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0B96A349-B1E8-D267-6F22-19AF2686F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87765-B180-2FE9-4959-9717F81A64DA}"/>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0406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5B4A-238F-7DD8-9008-AB9E737DB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76227-3CFA-4CA4-E90F-BF7EC30C3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08E3-78C3-C128-5BA1-63F00AD3338E}"/>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64D50FDA-1150-F2CE-9570-6EF3DDB12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CA881-1EB5-113B-5564-24D96B2D0A5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93267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BD56C-1158-1330-B18E-6E5EED108E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9280F-F22F-0D38-7A1D-6D533F0E18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0EB41-FA28-65C0-8FD6-5B045AC78F1A}"/>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76471C96-E78C-66B3-424A-429615C8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EF0FB-652D-7D13-E3CB-41FA05FF1AF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5047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E4CC-91D0-23BE-B341-CA0BA8C77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5B640-BF25-831C-AE6B-24BA33A6A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7CAB-9CCC-5073-D260-F74FD1200D33}"/>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5FF03CE5-66C8-0F37-1BCB-F67754220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4C3CE-901D-6506-12C6-9D227C707A55}"/>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038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967A-2B7E-27F7-6FB6-E756E73A20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7B5F3-2EE0-4C03-65BD-59779E53CD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982A7-A780-B568-1E19-9C4DFDA9E8C9}"/>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5597BE06-C164-E462-E7FC-A8BA39100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636C-24C4-E3CA-3320-0A9F4557A47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8422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AAD2-37BE-F9CB-214B-B412C7605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00116-014B-6263-F4E2-630EC6545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B0F2D-8A14-0F9F-E979-657904083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659D1-E8B8-6D3F-08B6-0AB093D6DC8F}"/>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6" name="Footer Placeholder 5">
            <a:extLst>
              <a:ext uri="{FF2B5EF4-FFF2-40B4-BE49-F238E27FC236}">
                <a16:creationId xmlns:a16="http://schemas.microsoft.com/office/drawing/2014/main" id="{1E9807FD-E0AF-8961-F864-B6CB93E64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493FB-0F2C-2AEC-3F0F-DCDC849605E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22867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BB92-0B4A-4459-2307-CB85CDEEAF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AD220-A626-4AD7-EEDB-7297C0A2F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054B2-E284-C60C-CFFF-435AAD9F8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57D66-B664-9076-336E-597882CE9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D92D0-1AD4-036D-7E6D-5D9C58525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BDA72-8887-E2A7-D70F-A3B84CBCF264}"/>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8" name="Footer Placeholder 7">
            <a:extLst>
              <a:ext uri="{FF2B5EF4-FFF2-40B4-BE49-F238E27FC236}">
                <a16:creationId xmlns:a16="http://schemas.microsoft.com/office/drawing/2014/main" id="{EBC463FF-63FE-411E-820E-90AFA9D48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C1345-2487-8CD8-C7BE-750607621782}"/>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0634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C71C-ECDC-4E0B-035B-14BA1FB76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5225A-A95D-E532-DD6F-7D5B67EC3AE3}"/>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4" name="Footer Placeholder 3">
            <a:extLst>
              <a:ext uri="{FF2B5EF4-FFF2-40B4-BE49-F238E27FC236}">
                <a16:creationId xmlns:a16="http://schemas.microsoft.com/office/drawing/2014/main" id="{930F1EB7-DD64-A56E-D65C-08AFA0830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B374C-8FB3-3858-EBF8-26A22DFBF9B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35632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5E991-EAE9-63A9-9D01-8633888FD980}"/>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3" name="Footer Placeholder 2">
            <a:extLst>
              <a:ext uri="{FF2B5EF4-FFF2-40B4-BE49-F238E27FC236}">
                <a16:creationId xmlns:a16="http://schemas.microsoft.com/office/drawing/2014/main" id="{39E2FA4C-0A8A-81D2-F176-2209C7E869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C79BB-39F1-DC4B-DF1C-895B06489BF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2670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C58-C7CB-DA18-8EAC-E77CDAB6A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51F3F-B32E-02F1-F395-AB64EB624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CF226-9817-20FB-7E62-461AE41C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8364A-C3DD-B9FA-29B2-FB6F3FAD6430}"/>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6" name="Footer Placeholder 5">
            <a:extLst>
              <a:ext uri="{FF2B5EF4-FFF2-40B4-BE49-F238E27FC236}">
                <a16:creationId xmlns:a16="http://schemas.microsoft.com/office/drawing/2014/main" id="{E66BB917-862C-00A6-5DB4-ABC4386F5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BDBA3-CA6A-25EE-42A7-EC7044ED101E}"/>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218189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0A4-EF5C-C09F-705A-FE0586E3B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B3D25-C201-26FE-B4D5-FC2B1298EC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83C74-C571-FF1D-5151-36B2443F7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B2BDC-2992-C7BD-6C63-8AC200524A36}"/>
              </a:ext>
            </a:extLst>
          </p:cNvPr>
          <p:cNvSpPr>
            <a:spLocks noGrp="1"/>
          </p:cNvSpPr>
          <p:nvPr>
            <p:ph type="dt" sz="half" idx="10"/>
          </p:nvPr>
        </p:nvSpPr>
        <p:spPr/>
        <p:txBody>
          <a:bodyPr/>
          <a:lstStyle/>
          <a:p>
            <a:fld id="{90E09F09-59B3-489E-8070-C50CD83CC364}" type="datetimeFigureOut">
              <a:rPr lang="en-US" smtClean="0"/>
              <a:t>10/28/2024</a:t>
            </a:fld>
            <a:endParaRPr lang="en-US"/>
          </a:p>
        </p:txBody>
      </p:sp>
      <p:sp>
        <p:nvSpPr>
          <p:cNvPr id="6" name="Footer Placeholder 5">
            <a:extLst>
              <a:ext uri="{FF2B5EF4-FFF2-40B4-BE49-F238E27FC236}">
                <a16:creationId xmlns:a16="http://schemas.microsoft.com/office/drawing/2014/main" id="{E485DD9E-76CC-CB4D-D27E-67EEA3FA9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F54F1-71B6-6AF2-65B4-ABB249D696BF}"/>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5233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A5F9E-D0E2-06E6-5BBA-ED33E5B15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71F33-6D35-FF6F-AB7C-4E8EB9880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ABCB7-21D8-9DAF-B59B-25D902AE2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E09F09-59B3-489E-8070-C50CD83CC364}" type="datetimeFigureOut">
              <a:rPr lang="en-US" smtClean="0"/>
              <a:t>10/28/2024</a:t>
            </a:fld>
            <a:endParaRPr lang="en-US"/>
          </a:p>
        </p:txBody>
      </p:sp>
      <p:sp>
        <p:nvSpPr>
          <p:cNvPr id="5" name="Footer Placeholder 4">
            <a:extLst>
              <a:ext uri="{FF2B5EF4-FFF2-40B4-BE49-F238E27FC236}">
                <a16:creationId xmlns:a16="http://schemas.microsoft.com/office/drawing/2014/main" id="{696C322A-E287-F097-A6D5-EFB9616E0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C23976-799C-A377-4815-94AB941CA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03649-8F28-4ADE-8A7F-AF0847E9D09B}" type="slidenum">
              <a:rPr lang="en-US" smtClean="0"/>
              <a:t>‹#›</a:t>
            </a:fld>
            <a:endParaRPr lang="en-US"/>
          </a:p>
        </p:txBody>
      </p:sp>
    </p:spTree>
    <p:extLst>
      <p:ext uri="{BB962C8B-B14F-4D97-AF65-F5344CB8AC3E}">
        <p14:creationId xmlns:p14="http://schemas.microsoft.com/office/powerpoint/2010/main" val="421630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smartsheet.com/try-it?trp=2813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chemeClr val="accent1">
                <a:lumMod val="40000"/>
                <a:lumOff val="60000"/>
              </a:schemeClr>
            </a:gs>
            <a:gs pos="93000">
              <a:srgbClr val="737373"/>
            </a:gs>
          </a:gsLst>
          <a:path path="circle">
            <a:fillToRect t="100000" r="100000"/>
          </a:path>
          <a:tileRect l="-100000" b="-100000"/>
        </a:gradFill>
        <a:effectLst/>
      </p:bgPr>
    </p:bg>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61544" y="1728323"/>
            <a:ext cx="4101968" cy="4569456"/>
          </a:xfrm>
          <a:prstGeom prst="rect">
            <a:avLst/>
          </a:prstGeom>
          <a:noFill/>
        </p:spPr>
        <p:txBody>
          <a:bodyPr wrap="square" rtlCol="0">
            <a:spAutoFit/>
          </a:bodyPr>
          <a:lstStyle/>
          <a:p>
            <a:pPr algn="l" rtl="0">
              <a:lnSpc>
                <a:spcPct val="150000"/>
              </a:lnSpc>
              <a:spcBef>
                <a:spcPts val="0"/>
              </a:spcBef>
              <a:spcAft>
                <a:spcPts val="1200"/>
              </a:spcAft>
            </a:pPr>
            <a:r>
              <a:rPr lang="es-419" sz="1350" b="1" i="0" u="none" strike="noStrike" dirty="0">
                <a:solidFill>
                  <a:srgbClr val="000000"/>
                </a:solidFill>
                <a:effectLst/>
                <a:latin typeface="Century Gothic" panose="020B0502020202020204" pitchFamily="34" charset="0"/>
              </a:rPr>
              <a:t>Cuándo usar esta plantilla: </a:t>
            </a:r>
            <a:br>
              <a:rPr lang="en-US" sz="1350" b="1" i="0" u="none" strike="noStrike" dirty="0">
                <a:solidFill>
                  <a:srgbClr val="000000"/>
                </a:solidFill>
                <a:effectLst/>
                <a:latin typeface="Century Gothic" panose="020B0502020202020204" pitchFamily="34" charset="0"/>
              </a:rPr>
            </a:br>
            <a:r>
              <a:rPr lang="es-419" sz="1350" i="0" u="none" strike="noStrike" dirty="0">
                <a:solidFill>
                  <a:srgbClr val="000000"/>
                </a:solidFill>
                <a:effectLst/>
                <a:latin typeface="Century Gothic" panose="020B0502020202020204" pitchFamily="34" charset="0"/>
              </a:rPr>
              <a:t>Utilice esta plantilla para gestionar y derivar incidentes en el servicio de asistencia de tecnología de la información (TI) de manera eficaz, lo que garantiza que los problemas se resuelvan en el nivel adecuado según las prácticas recomendadas de ITIL.</a:t>
            </a:r>
          </a:p>
          <a:p>
            <a:pPr algn="l" rtl="0">
              <a:lnSpc>
                <a:spcPct val="150000"/>
              </a:lnSpc>
              <a:spcBef>
                <a:spcPts val="0"/>
              </a:spcBef>
              <a:spcAft>
                <a:spcPts val="1200"/>
              </a:spcAft>
            </a:pPr>
            <a:r>
              <a:rPr lang="es-419" sz="1350" b="1" i="0" u="none" strike="noStrike" dirty="0">
                <a:solidFill>
                  <a:srgbClr val="000000"/>
                </a:solidFill>
                <a:effectLst/>
                <a:latin typeface="Century Gothic" panose="020B0502020202020204" pitchFamily="34" charset="0"/>
              </a:rPr>
              <a:t>Características notables de las plantillas: </a:t>
            </a:r>
            <a:br>
              <a:rPr lang="en-US" sz="1350" b="1" i="0" u="none" strike="noStrike" dirty="0">
                <a:solidFill>
                  <a:srgbClr val="000000"/>
                </a:solidFill>
                <a:effectLst/>
                <a:latin typeface="Century Gothic" panose="020B0502020202020204" pitchFamily="34" charset="0"/>
              </a:rPr>
            </a:br>
            <a:r>
              <a:rPr lang="es-419" sz="1350" i="0" u="none" strike="noStrike" dirty="0">
                <a:solidFill>
                  <a:srgbClr val="000000"/>
                </a:solidFill>
                <a:effectLst/>
                <a:latin typeface="Century Gothic" panose="020B0502020202020204" pitchFamily="34" charset="0"/>
              </a:rPr>
              <a:t>Esta plantilla incluye niveles detallados para el soporte de la mesa de servicio de TI (Nivel 1), Nivel 2 y Nivel 3, junto con un diagrama de flujo de trabajo de derivación personalizable para adaptar el proceso a las necesidades específicas de su organización de TI. </a:t>
            </a:r>
          </a:p>
        </p:txBody>
      </p:sp>
      <p:pic>
        <p:nvPicPr>
          <p:cNvPr id="90" name="Google Shape;90;p13">
            <a:hlinkClick r:id="rId3"/>
          </p:cNvPr>
          <p:cNvPicPr preferRelativeResize="0"/>
          <p:nvPr/>
        </p:nvPicPr>
        <p:blipFill>
          <a:blip r:embed="rId4">
            <a:extLst>
              <a:ext uri="{28A0092B-C50C-407E-A947-70E740481C1C}">
                <a14:useLocalDpi xmlns:a14="http://schemas.microsoft.com/office/drawing/2010/main" val="0"/>
              </a:ext>
            </a:extLst>
          </a:blip>
          <a:srcRect/>
          <a:stretch/>
        </p:blipFill>
        <p:spPr>
          <a:xfrm>
            <a:off x="7969937" y="497790"/>
            <a:ext cx="3744624" cy="742054"/>
          </a:xfrm>
          <a:prstGeom prst="rect">
            <a:avLst/>
          </a:prstGeom>
          <a:noFill/>
          <a:ln>
            <a:noFill/>
          </a:ln>
        </p:spPr>
      </p:pic>
      <p:sp>
        <p:nvSpPr>
          <p:cNvPr id="91" name="Google Shape;91;p13"/>
          <p:cNvSpPr txBox="1"/>
          <p:nvPr/>
        </p:nvSpPr>
        <p:spPr>
          <a:xfrm>
            <a:off x="361544" y="258507"/>
            <a:ext cx="7031148" cy="11695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3200" b="1" dirty="0">
                <a:solidFill>
                  <a:srgbClr val="011033"/>
                </a:solidFill>
                <a:latin typeface="Century Gothic"/>
                <a:ea typeface="Century Gothic"/>
                <a:cs typeface="Century Gothic"/>
                <a:sym typeface="Century Gothic"/>
              </a:rPr>
              <a:t>Plantilla de matriz de derivación de mesa de servicio de TI/ITIL</a:t>
            </a:r>
          </a:p>
        </p:txBody>
      </p:sp>
      <p:pic>
        <p:nvPicPr>
          <p:cNvPr id="5" name="Picture 4">
            <a:extLst>
              <a:ext uri="{FF2B5EF4-FFF2-40B4-BE49-F238E27FC236}">
                <a16:creationId xmlns:a16="http://schemas.microsoft.com/office/drawing/2014/main" id="{25AA1BDA-B231-0BDA-21D9-DF8551C542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71801" y="2428533"/>
            <a:ext cx="6342760" cy="2956703"/>
          </a:xfrm>
          <a:prstGeom prst="rect">
            <a:avLst/>
          </a:prstGeom>
          <a:effectLst>
            <a:outerShdw blurRad="50800" dist="38100" dir="10800000" algn="r"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EA558F-2BA9-24E0-CD66-A49A1D91A513}"/>
              </a:ext>
            </a:extLst>
          </p:cNvPr>
          <p:cNvSpPr txBox="1"/>
          <p:nvPr/>
        </p:nvSpPr>
        <p:spPr>
          <a:xfrm>
            <a:off x="232094" y="186282"/>
            <a:ext cx="11577613" cy="646331"/>
          </a:xfrm>
          <a:prstGeom prst="rect">
            <a:avLst/>
          </a:prstGeom>
          <a:noFill/>
        </p:spPr>
        <p:txBody>
          <a:bodyPr wrap="square">
            <a:spAutoFit/>
          </a:bodyPr>
          <a:lstStyle/>
          <a:p>
            <a:pPr rtl="0">
              <a:spcBef>
                <a:spcPts val="0"/>
              </a:spcBef>
              <a:spcAft>
                <a:spcPts val="0"/>
              </a:spcAft>
            </a:pPr>
            <a:r>
              <a:rPr lang="es-419" sz="3600" b="1" dirty="0">
                <a:solidFill>
                  <a:srgbClr val="011033"/>
                </a:solidFill>
                <a:latin typeface="Century Gothic"/>
                <a:ea typeface="Century Gothic"/>
                <a:cs typeface="Century Gothic"/>
                <a:sym typeface="Century Gothic"/>
              </a:rPr>
              <a:t>Matriz de derivación de mesa de servicio de TI/ITIL</a:t>
            </a:r>
          </a:p>
        </p:txBody>
      </p:sp>
      <p:grpSp>
        <p:nvGrpSpPr>
          <p:cNvPr id="58" name="Group 57">
            <a:extLst>
              <a:ext uri="{FF2B5EF4-FFF2-40B4-BE49-F238E27FC236}">
                <a16:creationId xmlns:a16="http://schemas.microsoft.com/office/drawing/2014/main" id="{35DCAD6B-D29E-0BA6-CA76-AC39EB4507EF}"/>
              </a:ext>
            </a:extLst>
          </p:cNvPr>
          <p:cNvGrpSpPr/>
          <p:nvPr/>
        </p:nvGrpSpPr>
        <p:grpSpPr>
          <a:xfrm>
            <a:off x="74975" y="927678"/>
            <a:ext cx="12042046" cy="5589873"/>
            <a:chOff x="0" y="0"/>
            <a:chExt cx="12051574" cy="5589873"/>
          </a:xfrm>
        </p:grpSpPr>
        <p:sp>
          <p:nvSpPr>
            <p:cNvPr id="59" name="Flowchart: Manual Input 58">
              <a:extLst>
                <a:ext uri="{FF2B5EF4-FFF2-40B4-BE49-F238E27FC236}">
                  <a16:creationId xmlns:a16="http://schemas.microsoft.com/office/drawing/2014/main" id="{ADA34733-C0A7-1C7D-28E4-004C3ACDA395}"/>
                </a:ext>
              </a:extLst>
            </p:cNvPr>
            <p:cNvSpPr/>
            <p:nvPr/>
          </p:nvSpPr>
          <p:spPr>
            <a:xfrm>
              <a:off x="0" y="2035724"/>
              <a:ext cx="1711354" cy="578841"/>
            </a:xfrm>
            <a:prstGeom prst="flowChartManualInpu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200">
                  <a:latin typeface="Century Gothic" panose="020B0502020202020204" pitchFamily="34" charset="0"/>
                </a:rPr>
                <a:t>Problema 1</a:t>
              </a:r>
            </a:p>
          </p:txBody>
        </p:sp>
        <p:sp>
          <p:nvSpPr>
            <p:cNvPr id="60" name="Rectangle: Diagonal Corners Rounded 59">
              <a:extLst>
                <a:ext uri="{FF2B5EF4-FFF2-40B4-BE49-F238E27FC236}">
                  <a16:creationId xmlns:a16="http://schemas.microsoft.com/office/drawing/2014/main" id="{69ACA092-E104-7695-ECF0-37DB8C522E3E}"/>
                </a:ext>
              </a:extLst>
            </p:cNvPr>
            <p:cNvSpPr/>
            <p:nvPr/>
          </p:nvSpPr>
          <p:spPr>
            <a:xfrm>
              <a:off x="2127405" y="660013"/>
              <a:ext cx="2114027" cy="1096657"/>
            </a:xfrm>
            <a:prstGeom prst="round2DiagRect">
              <a:avLst/>
            </a:prstGeom>
            <a:solidFill>
              <a:srgbClr val="0F9ED5">
                <a:alpha val="69804"/>
              </a:srgbClr>
            </a:solidFill>
            <a:ln>
              <a:solidFill>
                <a:srgbClr val="0F9ED5">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wrap="square" tIns="18288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900" b="0" i="0" u="none" strike="noStrike" dirty="0">
                  <a:solidFill>
                    <a:sysClr val="windowText" lastClr="000000"/>
                  </a:solidFill>
                  <a:effectLst/>
                  <a:latin typeface="Century Gothic" panose="020B0502020202020204" pitchFamily="34" charset="0"/>
                </a:rPr>
                <a:t>Como</a:t>
              </a:r>
              <a:r>
                <a:rPr lang="es-419" sz="900" b="0" i="0" u="none" strike="noStrike" baseline="0" dirty="0">
                  <a:solidFill>
                    <a:sysClr val="windowText" lastClr="000000"/>
                  </a:solidFill>
                  <a:effectLst/>
                  <a:latin typeface="Century Gothic" panose="020B0502020202020204" pitchFamily="34" charset="0"/>
                </a:rPr>
                <a:t> p</a:t>
              </a:r>
              <a:r>
                <a:rPr lang="es-419" sz="900" b="0" i="0" u="none" strike="noStrike" dirty="0">
                  <a:solidFill>
                    <a:sysClr val="windowText" lastClr="000000"/>
                  </a:solidFill>
                  <a:effectLst/>
                  <a:latin typeface="Century Gothic" panose="020B0502020202020204" pitchFamily="34" charset="0"/>
                </a:rPr>
                <a:t>unto inicial de contacto para todos los problemas de TI,</a:t>
              </a:r>
              <a:r>
                <a:rPr lang="es-419" sz="900" b="0" i="0" u="none" strike="noStrike" baseline="0" dirty="0">
                  <a:solidFill>
                    <a:sysClr val="windowText" lastClr="000000"/>
                  </a:solidFill>
                  <a:effectLst/>
                  <a:latin typeface="Century Gothic" panose="020B0502020202020204" pitchFamily="34" charset="0"/>
                </a:rPr>
                <a:t> la mesa de ayuda</a:t>
              </a:r>
              <a:r>
                <a:rPr lang="es-419" sz="900" b="0" i="0" u="none" strike="noStrike" dirty="0">
                  <a:solidFill>
                    <a:sysClr val="windowText" lastClr="000000"/>
                  </a:solidFill>
                  <a:effectLst/>
                  <a:latin typeface="Century Gothic" panose="020B0502020202020204" pitchFamily="34" charset="0"/>
                </a:rPr>
                <a:t> maneja las consultas generales y la </a:t>
              </a:r>
              <a:r>
                <a:rPr lang="es-419" sz="900" b="0" i="0" u="none" strike="noStrike" kern="1200" dirty="0">
                  <a:solidFill>
                    <a:sysClr val="windowText" lastClr="000000"/>
                  </a:solidFill>
                  <a:effectLst/>
                  <a:latin typeface="Century Gothic" panose="020B0502020202020204" pitchFamily="34" charset="0"/>
                  <a:ea typeface="+mn-ea"/>
                  <a:cs typeface="+mn-cs"/>
                </a:rPr>
                <a:t>resolución de problemas</a:t>
              </a:r>
              <a:r>
                <a:rPr lang="es-419" sz="900" b="0" i="0" u="none" strike="noStrike" dirty="0">
                  <a:solidFill>
                    <a:sysClr val="windowText" lastClr="000000"/>
                  </a:solidFill>
                  <a:effectLst/>
                  <a:latin typeface="Century Gothic" panose="020B0502020202020204" pitchFamily="34" charset="0"/>
                </a:rPr>
                <a:t> básicos.</a:t>
              </a:r>
            </a:p>
          </p:txBody>
        </p:sp>
        <p:sp>
          <p:nvSpPr>
            <p:cNvPr id="61" name="Rectangle: Diagonal Corners Rounded 60">
              <a:extLst>
                <a:ext uri="{FF2B5EF4-FFF2-40B4-BE49-F238E27FC236}">
                  <a16:creationId xmlns:a16="http://schemas.microsoft.com/office/drawing/2014/main" id="{D650965C-D120-B9A2-280D-64A7EC386DED}"/>
                </a:ext>
              </a:extLst>
            </p:cNvPr>
            <p:cNvSpPr/>
            <p:nvPr/>
          </p:nvSpPr>
          <p:spPr>
            <a:xfrm>
              <a:off x="4712460" y="676711"/>
              <a:ext cx="2114027" cy="1096657"/>
            </a:xfrm>
            <a:prstGeom prst="round2DiagRect">
              <a:avLst/>
            </a:prstGeom>
            <a:solidFill>
              <a:srgbClr val="E97132">
                <a:alpha val="69804"/>
              </a:srgbClr>
            </a:solidFill>
            <a:ln>
              <a:solidFill>
                <a:srgbClr val="E97132">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wrap="square" tIns="18288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900" b="0" i="0" u="none" strike="noStrike">
                  <a:solidFill>
                    <a:sysClr val="windowText" lastClr="000000"/>
                  </a:solidFill>
                  <a:effectLst/>
                  <a:latin typeface="Century Gothic" panose="020B0502020202020204" pitchFamily="34" charset="0"/>
                </a:rPr>
                <a:t>El nivel 2 se ocupa de problemas más complejos que requieren conocimientos especializados o habilidades técnicas adicionales.</a:t>
              </a:r>
              <a:r>
                <a:rPr lang="es-419" sz="900">
                  <a:solidFill>
                    <a:sysClr val="windowText" lastClr="000000"/>
                  </a:solidFill>
                  <a:latin typeface="Century Gothic" panose="020B0502020202020204" pitchFamily="34" charset="0"/>
                </a:rPr>
                <a:t> </a:t>
              </a:r>
            </a:p>
          </p:txBody>
        </p:sp>
        <p:sp>
          <p:nvSpPr>
            <p:cNvPr id="62" name="Rectangle: Diagonal Corners Rounded 61">
              <a:extLst>
                <a:ext uri="{FF2B5EF4-FFF2-40B4-BE49-F238E27FC236}">
                  <a16:creationId xmlns:a16="http://schemas.microsoft.com/office/drawing/2014/main" id="{36D6306E-513D-5679-11B4-1E88654A470A}"/>
                </a:ext>
              </a:extLst>
            </p:cNvPr>
            <p:cNvSpPr/>
            <p:nvPr/>
          </p:nvSpPr>
          <p:spPr>
            <a:xfrm>
              <a:off x="7297515" y="676712"/>
              <a:ext cx="2114027" cy="1096657"/>
            </a:xfrm>
            <a:prstGeom prst="round2DiagRect">
              <a:avLst/>
            </a:prstGeom>
            <a:solidFill>
              <a:srgbClr val="4EA72E">
                <a:alpha val="69804"/>
              </a:srgbClr>
            </a:solidFill>
            <a:ln>
              <a:solidFill>
                <a:srgbClr val="4EA72E">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wrap="square" tIns="18288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900" b="0" i="0" u="none" strike="noStrike">
                  <a:solidFill>
                    <a:sysClr val="windowText" lastClr="000000"/>
                  </a:solidFill>
                  <a:effectLst/>
                  <a:latin typeface="Century Gothic" panose="020B0502020202020204" pitchFamily="34" charset="0"/>
                </a:rPr>
                <a:t>El nivel 3 aborda dificultades técnicas de alto nivel que involucran infraestructura del sistema o problemas profundos de software.</a:t>
              </a:r>
              <a:r>
                <a:rPr lang="es-419" sz="900">
                  <a:solidFill>
                    <a:sysClr val="windowText" lastClr="000000"/>
                  </a:solidFill>
                  <a:latin typeface="Century Gothic" panose="020B0502020202020204" pitchFamily="34" charset="0"/>
                </a:rPr>
                <a:t> </a:t>
              </a:r>
            </a:p>
          </p:txBody>
        </p:sp>
        <p:sp>
          <p:nvSpPr>
            <p:cNvPr id="63" name="Rectangle: Diagonal Corners Rounded 62">
              <a:extLst>
                <a:ext uri="{FF2B5EF4-FFF2-40B4-BE49-F238E27FC236}">
                  <a16:creationId xmlns:a16="http://schemas.microsoft.com/office/drawing/2014/main" id="{1E83C183-A9FE-0E57-5E91-2E34C16D2470}"/>
                </a:ext>
              </a:extLst>
            </p:cNvPr>
            <p:cNvSpPr/>
            <p:nvPr/>
          </p:nvSpPr>
          <p:spPr>
            <a:xfrm>
              <a:off x="9882570" y="676713"/>
              <a:ext cx="2114027" cy="1096657"/>
            </a:xfrm>
            <a:prstGeom prst="round2DiagRect">
              <a:avLst/>
            </a:prstGeom>
            <a:solidFill>
              <a:srgbClr val="FFC000">
                <a:alpha val="69804"/>
              </a:srgbClr>
            </a:solidFill>
            <a:ln>
              <a:solidFill>
                <a:srgbClr val="FFC000">
                  <a:alpha val="69804"/>
                </a:srgbClr>
              </a:solidFill>
            </a:ln>
          </p:spPr>
          <p:style>
            <a:lnRef idx="2">
              <a:schemeClr val="accent1">
                <a:shade val="15000"/>
              </a:schemeClr>
            </a:lnRef>
            <a:fillRef idx="1">
              <a:schemeClr val="accent1"/>
            </a:fillRef>
            <a:effectRef idx="0">
              <a:schemeClr val="accent1"/>
            </a:effectRef>
            <a:fontRef idx="minor">
              <a:schemeClr val="lt1"/>
            </a:fontRef>
          </p:style>
          <p:txBody>
            <a:bodyPr wrap="square" tIns="182880"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900" b="0" i="0" u="none" strike="noStrike">
                  <a:solidFill>
                    <a:sysClr val="windowText" lastClr="000000"/>
                  </a:solidFill>
                  <a:effectLst/>
                  <a:latin typeface="Century Gothic" panose="020B0502020202020204" pitchFamily="34" charset="0"/>
                </a:rPr>
                <a:t>El nivel X</a:t>
              </a:r>
              <a:r>
                <a:rPr lang="es-419" sz="900" b="0" i="0" u="none" strike="noStrike" baseline="0">
                  <a:solidFill>
                    <a:sysClr val="windowText" lastClr="000000"/>
                  </a:solidFill>
                  <a:effectLst/>
                  <a:latin typeface="Century Gothic" panose="020B0502020202020204" pitchFamily="34" charset="0"/>
                </a:rPr>
                <a:t> r</a:t>
              </a:r>
              <a:r>
                <a:rPr lang="es-419" sz="900" b="0" i="0" u="none" strike="noStrike">
                  <a:solidFill>
                    <a:sysClr val="windowText" lastClr="000000"/>
                  </a:solidFill>
                  <a:effectLst/>
                  <a:latin typeface="Century Gothic" panose="020B0502020202020204" pitchFamily="34" charset="0"/>
                </a:rPr>
                <a:t>epresenta el soporte externo o la asistencia específica de proveedores para problemas altamente especializados.</a:t>
              </a:r>
              <a:r>
                <a:rPr lang="es-419" sz="900">
                  <a:solidFill>
                    <a:sysClr val="windowText" lastClr="000000"/>
                  </a:solidFill>
                  <a:latin typeface="Century Gothic" panose="020B0502020202020204" pitchFamily="34" charset="0"/>
                </a:rPr>
                <a:t> </a:t>
              </a:r>
            </a:p>
          </p:txBody>
        </p:sp>
        <p:sp>
          <p:nvSpPr>
            <p:cNvPr id="64" name="Rectangle: Diagonal Corners Rounded 63">
              <a:extLst>
                <a:ext uri="{FF2B5EF4-FFF2-40B4-BE49-F238E27FC236}">
                  <a16:creationId xmlns:a16="http://schemas.microsoft.com/office/drawing/2014/main" id="{17F6C2F7-6290-ADC3-4CB8-A4735D09BB71}"/>
                </a:ext>
              </a:extLst>
            </p:cNvPr>
            <p:cNvSpPr/>
            <p:nvPr/>
          </p:nvSpPr>
          <p:spPr>
            <a:xfrm>
              <a:off x="2127405" y="0"/>
              <a:ext cx="2114027" cy="806910"/>
            </a:xfrm>
            <a:prstGeom prst="round2Diag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00" b="1" i="0" u="none" strike="noStrike" spc="-20" dirty="0">
                  <a:solidFill>
                    <a:sysClr val="windowText" lastClr="000000"/>
                  </a:solidFill>
                  <a:effectLst/>
                  <a:latin typeface="Century Gothic" panose="020B0502020202020204" pitchFamily="34" charset="0"/>
                </a:rPr>
                <a:t>Mesa de servicio de TI (nivel 1)</a:t>
              </a:r>
              <a:r>
                <a:rPr lang="es-419" sz="1000" b="1" spc="-20" dirty="0">
                  <a:solidFill>
                    <a:sysClr val="windowText" lastClr="000000"/>
                  </a:solidFill>
                  <a:latin typeface="Century Gothic" panose="020B0502020202020204" pitchFamily="34" charset="0"/>
                </a:rPr>
                <a:t> </a:t>
              </a:r>
            </a:p>
          </p:txBody>
        </p:sp>
        <p:sp>
          <p:nvSpPr>
            <p:cNvPr id="65" name="Rectangle: Diagonal Corners Rounded 64">
              <a:extLst>
                <a:ext uri="{FF2B5EF4-FFF2-40B4-BE49-F238E27FC236}">
                  <a16:creationId xmlns:a16="http://schemas.microsoft.com/office/drawing/2014/main" id="{D9E275AA-29E3-D448-BB05-2400227B2D3D}"/>
                </a:ext>
              </a:extLst>
            </p:cNvPr>
            <p:cNvSpPr/>
            <p:nvPr/>
          </p:nvSpPr>
          <p:spPr>
            <a:xfrm>
              <a:off x="4712460" y="3168"/>
              <a:ext cx="2114027" cy="806452"/>
            </a:xfrm>
            <a:prstGeom prst="round2Diag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00" b="1" i="0" u="none" strike="noStrike">
                  <a:solidFill>
                    <a:sysClr val="windowText" lastClr="000000"/>
                  </a:solidFill>
                  <a:effectLst/>
                  <a:latin typeface="Century Gothic" panose="020B0502020202020204" pitchFamily="34" charset="0"/>
                </a:rPr>
                <a:t>Soporte de nivel 2</a:t>
              </a:r>
              <a:r>
                <a:rPr lang="es-419" sz="1000" b="1">
                  <a:solidFill>
                    <a:sysClr val="windowText" lastClr="000000"/>
                  </a:solidFill>
                  <a:latin typeface="Century Gothic" panose="020B0502020202020204" pitchFamily="34" charset="0"/>
                </a:rPr>
                <a:t> </a:t>
              </a:r>
            </a:p>
          </p:txBody>
        </p:sp>
        <p:sp>
          <p:nvSpPr>
            <p:cNvPr id="66" name="Rectangle: Diagonal Corners Rounded 65">
              <a:extLst>
                <a:ext uri="{FF2B5EF4-FFF2-40B4-BE49-F238E27FC236}">
                  <a16:creationId xmlns:a16="http://schemas.microsoft.com/office/drawing/2014/main" id="{49F26A03-7E37-674C-8936-6C6CC153BED8}"/>
                </a:ext>
              </a:extLst>
            </p:cNvPr>
            <p:cNvSpPr/>
            <p:nvPr/>
          </p:nvSpPr>
          <p:spPr>
            <a:xfrm>
              <a:off x="7297515" y="3168"/>
              <a:ext cx="2114027" cy="806452"/>
            </a:xfrm>
            <a:prstGeom prst="round2Diag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00" b="1" i="0" u="none" strike="noStrike">
                  <a:solidFill>
                    <a:sysClr val="windowText" lastClr="000000"/>
                  </a:solidFill>
                  <a:effectLst/>
                  <a:latin typeface="Century Gothic" panose="020B0502020202020204" pitchFamily="34" charset="0"/>
                </a:rPr>
                <a:t>Soporte de nivel 3</a:t>
              </a:r>
              <a:r>
                <a:rPr lang="es-419" sz="1000" b="1">
                  <a:solidFill>
                    <a:sysClr val="windowText" lastClr="000000"/>
                  </a:solidFill>
                  <a:latin typeface="Century Gothic" panose="020B0502020202020204" pitchFamily="34" charset="0"/>
                </a:rPr>
                <a:t> </a:t>
              </a:r>
            </a:p>
          </p:txBody>
        </p:sp>
        <p:sp>
          <p:nvSpPr>
            <p:cNvPr id="67" name="Rectangle: Diagonal Corners Rounded 66">
              <a:extLst>
                <a:ext uri="{FF2B5EF4-FFF2-40B4-BE49-F238E27FC236}">
                  <a16:creationId xmlns:a16="http://schemas.microsoft.com/office/drawing/2014/main" id="{23E23BB1-2BB7-4ACB-ACEF-64ED8097D837}"/>
                </a:ext>
              </a:extLst>
            </p:cNvPr>
            <p:cNvSpPr/>
            <p:nvPr/>
          </p:nvSpPr>
          <p:spPr>
            <a:xfrm>
              <a:off x="9882570" y="3168"/>
              <a:ext cx="2114027" cy="806452"/>
            </a:xfrm>
            <a:prstGeom prst="round2DiagRec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000" b="1" i="0" u="none" strike="noStrike">
                  <a:solidFill>
                    <a:sysClr val="windowText" lastClr="000000"/>
                  </a:solidFill>
                  <a:effectLst/>
                  <a:latin typeface="Century Gothic" panose="020B0502020202020204" pitchFamily="34" charset="0"/>
                </a:rPr>
                <a:t>Soporte de nivel X</a:t>
              </a:r>
              <a:r>
                <a:rPr lang="es-419" sz="1000" b="1">
                  <a:solidFill>
                    <a:sysClr val="windowText" lastClr="000000"/>
                  </a:solidFill>
                  <a:latin typeface="Century Gothic" panose="020B0502020202020204" pitchFamily="34" charset="0"/>
                </a:rPr>
                <a:t> </a:t>
              </a:r>
            </a:p>
          </p:txBody>
        </p:sp>
        <p:sp>
          <p:nvSpPr>
            <p:cNvPr id="68" name="Flowchart: Manual Input 67">
              <a:extLst>
                <a:ext uri="{FF2B5EF4-FFF2-40B4-BE49-F238E27FC236}">
                  <a16:creationId xmlns:a16="http://schemas.microsoft.com/office/drawing/2014/main" id="{2A2377AB-8252-1883-BDEE-185BDD6A5BCC}"/>
                </a:ext>
              </a:extLst>
            </p:cNvPr>
            <p:cNvSpPr/>
            <p:nvPr/>
          </p:nvSpPr>
          <p:spPr>
            <a:xfrm>
              <a:off x="0" y="3004660"/>
              <a:ext cx="1711354" cy="578841"/>
            </a:xfrm>
            <a:prstGeom prst="flowChartManualInpu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200">
                  <a:latin typeface="Century Gothic" panose="020B0502020202020204" pitchFamily="34" charset="0"/>
                </a:rPr>
                <a:t>Problema 2</a:t>
              </a:r>
            </a:p>
          </p:txBody>
        </p:sp>
        <p:sp>
          <p:nvSpPr>
            <p:cNvPr id="69" name="Flowchart: Manual Input 68">
              <a:extLst>
                <a:ext uri="{FF2B5EF4-FFF2-40B4-BE49-F238E27FC236}">
                  <a16:creationId xmlns:a16="http://schemas.microsoft.com/office/drawing/2014/main" id="{48C900A0-8B89-EA8A-4655-3E9EA85185B5}"/>
                </a:ext>
              </a:extLst>
            </p:cNvPr>
            <p:cNvSpPr/>
            <p:nvPr/>
          </p:nvSpPr>
          <p:spPr>
            <a:xfrm>
              <a:off x="0" y="3973596"/>
              <a:ext cx="1711354" cy="578841"/>
            </a:xfrm>
            <a:prstGeom prst="flowChartManualInpu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200">
                  <a:latin typeface="Century Gothic" panose="020B0502020202020204" pitchFamily="34" charset="0"/>
                </a:rPr>
                <a:t>Problema 3</a:t>
              </a:r>
            </a:p>
          </p:txBody>
        </p:sp>
        <p:sp>
          <p:nvSpPr>
            <p:cNvPr id="70" name="Flowchart: Manual Input 69">
              <a:extLst>
                <a:ext uri="{FF2B5EF4-FFF2-40B4-BE49-F238E27FC236}">
                  <a16:creationId xmlns:a16="http://schemas.microsoft.com/office/drawing/2014/main" id="{FDBB6B3F-01BD-0092-132F-B6EFCF029B06}"/>
                </a:ext>
              </a:extLst>
            </p:cNvPr>
            <p:cNvSpPr/>
            <p:nvPr/>
          </p:nvSpPr>
          <p:spPr>
            <a:xfrm>
              <a:off x="0" y="4942521"/>
              <a:ext cx="1711354" cy="578841"/>
            </a:xfrm>
            <a:prstGeom prst="flowChartManualInpu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rtl="0"/>
              <a:r>
                <a:rPr lang="es-419" sz="1200">
                  <a:latin typeface="Century Gothic" panose="020B0502020202020204" pitchFamily="34" charset="0"/>
                </a:rPr>
                <a:t>Problema 4</a:t>
              </a:r>
            </a:p>
          </p:txBody>
        </p:sp>
        <p:sp>
          <p:nvSpPr>
            <p:cNvPr id="71" name="Flowchart: Terminator 70">
              <a:extLst>
                <a:ext uri="{FF2B5EF4-FFF2-40B4-BE49-F238E27FC236}">
                  <a16:creationId xmlns:a16="http://schemas.microsoft.com/office/drawing/2014/main" id="{32DF4E3D-5E86-4F2E-9E79-B27E78F4CC23}"/>
                </a:ext>
              </a:extLst>
            </p:cNvPr>
            <p:cNvSpPr/>
            <p:nvPr/>
          </p:nvSpPr>
          <p:spPr>
            <a:xfrm>
              <a:off x="2072427" y="1967213"/>
              <a:ext cx="2223982" cy="715863"/>
            </a:xfrm>
            <a:prstGeom prst="flowChartTerminator">
              <a:avLst/>
            </a:prstGeom>
            <a:solidFill>
              <a:srgbClr val="0F9ED5">
                <a:alpha val="80000"/>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72" name="Flowchart: Terminator 71">
              <a:extLst>
                <a:ext uri="{FF2B5EF4-FFF2-40B4-BE49-F238E27FC236}">
                  <a16:creationId xmlns:a16="http://schemas.microsoft.com/office/drawing/2014/main" id="{B9F7F77A-B0F5-9988-7F87-45A5C9033BB6}"/>
                </a:ext>
              </a:extLst>
            </p:cNvPr>
            <p:cNvSpPr/>
            <p:nvPr/>
          </p:nvSpPr>
          <p:spPr>
            <a:xfrm>
              <a:off x="2072427" y="2936147"/>
              <a:ext cx="2223982" cy="715863"/>
            </a:xfrm>
            <a:prstGeom prst="flowChartTerminator">
              <a:avLst/>
            </a:prstGeom>
            <a:solidFill>
              <a:srgbClr val="0F9ED5">
                <a:alpha val="80000"/>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73" name="Flowchart: Terminator 72">
              <a:extLst>
                <a:ext uri="{FF2B5EF4-FFF2-40B4-BE49-F238E27FC236}">
                  <a16:creationId xmlns:a16="http://schemas.microsoft.com/office/drawing/2014/main" id="{19A99C81-F4A0-C53E-E81D-7B9C8F4A927A}"/>
                </a:ext>
              </a:extLst>
            </p:cNvPr>
            <p:cNvSpPr/>
            <p:nvPr/>
          </p:nvSpPr>
          <p:spPr>
            <a:xfrm>
              <a:off x="2072427" y="3905077"/>
              <a:ext cx="2223982" cy="715863"/>
            </a:xfrm>
            <a:prstGeom prst="flowChartTerminator">
              <a:avLst/>
            </a:prstGeom>
            <a:solidFill>
              <a:srgbClr val="0F9ED5">
                <a:alpha val="80000"/>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74" name="Flowchart: Terminator 73">
              <a:extLst>
                <a:ext uri="{FF2B5EF4-FFF2-40B4-BE49-F238E27FC236}">
                  <a16:creationId xmlns:a16="http://schemas.microsoft.com/office/drawing/2014/main" id="{1ABAC143-F70A-6D59-CCF6-35551F8DC236}"/>
                </a:ext>
              </a:extLst>
            </p:cNvPr>
            <p:cNvSpPr/>
            <p:nvPr/>
          </p:nvSpPr>
          <p:spPr>
            <a:xfrm>
              <a:off x="2072427" y="4874010"/>
              <a:ext cx="2223982" cy="715863"/>
            </a:xfrm>
            <a:prstGeom prst="flowChartTerminator">
              <a:avLst/>
            </a:prstGeom>
            <a:solidFill>
              <a:srgbClr val="0F9ED5">
                <a:alpha val="80000"/>
              </a:srgb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75" name="Flowchart: Terminator 74">
              <a:extLst>
                <a:ext uri="{FF2B5EF4-FFF2-40B4-BE49-F238E27FC236}">
                  <a16:creationId xmlns:a16="http://schemas.microsoft.com/office/drawing/2014/main" id="{6C38BCA3-D22D-26B6-A206-38D46ED52D1D}"/>
                </a:ext>
              </a:extLst>
            </p:cNvPr>
            <p:cNvSpPr/>
            <p:nvPr/>
          </p:nvSpPr>
          <p:spPr>
            <a:xfrm>
              <a:off x="4657482" y="1967213"/>
              <a:ext cx="2223982" cy="715863"/>
            </a:xfrm>
            <a:prstGeom prst="flowChartTerminator">
              <a:avLst/>
            </a:prstGeom>
            <a:solidFill>
              <a:srgbClr val="E97132">
                <a:alpha val="80000"/>
              </a:srgbClr>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76" name="Flowchart: Terminator 75">
              <a:extLst>
                <a:ext uri="{FF2B5EF4-FFF2-40B4-BE49-F238E27FC236}">
                  <a16:creationId xmlns:a16="http://schemas.microsoft.com/office/drawing/2014/main" id="{FD588D93-7F4A-D890-60EA-046DC8684A9B}"/>
                </a:ext>
              </a:extLst>
            </p:cNvPr>
            <p:cNvSpPr/>
            <p:nvPr/>
          </p:nvSpPr>
          <p:spPr>
            <a:xfrm>
              <a:off x="4657482" y="2936147"/>
              <a:ext cx="2223982" cy="715863"/>
            </a:xfrm>
            <a:prstGeom prst="flowChartTerminator">
              <a:avLst/>
            </a:prstGeom>
            <a:solidFill>
              <a:srgbClr val="E97132">
                <a:alpha val="80000"/>
              </a:srgbClr>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77" name="Flowchart: Terminator 76">
              <a:extLst>
                <a:ext uri="{FF2B5EF4-FFF2-40B4-BE49-F238E27FC236}">
                  <a16:creationId xmlns:a16="http://schemas.microsoft.com/office/drawing/2014/main" id="{6D77F121-9083-FC63-4B60-1ED401CDC9B3}"/>
                </a:ext>
              </a:extLst>
            </p:cNvPr>
            <p:cNvSpPr/>
            <p:nvPr/>
          </p:nvSpPr>
          <p:spPr>
            <a:xfrm>
              <a:off x="4657482" y="3905077"/>
              <a:ext cx="2223982" cy="715863"/>
            </a:xfrm>
            <a:prstGeom prst="flowChartTerminator">
              <a:avLst/>
            </a:prstGeom>
            <a:solidFill>
              <a:srgbClr val="E97132">
                <a:alpha val="80000"/>
              </a:srgbClr>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78" name="Flowchart: Terminator 77">
              <a:extLst>
                <a:ext uri="{FF2B5EF4-FFF2-40B4-BE49-F238E27FC236}">
                  <a16:creationId xmlns:a16="http://schemas.microsoft.com/office/drawing/2014/main" id="{85340F13-CA83-D69D-4F33-D4347BD1BF78}"/>
                </a:ext>
              </a:extLst>
            </p:cNvPr>
            <p:cNvSpPr/>
            <p:nvPr/>
          </p:nvSpPr>
          <p:spPr>
            <a:xfrm>
              <a:off x="4657482" y="4874010"/>
              <a:ext cx="2223982" cy="715863"/>
            </a:xfrm>
            <a:prstGeom prst="flowChartTerminator">
              <a:avLst/>
            </a:prstGeom>
            <a:solidFill>
              <a:srgbClr val="E97132">
                <a:alpha val="80000"/>
              </a:srgbClr>
            </a:solid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79" name="Flowchart: Terminator 78">
              <a:extLst>
                <a:ext uri="{FF2B5EF4-FFF2-40B4-BE49-F238E27FC236}">
                  <a16:creationId xmlns:a16="http://schemas.microsoft.com/office/drawing/2014/main" id="{7BF4B306-BF6E-3C11-97A2-314B116BB601}"/>
                </a:ext>
              </a:extLst>
            </p:cNvPr>
            <p:cNvSpPr/>
            <p:nvPr/>
          </p:nvSpPr>
          <p:spPr>
            <a:xfrm>
              <a:off x="7242537" y="1967212"/>
              <a:ext cx="2223982" cy="715863"/>
            </a:xfrm>
            <a:prstGeom prst="flowChartTerminator">
              <a:avLst/>
            </a:prstGeom>
            <a:solidFill>
              <a:srgbClr val="4EA72E">
                <a:alpha val="80000"/>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80" name="Flowchart: Terminator 79">
              <a:extLst>
                <a:ext uri="{FF2B5EF4-FFF2-40B4-BE49-F238E27FC236}">
                  <a16:creationId xmlns:a16="http://schemas.microsoft.com/office/drawing/2014/main" id="{6728A035-064F-39DE-01D5-D53A66BA0B17}"/>
                </a:ext>
              </a:extLst>
            </p:cNvPr>
            <p:cNvSpPr/>
            <p:nvPr/>
          </p:nvSpPr>
          <p:spPr>
            <a:xfrm>
              <a:off x="7242537" y="2936146"/>
              <a:ext cx="2223982" cy="715863"/>
            </a:xfrm>
            <a:prstGeom prst="flowChartTerminator">
              <a:avLst/>
            </a:prstGeom>
            <a:solidFill>
              <a:srgbClr val="4EA72E">
                <a:alpha val="80000"/>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81" name="Flowchart: Terminator 80">
              <a:extLst>
                <a:ext uri="{FF2B5EF4-FFF2-40B4-BE49-F238E27FC236}">
                  <a16:creationId xmlns:a16="http://schemas.microsoft.com/office/drawing/2014/main" id="{DA1F30FA-E09D-F7ED-6BB3-EA9A7CB0ADBD}"/>
                </a:ext>
              </a:extLst>
            </p:cNvPr>
            <p:cNvSpPr/>
            <p:nvPr/>
          </p:nvSpPr>
          <p:spPr>
            <a:xfrm>
              <a:off x="7242537" y="3905076"/>
              <a:ext cx="2223982" cy="715863"/>
            </a:xfrm>
            <a:prstGeom prst="flowChartTerminator">
              <a:avLst/>
            </a:prstGeom>
            <a:solidFill>
              <a:srgbClr val="4EA72E">
                <a:alpha val="80000"/>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82" name="Flowchart: Terminator 81">
              <a:extLst>
                <a:ext uri="{FF2B5EF4-FFF2-40B4-BE49-F238E27FC236}">
                  <a16:creationId xmlns:a16="http://schemas.microsoft.com/office/drawing/2014/main" id="{03D9B196-BA07-B0CA-7B4A-C8E68E8280D4}"/>
                </a:ext>
              </a:extLst>
            </p:cNvPr>
            <p:cNvSpPr/>
            <p:nvPr/>
          </p:nvSpPr>
          <p:spPr>
            <a:xfrm>
              <a:off x="7242537" y="4874009"/>
              <a:ext cx="2223982" cy="715863"/>
            </a:xfrm>
            <a:prstGeom prst="flowChartTerminator">
              <a:avLst/>
            </a:prstGeom>
            <a:solidFill>
              <a:srgbClr val="4EA72E">
                <a:alpha val="80000"/>
              </a:srgb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83" name="Flowchart: Terminator 82">
              <a:extLst>
                <a:ext uri="{FF2B5EF4-FFF2-40B4-BE49-F238E27FC236}">
                  <a16:creationId xmlns:a16="http://schemas.microsoft.com/office/drawing/2014/main" id="{EACD8E14-40D7-4372-1A7E-5628780BDB4F}"/>
                </a:ext>
              </a:extLst>
            </p:cNvPr>
            <p:cNvSpPr/>
            <p:nvPr/>
          </p:nvSpPr>
          <p:spPr>
            <a:xfrm>
              <a:off x="9827592" y="1967213"/>
              <a:ext cx="2223982" cy="715863"/>
            </a:xfrm>
            <a:prstGeom prst="flowChartTerminator">
              <a:avLst/>
            </a:prstGeom>
            <a:solidFill>
              <a:srgbClr val="FFC000">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84" name="Flowchart: Terminator 83">
              <a:extLst>
                <a:ext uri="{FF2B5EF4-FFF2-40B4-BE49-F238E27FC236}">
                  <a16:creationId xmlns:a16="http://schemas.microsoft.com/office/drawing/2014/main" id="{3EAB794E-5A46-932A-E118-CBDAEAD4267F}"/>
                </a:ext>
              </a:extLst>
            </p:cNvPr>
            <p:cNvSpPr/>
            <p:nvPr/>
          </p:nvSpPr>
          <p:spPr>
            <a:xfrm>
              <a:off x="9827592" y="2936147"/>
              <a:ext cx="2223982" cy="715863"/>
            </a:xfrm>
            <a:prstGeom prst="flowChartTerminator">
              <a:avLst/>
            </a:prstGeom>
            <a:solidFill>
              <a:srgbClr val="FFC000">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85" name="Flowchart: Terminator 84">
              <a:extLst>
                <a:ext uri="{FF2B5EF4-FFF2-40B4-BE49-F238E27FC236}">
                  <a16:creationId xmlns:a16="http://schemas.microsoft.com/office/drawing/2014/main" id="{3C986181-75FB-37FD-DB24-F8AFA3B58AA4}"/>
                </a:ext>
              </a:extLst>
            </p:cNvPr>
            <p:cNvSpPr/>
            <p:nvPr/>
          </p:nvSpPr>
          <p:spPr>
            <a:xfrm>
              <a:off x="9827592" y="3905077"/>
              <a:ext cx="2223982" cy="715863"/>
            </a:xfrm>
            <a:prstGeom prst="flowChartTerminator">
              <a:avLst/>
            </a:prstGeom>
            <a:solidFill>
              <a:srgbClr val="FFC000">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sp>
          <p:nvSpPr>
            <p:cNvPr id="86" name="Flowchart: Terminator 85">
              <a:extLst>
                <a:ext uri="{FF2B5EF4-FFF2-40B4-BE49-F238E27FC236}">
                  <a16:creationId xmlns:a16="http://schemas.microsoft.com/office/drawing/2014/main" id="{1F8E0943-4C6E-8F93-E18C-128816A2AB1A}"/>
                </a:ext>
              </a:extLst>
            </p:cNvPr>
            <p:cNvSpPr/>
            <p:nvPr/>
          </p:nvSpPr>
          <p:spPr>
            <a:xfrm>
              <a:off x="9827592" y="4874010"/>
              <a:ext cx="2223982" cy="715863"/>
            </a:xfrm>
            <a:prstGeom prst="flowChartTerminator">
              <a:avLst/>
            </a:prstGeom>
            <a:solidFill>
              <a:srgbClr val="FFC000">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900" i="0" u="none" strike="noStrike" dirty="0">
                <a:solidFill>
                  <a:sysClr val="windowText" lastClr="000000"/>
                </a:solidFill>
                <a:effectLst/>
                <a:latin typeface="Century Gothic" panose="020B0502020202020204" pitchFamily="34" charset="0"/>
              </a:endParaRPr>
            </a:p>
          </p:txBody>
        </p:sp>
        <p:pic>
          <p:nvPicPr>
            <p:cNvPr id="87" name="Graphic 36" descr="Esquema de círculos con flechas">
              <a:extLst>
                <a:ext uri="{FF2B5EF4-FFF2-40B4-BE49-F238E27FC236}">
                  <a16:creationId xmlns:a16="http://schemas.microsoft.com/office/drawing/2014/main" id="{2461B125-52C8-1D4E-CA15-FB852CC007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618" y="103152"/>
              <a:ext cx="449820" cy="449820"/>
            </a:xfrm>
            <a:prstGeom prst="rect">
              <a:avLst/>
            </a:prstGeom>
          </p:spPr>
        </p:pic>
        <p:pic>
          <p:nvPicPr>
            <p:cNvPr id="88" name="Graphic 38" descr="Esquema de terminal Cmd">
              <a:extLst>
                <a:ext uri="{FF2B5EF4-FFF2-40B4-BE49-F238E27FC236}">
                  <a16:creationId xmlns:a16="http://schemas.microsoft.com/office/drawing/2014/main" id="{FDA9D46A-50FD-60AB-3816-2C7E0BE9FE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4673" y="103152"/>
              <a:ext cx="449820" cy="449820"/>
            </a:xfrm>
            <a:prstGeom prst="rect">
              <a:avLst/>
            </a:prstGeom>
          </p:spPr>
        </p:pic>
        <p:pic>
          <p:nvPicPr>
            <p:cNvPr id="89" name="Graphic 40" descr="Esquema de llave">
              <a:extLst>
                <a:ext uri="{FF2B5EF4-FFF2-40B4-BE49-F238E27FC236}">
                  <a16:creationId xmlns:a16="http://schemas.microsoft.com/office/drawing/2014/main" id="{3D73BB35-47B3-69C7-861A-A88D262468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44563" y="103152"/>
              <a:ext cx="449820" cy="449820"/>
            </a:xfrm>
            <a:prstGeom prst="rect">
              <a:avLst/>
            </a:prstGeom>
          </p:spPr>
        </p:pic>
        <p:pic>
          <p:nvPicPr>
            <p:cNvPr id="90" name="Graphic 42" descr="Esquema de Vlog">
              <a:extLst>
                <a:ext uri="{FF2B5EF4-FFF2-40B4-BE49-F238E27FC236}">
                  <a16:creationId xmlns:a16="http://schemas.microsoft.com/office/drawing/2014/main" id="{BAF8F6DC-A47E-5892-A096-5A57ABEC67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9508" y="103152"/>
              <a:ext cx="449820" cy="449820"/>
            </a:xfrm>
            <a:prstGeom prst="rect">
              <a:avLst/>
            </a:prstGeom>
          </p:spPr>
        </p:pic>
        <p:cxnSp>
          <p:nvCxnSpPr>
            <p:cNvPr id="91" name="Straight Arrow Connector 90">
              <a:extLst>
                <a:ext uri="{FF2B5EF4-FFF2-40B4-BE49-F238E27FC236}">
                  <a16:creationId xmlns:a16="http://schemas.microsoft.com/office/drawing/2014/main" id="{9575746F-CD3F-71C1-6643-18511CA6407A}"/>
                </a:ext>
              </a:extLst>
            </p:cNvPr>
            <p:cNvCxnSpPr>
              <a:cxnSpLocks/>
              <a:stCxn id="59" idx="3"/>
              <a:endCxn id="71" idx="1"/>
            </p:cNvCxnSpPr>
            <p:nvPr/>
          </p:nvCxnSpPr>
          <p:spPr>
            <a:xfrm>
              <a:off x="1711354" y="2325145"/>
              <a:ext cx="361073" cy="0"/>
            </a:xfrm>
            <a:prstGeom prst="straightConnector1">
              <a:avLst/>
            </a:prstGeom>
            <a:ln>
              <a:solidFill>
                <a:srgbClr val="0F9ED5"/>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DA7D04D6-98F7-5171-A6BE-B03CA0994124}"/>
                </a:ext>
              </a:extLst>
            </p:cNvPr>
            <p:cNvCxnSpPr>
              <a:cxnSpLocks/>
              <a:stCxn id="68" idx="3"/>
              <a:endCxn id="72" idx="1"/>
            </p:cNvCxnSpPr>
            <p:nvPr/>
          </p:nvCxnSpPr>
          <p:spPr>
            <a:xfrm flipV="1">
              <a:off x="1711354" y="3294079"/>
              <a:ext cx="361073" cy="2"/>
            </a:xfrm>
            <a:prstGeom prst="straightConnector1">
              <a:avLst/>
            </a:prstGeom>
            <a:ln>
              <a:solidFill>
                <a:srgbClr val="0F9ED5"/>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C4C6E932-6B87-A2EA-608E-8354DE711525}"/>
                </a:ext>
              </a:extLst>
            </p:cNvPr>
            <p:cNvCxnSpPr>
              <a:cxnSpLocks/>
              <a:stCxn id="69" idx="3"/>
              <a:endCxn id="73" idx="1"/>
            </p:cNvCxnSpPr>
            <p:nvPr/>
          </p:nvCxnSpPr>
          <p:spPr>
            <a:xfrm flipV="1">
              <a:off x="1711354" y="4263009"/>
              <a:ext cx="361073" cy="8"/>
            </a:xfrm>
            <a:prstGeom prst="straightConnector1">
              <a:avLst/>
            </a:prstGeom>
            <a:ln>
              <a:solidFill>
                <a:srgbClr val="0F9ED5"/>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15225CA5-8B71-930E-30F8-BDF48B31C841}"/>
                </a:ext>
              </a:extLst>
            </p:cNvPr>
            <p:cNvCxnSpPr>
              <a:cxnSpLocks/>
              <a:stCxn id="70" idx="3"/>
              <a:endCxn id="74" idx="1"/>
            </p:cNvCxnSpPr>
            <p:nvPr/>
          </p:nvCxnSpPr>
          <p:spPr>
            <a:xfrm>
              <a:off x="1711354" y="5231942"/>
              <a:ext cx="361073" cy="0"/>
            </a:xfrm>
            <a:prstGeom prst="straightConnector1">
              <a:avLst/>
            </a:prstGeom>
            <a:ln>
              <a:solidFill>
                <a:srgbClr val="0F9ED5"/>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5" name="Straight Arrow Connector 94">
              <a:extLst>
                <a:ext uri="{FF2B5EF4-FFF2-40B4-BE49-F238E27FC236}">
                  <a16:creationId xmlns:a16="http://schemas.microsoft.com/office/drawing/2014/main" id="{3F084361-7076-D613-8D58-DA020FF55427}"/>
                </a:ext>
              </a:extLst>
            </p:cNvPr>
            <p:cNvCxnSpPr>
              <a:cxnSpLocks/>
              <a:stCxn id="71" idx="3"/>
              <a:endCxn id="75" idx="1"/>
            </p:cNvCxnSpPr>
            <p:nvPr/>
          </p:nvCxnSpPr>
          <p:spPr>
            <a:xfrm>
              <a:off x="4296409" y="2325145"/>
              <a:ext cx="361073" cy="0"/>
            </a:xfrm>
            <a:prstGeom prst="straightConnector1">
              <a:avLst/>
            </a:prstGeom>
            <a:ln>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A69E5BB0-50FE-B9E6-EFAC-386666C0E3A1}"/>
                </a:ext>
              </a:extLst>
            </p:cNvPr>
            <p:cNvCxnSpPr>
              <a:cxnSpLocks/>
              <a:stCxn id="72" idx="3"/>
              <a:endCxn id="76" idx="1"/>
            </p:cNvCxnSpPr>
            <p:nvPr/>
          </p:nvCxnSpPr>
          <p:spPr>
            <a:xfrm>
              <a:off x="4296409" y="3294079"/>
              <a:ext cx="361073" cy="0"/>
            </a:xfrm>
            <a:prstGeom prst="straightConnector1">
              <a:avLst/>
            </a:prstGeom>
            <a:ln>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6EEB463C-A004-1111-2276-6E015B14E372}"/>
                </a:ext>
              </a:extLst>
            </p:cNvPr>
            <p:cNvCxnSpPr>
              <a:cxnSpLocks/>
              <a:stCxn id="73" idx="3"/>
              <a:endCxn id="77" idx="1"/>
            </p:cNvCxnSpPr>
            <p:nvPr/>
          </p:nvCxnSpPr>
          <p:spPr>
            <a:xfrm>
              <a:off x="4296409" y="4263009"/>
              <a:ext cx="361073" cy="0"/>
            </a:xfrm>
            <a:prstGeom prst="straightConnector1">
              <a:avLst/>
            </a:prstGeom>
            <a:ln>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BF6BEC37-AB83-1477-9083-65764F536FB0}"/>
                </a:ext>
              </a:extLst>
            </p:cNvPr>
            <p:cNvCxnSpPr>
              <a:cxnSpLocks/>
              <a:stCxn id="74" idx="3"/>
              <a:endCxn id="78" idx="1"/>
            </p:cNvCxnSpPr>
            <p:nvPr/>
          </p:nvCxnSpPr>
          <p:spPr>
            <a:xfrm>
              <a:off x="4296409" y="5231942"/>
              <a:ext cx="361073" cy="0"/>
            </a:xfrm>
            <a:prstGeom prst="straightConnector1">
              <a:avLst/>
            </a:prstGeom>
            <a:ln>
              <a:solidFill>
                <a:schemeClr val="accent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99" name="Straight Arrow Connector 98">
              <a:extLst>
                <a:ext uri="{FF2B5EF4-FFF2-40B4-BE49-F238E27FC236}">
                  <a16:creationId xmlns:a16="http://schemas.microsoft.com/office/drawing/2014/main" id="{2F0A4694-2D8E-6116-9D16-AE9352B152D4}"/>
                </a:ext>
              </a:extLst>
            </p:cNvPr>
            <p:cNvCxnSpPr>
              <a:cxnSpLocks/>
              <a:stCxn id="75" idx="3"/>
              <a:endCxn id="79" idx="1"/>
            </p:cNvCxnSpPr>
            <p:nvPr/>
          </p:nvCxnSpPr>
          <p:spPr>
            <a:xfrm flipV="1">
              <a:off x="6881464" y="2325144"/>
              <a:ext cx="361073" cy="1"/>
            </a:xfrm>
            <a:prstGeom prst="straightConnector1">
              <a:avLst/>
            </a:prstGeom>
            <a:ln>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B40AB30E-58B2-8CB2-B1FD-F09A27C32246}"/>
                </a:ext>
              </a:extLst>
            </p:cNvPr>
            <p:cNvCxnSpPr>
              <a:cxnSpLocks/>
              <a:stCxn id="76" idx="3"/>
              <a:endCxn id="80" idx="1"/>
            </p:cNvCxnSpPr>
            <p:nvPr/>
          </p:nvCxnSpPr>
          <p:spPr>
            <a:xfrm flipV="1">
              <a:off x="6881464" y="3294078"/>
              <a:ext cx="361073" cy="1"/>
            </a:xfrm>
            <a:prstGeom prst="straightConnector1">
              <a:avLst/>
            </a:prstGeom>
            <a:ln>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E0AFA3E2-E15B-688A-91B4-3217FFD96D36}"/>
                </a:ext>
              </a:extLst>
            </p:cNvPr>
            <p:cNvCxnSpPr>
              <a:cxnSpLocks/>
              <a:stCxn id="77" idx="3"/>
              <a:endCxn id="81" idx="1"/>
            </p:cNvCxnSpPr>
            <p:nvPr/>
          </p:nvCxnSpPr>
          <p:spPr>
            <a:xfrm flipV="1">
              <a:off x="6881464" y="4263008"/>
              <a:ext cx="361073" cy="1"/>
            </a:xfrm>
            <a:prstGeom prst="straightConnector1">
              <a:avLst/>
            </a:prstGeom>
            <a:ln>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C04DBE67-F523-3CA6-CDB0-1956D3CA674A}"/>
                </a:ext>
              </a:extLst>
            </p:cNvPr>
            <p:cNvCxnSpPr>
              <a:cxnSpLocks/>
              <a:stCxn id="78" idx="3"/>
              <a:endCxn id="82" idx="1"/>
            </p:cNvCxnSpPr>
            <p:nvPr/>
          </p:nvCxnSpPr>
          <p:spPr>
            <a:xfrm flipV="1">
              <a:off x="6881464" y="5231941"/>
              <a:ext cx="361073" cy="1"/>
            </a:xfrm>
            <a:prstGeom prst="straightConnector1">
              <a:avLst/>
            </a:prstGeom>
            <a:ln>
              <a:solidFill>
                <a:schemeClr val="accent6"/>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E2EDC778-3DB3-BDCE-7E53-DFEABD77A8D6}"/>
                </a:ext>
              </a:extLst>
            </p:cNvPr>
            <p:cNvCxnSpPr>
              <a:cxnSpLocks/>
              <a:stCxn id="79" idx="3"/>
              <a:endCxn id="83" idx="1"/>
            </p:cNvCxnSpPr>
            <p:nvPr/>
          </p:nvCxnSpPr>
          <p:spPr>
            <a:xfrm>
              <a:off x="9466519" y="2325144"/>
              <a:ext cx="361073" cy="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8B9E6692-E1F7-FA03-76E0-B9CC73B4AAF3}"/>
                </a:ext>
              </a:extLst>
            </p:cNvPr>
            <p:cNvCxnSpPr>
              <a:cxnSpLocks/>
              <a:stCxn id="80" idx="3"/>
              <a:endCxn id="84" idx="1"/>
            </p:cNvCxnSpPr>
            <p:nvPr/>
          </p:nvCxnSpPr>
          <p:spPr>
            <a:xfrm>
              <a:off x="9466519" y="3294078"/>
              <a:ext cx="361073" cy="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1E164F3E-6E6D-926D-4659-B8EA3111ACC3}"/>
                </a:ext>
              </a:extLst>
            </p:cNvPr>
            <p:cNvCxnSpPr>
              <a:cxnSpLocks/>
              <a:stCxn id="81" idx="3"/>
              <a:endCxn id="85" idx="1"/>
            </p:cNvCxnSpPr>
            <p:nvPr/>
          </p:nvCxnSpPr>
          <p:spPr>
            <a:xfrm>
              <a:off x="9466519" y="4263008"/>
              <a:ext cx="361073" cy="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3CF18C60-A0C6-14EA-3D88-085AE90DCAA7}"/>
                </a:ext>
              </a:extLst>
            </p:cNvPr>
            <p:cNvCxnSpPr>
              <a:cxnSpLocks/>
              <a:stCxn id="82" idx="3"/>
              <a:endCxn id="86" idx="1"/>
            </p:cNvCxnSpPr>
            <p:nvPr/>
          </p:nvCxnSpPr>
          <p:spPr>
            <a:xfrm>
              <a:off x="9466519" y="5231941"/>
              <a:ext cx="361073" cy="1"/>
            </a:xfrm>
            <a:prstGeom prst="straightConnector1">
              <a:avLst/>
            </a:prstGeom>
            <a:ln>
              <a:solidFill>
                <a:srgbClr val="FFC000"/>
              </a:solidFill>
              <a:prstDash val="sysDot"/>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3125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a:solidFill>
                            <a:schemeClr val="tx1"/>
                          </a:solidFill>
                          <a:effectLst/>
                          <a:latin typeface="Century Gothic" panose="020B0502020202020204" pitchFamily="34" charset="0"/>
                        </a:rPr>
                        <a:t>DESCARGO DE RESPONSABILIDAD</a:t>
                      </a:r>
                    </a:p>
                    <a:p>
                      <a:pPr marL="0" marR="0" rtl="0">
                        <a:spcBef>
                          <a:spcPts val="0"/>
                        </a:spcBef>
                        <a:spcAft>
                          <a:spcPts val="0"/>
                        </a:spcAft>
                      </a:pPr>
                      <a:r>
                        <a:rPr lang="es-419" sz="1200" b="0">
                          <a:solidFill>
                            <a:schemeClr val="tx1"/>
                          </a:solidFill>
                          <a:effectLst/>
                          <a:latin typeface="Century Gothic" panose="020B0502020202020204" pitchFamily="34" charset="0"/>
                        </a:rPr>
                        <a:t> </a:t>
                      </a:r>
                    </a:p>
                    <a:p>
                      <a:pPr marL="0" marR="0" rtl="0">
                        <a:spcBef>
                          <a:spcPts val="0"/>
                        </a:spcBef>
                        <a:spcAft>
                          <a:spcPts val="0"/>
                        </a:spcAft>
                      </a:pPr>
                      <a:r>
                        <a:rPr lang="es-419" sz="1400" b="0">
                          <a:solidFill>
                            <a:schemeClr val="tx1"/>
                          </a:solidFill>
                          <a:effectLst/>
                          <a:latin typeface="Century Gothic" panose="020B0502020202020204" pitchFamily="34" charset="0"/>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la confianza que usted deposite en dicha información es estrictamente bajo su propio riesgo.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TotalTime>
  <Words>351</Words>
  <Application>Microsoft Office PowerPoint</Application>
  <PresentationFormat>Widescreen</PresentationFormat>
  <Paragraphs>22</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Jessie Jiao</cp:lastModifiedBy>
  <cp:revision>24</cp:revision>
  <dcterms:created xsi:type="dcterms:W3CDTF">2024-06-23T02:36:30Z</dcterms:created>
  <dcterms:modified xsi:type="dcterms:W3CDTF">2024-10-28T09:31:23Z</dcterms:modified>
</cp:coreProperties>
</file>