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es.smartsheet.com/try-it?trp=281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PLANTILLA DE CASO DE ESTUDIO DE PROBLEMA, IMPACTO Y SOLUCIÓN PARA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Esquema de comentario importante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Esquema de causa y efecto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Esquema de lluvia de ideas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E91CE153-7A8E-1E8D-E7F8-A1234050B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02" y="384502"/>
            <a:ext cx="276796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AutoNum type="arabicPeriod"/>
            </a:pP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 la sección </a:t>
            </a:r>
            <a:r>
              <a:rPr lang="es-419" sz="2200" b="1" i="0" u="none" strike="noStrike" dirty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Problema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identifique y describ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desafío específico al que se enfrentó su empresa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rtl="0">
              <a:buAutoNum type="arabicPeriod"/>
            </a:pP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la sección </a:t>
            </a:r>
            <a:r>
              <a:rPr lang="es-419" sz="2200" b="1" i="0" u="none" strike="noStrike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Impacto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describa los efectos de este problema.</a:t>
            </a:r>
          </a:p>
          <a:p>
            <a:pPr marL="457200" indent="-457200" rtl="0">
              <a:buAutoNum type="arabicPeriod"/>
            </a:pP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 la sección </a:t>
            </a:r>
            <a:r>
              <a:rPr lang="es-419" sz="2200" b="1" i="0" u="none" strike="noStrike" dirty="0">
                <a:solidFill>
                  <a:schemeClr val="accent5"/>
                </a:solidFill>
                <a:effectLst/>
                <a:latin typeface="Century Gothic" panose="020B0502020202020204" pitchFamily="34" charset="0"/>
              </a:rPr>
              <a:t>Solución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explique las estrategias y acciones que implementó para resolver el problema, y asegúrese de proporcionar una narrativa clara y concisa para cada componente.</a:t>
            </a:r>
          </a:p>
          <a:p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Por medio de este enfoque, 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puede comunicar de manera eficaz los desafíos, 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sus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repercusiones y 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las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resoluciones exitosas, y así articular una presentación de estudio de caso completa y atractiva.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CÓMO UTILIZAR ESTA PLANTILLA:</a:t>
            </a:r>
          </a:p>
        </p:txBody>
      </p:sp>
      <p:pic>
        <p:nvPicPr>
          <p:cNvPr id="7" name="Graphic 6" descr="Esquema de comentario importante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Esquema de causa y efecto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Esquema de lluvia de ideas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5" y="111009"/>
            <a:ext cx="722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27517" y="1111673"/>
            <a:ext cx="174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703211" y="3238587"/>
            <a:ext cx="1466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653111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487677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el desafío o problema específico que enfrentó. Detalle la naturaleza del problema y su contexto.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349098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 los efectos o consecuencias del problema 1. Describa cómo el problema afectó las operaciones, el rendimiento, la satisfacción del cliente, etc.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34704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la solución que implementó para abordar el problema 1. Describa la estrategia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y las 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herramientas que utilizó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así como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cualquier enfoque innovador.</a:t>
            </a:r>
          </a:p>
        </p:txBody>
      </p:sp>
      <p:pic>
        <p:nvPicPr>
          <p:cNvPr id="40" name="Graphic 39" descr="Esquema de comentario importante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Esquema de causa y efecto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Esquema de lluvia de ideas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487677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 el segundo desafío o problema. Proporcione detalles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sobre 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el problema, incluida su importancia.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349098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Analice el impacto del problema 2. Resalte los resultados o desafíos negativos causados por este problema específico.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34704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la solución o estrategia que adoptó para resolver el problema 2. Incluya detalles sobre el proceso de implementación y cómo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 adaptó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 este problema.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487677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Identifique y describa el tercer problema. Explique los detalles y antecedentes del problema.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349098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 cómo el problema 3 afectó al negocio o proyecto. Céntrese en las repercusiones o desafíos que genera este problema.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34704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Proporcione detalles de la solución que aplicó al problema 3. Explique el enfoque y los métodos que utilizó y cómo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estos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abordaron el problema de manera eficaz.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3094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el sitio web. Por lo tanto,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</TotalTime>
  <Words>445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22</cp:revision>
  <dcterms:created xsi:type="dcterms:W3CDTF">2022-05-22T18:55:25Z</dcterms:created>
  <dcterms:modified xsi:type="dcterms:W3CDTF">2025-01-11T02:40:03Z</dcterms:modified>
</cp:coreProperties>
</file>