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es.smartsheet.com/try-it?trp=281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51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EJEMPLO DE PLANTILLA DE CASO DE ESTUDIO DE PROBLEMA, IMPACTO Y SOLUCIÓN PARA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Graphic 7" descr="Esquema de comentario importante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Esquema de causa y efecto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Esquema de lluvia de ideas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E91CE153-7A8E-1E8D-E7F8-A1234050B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2" y="380820"/>
            <a:ext cx="276796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sección </a:t>
            </a:r>
            <a:r>
              <a:rPr kumimoji="0" lang="es-419" sz="2200" b="1" i="0" u="none" strike="noStrike" kern="1200" cap="none" spc="0" normalizeH="0" baseline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Problema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identifique y describa un desafío específico al que se enfrentó su empresa.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sección </a:t>
            </a:r>
            <a:r>
              <a:rPr kumimoji="0" lang="es-419" sz="2200" b="1" i="0" u="none" strike="noStrike" kern="1200" cap="none" spc="0" normalizeH="0" baseline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Impacto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describa los efectos de este problema.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sección </a:t>
            </a:r>
            <a:r>
              <a:rPr kumimoji="0" lang="es-419" sz="2200" b="1" i="0" u="none" strike="noStrike" kern="1200" cap="none" spc="0" normalizeH="0" baseline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Solución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explique las estrategias y acciones que implementó para resolver el problema, y asegúrese de proporcionar una narrativa clara y concisa para cada componente.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 medio de este enfoque, puede comunicar de manera eficaz los desafíos, sus repercusiones y las resoluciones exitosas, y así articular una presentación de estudio de caso completa y atractiva.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CÓMO UTILIZAR ESTA PLANTILLA:</a:t>
            </a:r>
          </a:p>
        </p:txBody>
      </p:sp>
      <p:pic>
        <p:nvPicPr>
          <p:cNvPr id="7" name="Graphic 6" descr="Esquema de comentario importante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Esquema de causa y efecto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Esquema de lluvia de ideas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68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27516" y="1111673"/>
            <a:ext cx="174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653111" y="3238587"/>
            <a:ext cx="1516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653110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292369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Un número insuficiente de estaciones de carga de alta velocidad en las principales zonas urbanas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provocó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un aumento en el tiempo de inactividad de nuestra flota de EV.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340223"/>
            <a:ext cx="272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 limitación </a:t>
            </a: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tradujo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en una disminución del 20% en la velocidad y eficiencia de la entrega, lo que produjo una disminución notable en la satisfacción del cliente.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293778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Positive </a:t>
            </a:r>
            <a:r>
              <a:rPr lang="es-419" sz="12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instaló estaciones avanzadas de carga rápida en ubicaciones urbanas estratégicas, lo que redujo significativamente el tiempo de carga y el tiempo de inactividad de la flota.</a:t>
            </a:r>
          </a:p>
        </p:txBody>
      </p:sp>
      <p:pic>
        <p:nvPicPr>
          <p:cNvPr id="40" name="Graphic 39" descr="Esquema de comentario importante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Esquema de causa y efecto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Esquema de lluvia de ideas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292369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La planificación ineficiente de rutas para la logística de EV </a:t>
            </a: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provocó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un aumento en el consumo de energía y una reducción en la capacidad de entrega.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340223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El enrutamiento ineficiente causó un aumento del 15% en el uso de energía y una reducción del 10% en el volumen de entrega diaria.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293778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mplementamos un software de optimización dinámica de rutas, lo que permitió integrar datos de tráfico y cargas de vehículos en tiempo real, y optimizar las rutas para lograr eficiencia energética y velocidad de entrega.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292369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La falta de seguimiento y gestión en tiempo real de la flota de EV obstaculizó la transparencia operativa y la capacidad de respuesta.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340223"/>
            <a:ext cx="27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 brecha generó desafíos en la gestión de la flota, incluida la demora en las respuestas a las necesidades de mantenimiento y la subutilización de los vehículos.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293778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s-419"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esarrollamos e integramos un sistema integral de gestión de flotas con seguimiento en tiempo real, alertas de mantenimiento predictivo y análisis de utilización.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14983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el sitio web. Por lo tanto,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</TotalTime>
  <Words>505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22</cp:revision>
  <dcterms:created xsi:type="dcterms:W3CDTF">2022-05-22T18:55:25Z</dcterms:created>
  <dcterms:modified xsi:type="dcterms:W3CDTF">2025-01-11T02:40:34Z</dcterms:modified>
</cp:coreProperties>
</file>