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7" r:id="rId2"/>
    <p:sldId id="35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96283" autoAdjust="0"/>
  </p:normalViewPr>
  <p:slideViewPr>
    <p:cSldViewPr snapToGrid="0" snapToObjects="1">
      <p:cViewPr varScale="1">
        <p:scale>
          <a:sx n="104" d="100"/>
          <a:sy n="104" d="100"/>
        </p:scale>
        <p:origin x="1434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815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116336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EJEMPLO DE REGISTRO DE RIESGOS DE CUMPLIMIENTO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207108"/>
              </p:ext>
            </p:extLst>
          </p:nvPr>
        </p:nvGraphicFramePr>
        <p:xfrm>
          <a:off x="303926" y="830984"/>
          <a:ext cx="11506659" cy="5562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249424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1042416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207008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42416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2673103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DESCRIPCIÓN DEL RIESGO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DESCRIPCIÓN DEL 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PROBABILIDAD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NIVEL DE PRIORIDAD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OPORTUNIDADES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Proporcione un breve resumen del riesgo.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¿Qué ocurrirá si no se mitiga o se elimina el riesgo?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(IMPACTO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PROBABILIDAD)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Diríjase primero a la más alta.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¿Qué oportunidades tenemos para reducir o eliminar el impacto o la probabilidad?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¿Quién es </a:t>
                      </a:r>
                    </a:p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el responsable?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Retrasos en la entrega del material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Paradas de producción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Mantenerse en contacto con el proveedor y los proveedores alternativos en el retenedor.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Hazel Christensen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Averías de maquinaria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Retrasos en la producción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Aumentar las inspecciones. 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Contar con repuestos en el sitio.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Jason Desjardins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Las fugas del techo durante la lluvia hacen que el piso sea resbaladizo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Resbalones y caídas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– Pedir señalización de seguridad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– Tener trapeadores a mano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– Arreglar el techo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Luiza Smith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Escasez de protección ocular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Aumento de las lesiones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Retraso en la producción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Aumento de las primas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– Aumentar el suministro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– Advertencias de bajo inventario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– Buscar proveedores alternativos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Sheldon Greene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1599393C-88FF-86F5-2351-3B347575B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1354" y="113294"/>
            <a:ext cx="2769231" cy="54876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38977F2-4364-9603-1F81-4C099F1CFCAD}"/>
              </a:ext>
            </a:extLst>
          </p:cNvPr>
          <p:cNvGrpSpPr/>
          <p:nvPr/>
        </p:nvGrpSpPr>
        <p:grpSpPr>
          <a:xfrm>
            <a:off x="1501336" y="3490073"/>
            <a:ext cx="3112170" cy="2781257"/>
            <a:chOff x="1483894" y="3490074"/>
            <a:chExt cx="3112170" cy="27812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61198C-3758-1B39-B84C-5A808E8CA228}"/>
                </a:ext>
              </a:extLst>
            </p:cNvPr>
            <p:cNvSpPr/>
            <p:nvPr/>
          </p:nvSpPr>
          <p:spPr>
            <a:xfrm>
              <a:off x="1483894" y="3490074"/>
              <a:ext cx="3112170" cy="2781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CB46999-5096-1744-0F21-B655D8679C14}"/>
                </a:ext>
              </a:extLst>
            </p:cNvPr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39312" y="3639948"/>
              <a:ext cx="2921794" cy="25718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104986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REGISTRO DE RIESGOS DE CUMPLIMIENTO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073724"/>
              </p:ext>
            </p:extLst>
          </p:nvPr>
        </p:nvGraphicFramePr>
        <p:xfrm>
          <a:off x="303926" y="830070"/>
          <a:ext cx="11506659" cy="5562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249424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1042416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207008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42416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2673103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DESCRIPCIÓN DEL RIESGO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DESCRIPCIÓN DEL 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PROBABILIDAD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NIVEL DE PRIORIDAD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OPORTUNIDADES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Proporcione un breve resumen del riesgo.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¿Qué ocurrirá si no se mitiga o se elimina el riesgo?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(IMPACTO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PROBABILIDAD)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Diríjase primero a la más alta.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¿Qué oportunidades tenemos para reducir o eliminar el impacto o la probabilidad?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¿Quién es </a:t>
                      </a:r>
                    </a:p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el responsable?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94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217320"/>
              </p:ext>
            </p:extLst>
          </p:nvPr>
        </p:nvGraphicFramePr>
        <p:xfrm>
          <a:off x="787790" y="1050352"/>
          <a:ext cx="1031817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1817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2433</TotalTime>
  <Words>465</Words>
  <Application>Microsoft Office PowerPoint</Application>
  <PresentationFormat>Widescreen</PresentationFormat>
  <Paragraphs>85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62</cp:revision>
  <cp:lastPrinted>2020-08-31T22:23:58Z</cp:lastPrinted>
  <dcterms:created xsi:type="dcterms:W3CDTF">2021-07-07T23:54:57Z</dcterms:created>
  <dcterms:modified xsi:type="dcterms:W3CDTF">2024-12-08T07:14:05Z</dcterms:modified>
</cp:coreProperties>
</file>