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4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8" autoAdjust="0"/>
    <p:restoredTop sz="96327" autoAdjust="0"/>
  </p:normalViewPr>
  <p:slideViewPr>
    <p:cSldViewPr snapToGrid="0" snapToObjects="1">
      <p:cViewPr varScale="1">
        <p:scale>
          <a:sx n="104" d="100"/>
          <a:sy n="104" d="100"/>
        </p:scale>
        <p:origin x="684" y="7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7F8D4-8C7A-43A1-9146-82290701A6AF}"/>
    <pc:docChg chg="modSld">
      <pc:chgData name="Bess Dunlevy" userId="dd4b9a8537dbe9d0" providerId="LiveId" clId="{2AE7F8D4-8C7A-43A1-9146-82290701A6AF}" dt="2023-12-28T12:16:51.057" v="1" actId="27107"/>
      <pc:docMkLst>
        <pc:docMk/>
      </pc:docMkLst>
      <pc:sldChg chg="modSp mod">
        <pc:chgData name="Bess Dunlevy" userId="dd4b9a8537dbe9d0" providerId="LiveId" clId="{2AE7F8D4-8C7A-43A1-9146-82290701A6AF}" dt="2023-12-28T12:16:51.057" v="1" actId="27107"/>
        <pc:sldMkLst>
          <pc:docMk/>
          <pc:sldMk cId="1209751351" sldId="347"/>
        </pc:sldMkLst>
        <pc:graphicFrameChg chg="modGraphic">
          <ac:chgData name="Bess Dunlevy" userId="dd4b9a8537dbe9d0" providerId="LiveId" clId="{2AE7F8D4-8C7A-43A1-9146-82290701A6AF}" dt="2023-12-28T12:16:51.057" v="1" actId="27107"/>
          <ac:graphicFrameMkLst>
            <pc:docMk/>
            <pc:sldMk cId="1209751351" sldId="347"/>
            <ac:graphicFrameMk id="2" creationId="{EFCCC84C-9BA0-F969-668B-A734D7110803}"/>
          </ac:graphicFrameMkLst>
        </pc:graphicFrameChg>
      </pc:sldChg>
      <pc:sldChg chg="modSp mod">
        <pc:chgData name="Bess Dunlevy" userId="dd4b9a8537dbe9d0" providerId="LiveId" clId="{2AE7F8D4-8C7A-43A1-9146-82290701A6AF}" dt="2023-12-28T12:16:44.740" v="0" actId="27107"/>
        <pc:sldMkLst>
          <pc:docMk/>
          <pc:sldMk cId="973943969" sldId="350"/>
        </pc:sldMkLst>
        <pc:graphicFrameChg chg="modGraphic">
          <ac:chgData name="Bess Dunlevy" userId="dd4b9a8537dbe9d0" providerId="LiveId" clId="{2AE7F8D4-8C7A-43A1-9146-82290701A6AF}" dt="2023-12-28T12:16:44.740" v="0" actId="27107"/>
          <ac:graphicFrameMkLst>
            <pc:docMk/>
            <pc:sldMk cId="973943969" sldId="350"/>
            <ac:graphicFrameMk id="2" creationId="{EFCCC84C-9BA0-F969-668B-A734D711080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150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96068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REGISTRO DE RIESGOS DE CUMPLIMIENTO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95661"/>
              </p:ext>
            </p:extLst>
          </p:nvPr>
        </p:nvGraphicFramePr>
        <p:xfrm>
          <a:off x="303926" y="830070"/>
          <a:ext cx="11537552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142454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1071419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288171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Proporcione un breve resumen 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</a:t>
                      </a:r>
                      <a:b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¿Quién es </a:t>
                      </a:r>
                    </a:p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8B9B181D-B878-AB08-1C76-A63B0ABD2BEF}"/>
              </a:ext>
            </a:extLst>
          </p:cNvPr>
          <p:cNvGrpSpPr/>
          <p:nvPr/>
        </p:nvGrpSpPr>
        <p:grpSpPr>
          <a:xfrm>
            <a:off x="9814660" y="4837368"/>
            <a:ext cx="2180123" cy="1948313"/>
            <a:chOff x="9814660" y="4837368"/>
            <a:chExt cx="2180123" cy="19483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877D34-DEB2-26A4-EDF6-5AD55EC12B90}"/>
                </a:ext>
              </a:extLst>
            </p:cNvPr>
            <p:cNvSpPr/>
            <p:nvPr/>
          </p:nvSpPr>
          <p:spPr>
            <a:xfrm>
              <a:off x="9814661" y="4837368"/>
              <a:ext cx="2180122" cy="19483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4A4FBB7-A78A-2903-A5E3-EA7BCCE21A4F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14660" y="4939972"/>
              <a:ext cx="2064734" cy="1804130"/>
            </a:xfrm>
            <a:prstGeom prst="rect">
              <a:avLst/>
            </a:prstGeom>
          </p:spPr>
        </p:pic>
      </p:grpSp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2CB91821-B424-2CC4-09FE-8D1A95F190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2247" y="121502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16336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EJEMPLO DE REGISTRO DE RIESGOS DE CUMPLIMIENTO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85745"/>
              </p:ext>
            </p:extLst>
          </p:nvPr>
        </p:nvGraphicFramePr>
        <p:xfrm>
          <a:off x="303926" y="830984"/>
          <a:ext cx="11509855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253291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1043709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205044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Proporcione un breve resumen 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¿Quién es </a:t>
                      </a:r>
                    </a:p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Retrasos en la entrega del material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Paradas de producción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Mantenerse en contacto con el proveedor y los proveedores alternativos en el retenedor.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Averías de maquinaria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producción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Aumentar las inspecciones. 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Contar con repuestos en el sitio.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Las fugas del techo durante la lluvia hacen que el piso sea resbaladizo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Resbalones y caídas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Pedir señalización de seguridad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Tener trapeadores a mano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Arreglar el techo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Escasez de protección ocular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 las lesiones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Retraso en la producción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 las primas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Aumentar el suministro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Advertencias de bajo inventario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Buscar proveedores alternativos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47DF74D-3930-0DCA-A21F-00EC7DC7D18B}"/>
              </a:ext>
            </a:extLst>
          </p:cNvPr>
          <p:cNvSpPr/>
          <p:nvPr/>
        </p:nvSpPr>
        <p:spPr>
          <a:xfrm>
            <a:off x="1483894" y="3490074"/>
            <a:ext cx="3112170" cy="27812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92271" dist="38100" dir="8100000" sx="102000" sy="102000" algn="t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D2CB49-5966-21CD-BD9F-F9DD95302441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585492" y="3639948"/>
            <a:ext cx="2804922" cy="257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23540"/>
              </p:ext>
            </p:extLst>
          </p:nvPr>
        </p:nvGraphicFramePr>
        <p:xfrm>
          <a:off x="787790" y="1050352"/>
          <a:ext cx="1035126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5126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2450</TotalTime>
  <Words>467</Words>
  <Application>Microsoft Office PowerPoint</Application>
  <PresentationFormat>Widescreen</PresentationFormat>
  <Paragraphs>86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63</cp:revision>
  <cp:lastPrinted>2020-08-31T22:23:58Z</cp:lastPrinted>
  <dcterms:created xsi:type="dcterms:W3CDTF">2021-07-07T23:54:57Z</dcterms:created>
  <dcterms:modified xsi:type="dcterms:W3CDTF">2024-11-18T02:21:54Z</dcterms:modified>
</cp:coreProperties>
</file>