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08" r:id="rId2"/>
    <p:sldId id="353" r:id="rId3"/>
    <p:sldId id="418" r:id="rId4"/>
    <p:sldId id="4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945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EJEMPLO DE PRESENTACIÓN DE EVALUACIÓN DE RIESGOS DE CUMPLIMIENTO SIMPLE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85171"/>
            <a:ext cx="768057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EJEMPLO DE EVALUACIÓN DE RIESGOS DE CUMPLIMIENTO SIMPLE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56153"/>
              </p:ext>
            </p:extLst>
          </p:nvPr>
        </p:nvGraphicFramePr>
        <p:xfrm>
          <a:off x="5046605" y="5213198"/>
          <a:ext cx="6844948" cy="1007737"/>
        </p:xfrm>
        <a:graphic>
          <a:graphicData uri="http://schemas.openxmlformats.org/drawingml/2006/table">
            <a:tbl>
              <a:tblPr/>
              <a:tblGrid>
                <a:gridCol w="249054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435440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123.A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LORI GARCIA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5046605" y="1815394"/>
            <a:ext cx="68449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PROYECTO OMEGA</a:t>
            </a:r>
          </a:p>
        </p:txBody>
      </p:sp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7184F94A-41D6-6D99-17C3-6F94524047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7632" y="289857"/>
            <a:ext cx="3183921" cy="630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6850E4-2616-6C9E-B938-CCFCF61C99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227" y="1815394"/>
            <a:ext cx="4531911" cy="443217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2D1C22-8EEB-E307-51D7-E89953A34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110576"/>
              </p:ext>
            </p:extLst>
          </p:nvPr>
        </p:nvGraphicFramePr>
        <p:xfrm>
          <a:off x="149717" y="979412"/>
          <a:ext cx="11896190" cy="5797071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47115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POSMITIGACIÓN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SENTENCIA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701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REF/ID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ENTORNO 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MITIGACIONES/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ADVERTENCIAS/ RECURSOS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INFORMACIÓN Y COMUNICACIONES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¿EXISTEN CONTROLES?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¿ES ACEPTABLE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PROCEDER?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 Y NOTAS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1571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Recuperación ante desastres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 tener capacidades de copia de seguridad y verificación de datos físicamente en las instalaciones en caso </a:t>
                      </a:r>
                      <a:b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un desastre.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Duplicar el centro de datos fuera de las instalaciones para que uno esté en el sitio y tengamos una redundancia de datos precisa y fiable entre los dos, en el caso de un desastre natural.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Establecer objetivos del plan de recuperación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Diferentes pruebas </a:t>
                      </a:r>
                      <a:b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redundancia de centros de datos.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Reunión departamental de </a:t>
                      </a:r>
                      <a:b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 sobre las normas de PII y GDPR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1.2 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Integración </a:t>
                      </a:r>
                      <a:b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datos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 de acceso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Supervisar cumplimiento normativo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214684" y="248400"/>
            <a:ext cx="828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EVALUACIÓN DE RIESGOS DE CUMPLIMIENTO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REFERENCIA DE CLASIFICACIÓN - MATRIZ DE RIESGOS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945440-843C-A8D0-366B-923BB157F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984" y="166437"/>
            <a:ext cx="8283455" cy="6132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8255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98331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5178</TotalTime>
  <Words>389</Words>
  <Application>Microsoft Office PowerPoint</Application>
  <PresentationFormat>Widescreen</PresentationFormat>
  <Paragraphs>103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51</cp:revision>
  <dcterms:created xsi:type="dcterms:W3CDTF">2022-01-31T17:15:25Z</dcterms:created>
  <dcterms:modified xsi:type="dcterms:W3CDTF">2024-12-08T07:33:24Z</dcterms:modified>
</cp:coreProperties>
</file>