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343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54A0"/>
    <a:srgbClr val="68CADC"/>
    <a:srgbClr val="00E7F2"/>
    <a:srgbClr val="00BD32"/>
    <a:srgbClr val="F0A622"/>
    <a:srgbClr val="5B7191"/>
    <a:srgbClr val="EAEEF3"/>
    <a:srgbClr val="CE1D02"/>
    <a:srgbClr val="E3EAF6"/>
    <a:srgbClr val="CDD5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4" autoAdjust="0"/>
    <p:restoredTop sz="86447"/>
  </p:normalViewPr>
  <p:slideViewPr>
    <p:cSldViewPr snapToGrid="0" snapToObjects="1">
      <p:cViewPr varScale="1">
        <p:scale>
          <a:sx n="120" d="100"/>
          <a:sy n="120" d="100"/>
        </p:scale>
        <p:origin x="114" y="810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0942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89000">
              <a:schemeClr val="accent1">
                <a:lumMod val="19746"/>
                <a:lumOff val="80254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4/1/2025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361008" y="353237"/>
            <a:ext cx="77473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32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Plantilla de hoja de ruta de productos de seis meses para PowerPoint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050FBD-DAC7-D341-47A4-2D3C898C78B0}"/>
              </a:ext>
            </a:extLst>
          </p:cNvPr>
          <p:cNvSpPr txBox="1"/>
          <p:nvPr/>
        </p:nvSpPr>
        <p:spPr>
          <a:xfrm>
            <a:off x="375153" y="1532147"/>
            <a:ext cx="5270273" cy="2784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s-419" sz="1600" b="1" i="0" u="none" strike="noStrike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Cuándo utilizar esta plantilla: </a:t>
            </a:r>
            <a:r>
              <a:rPr lang="es-419" sz="1600" b="0" i="0" u="none" strike="noStrike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Los gerentes de producto pueden usar esta plantilla para comunicar las metas de alto nivel, las iniciativas y la línea de tiempo de un producto durante un período de seis meses. 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s-419" sz="1600" b="1" i="0" u="none" strike="noStrike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Características notables de la plantilla: </a:t>
            </a:r>
            <a:r>
              <a:rPr lang="es-419" sz="1600" b="0" i="0" u="none" strike="noStrike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Esta plantilla muestra una línea de tiempo mensual, que se puede editar en otros marcos de tiempo.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C5B9B1-F534-605E-1171-1AA7CFA75A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995881" y="1685273"/>
            <a:ext cx="5874078" cy="3304169"/>
          </a:xfrm>
          <a:prstGeom prst="rect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</a:ln>
          <a:effectLst>
            <a:outerShdw blurRad="63500" dist="25400" dir="5400000" algn="ctr" rotWithShape="0">
              <a:srgbClr val="000000">
                <a:alpha val="43137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53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5F6A6D-7596-340E-2748-FBA46515864B}"/>
              </a:ext>
            </a:extLst>
          </p:cNvPr>
          <p:cNvSpPr txBox="1"/>
          <p:nvPr/>
        </p:nvSpPr>
        <p:spPr>
          <a:xfrm>
            <a:off x="6146073" y="6307517"/>
            <a:ext cx="5752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s-419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Hoja de ruta de productos de 6 meses </a:t>
            </a:r>
          </a:p>
        </p:txBody>
      </p:sp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0F9FCB69-7104-6C93-4E70-78923C808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143701"/>
              </p:ext>
            </p:extLst>
          </p:nvPr>
        </p:nvGraphicFramePr>
        <p:xfrm>
          <a:off x="327121" y="307819"/>
          <a:ext cx="11571674" cy="583948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056920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1817390762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1546263835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187052363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745651107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3839570682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3893106002"/>
                    </a:ext>
                  </a:extLst>
                </a:gridCol>
              </a:tblGrid>
              <a:tr h="729936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Enero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Febrero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Marzo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Abril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Mayo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Junio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613129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</a:pPr>
                      <a:r>
                        <a:rPr lang="es-419" sz="1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Paso 1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858687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</a:pPr>
                      <a:r>
                        <a:rPr lang="es-419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Paso 2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</a:pPr>
                      <a:r>
                        <a:rPr lang="es-419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Paso 3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502013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s-419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Paso 4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537522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s-419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Paso 5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41191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s-419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Paso 6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561401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s-419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Paso 7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20927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1872241-8ABC-2675-C21F-E0FB4F7AD3E2}"/>
              </a:ext>
            </a:extLst>
          </p:cNvPr>
          <p:cNvSpPr/>
          <p:nvPr/>
        </p:nvSpPr>
        <p:spPr>
          <a:xfrm>
            <a:off x="1887597" y="1183870"/>
            <a:ext cx="2600427" cy="4432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400">
                <a:latin typeface="Century Gothic" panose="020B0502020202020204" pitchFamily="34" charset="0"/>
              </a:rPr>
              <a:t>Actividad 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BB81B4-2F7A-CD5A-DEEE-1131932B7A8D}"/>
              </a:ext>
            </a:extLst>
          </p:cNvPr>
          <p:cNvSpPr/>
          <p:nvPr/>
        </p:nvSpPr>
        <p:spPr>
          <a:xfrm>
            <a:off x="3605724" y="1888522"/>
            <a:ext cx="2885611" cy="44323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400">
                <a:latin typeface="Century Gothic" panose="020B0502020202020204" pitchFamily="34" charset="0"/>
              </a:rPr>
              <a:t>Actividad 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E539A1-F654-DDB2-FB39-521864EC96EC}"/>
              </a:ext>
            </a:extLst>
          </p:cNvPr>
          <p:cNvSpPr/>
          <p:nvPr/>
        </p:nvSpPr>
        <p:spPr>
          <a:xfrm>
            <a:off x="5698674" y="2633740"/>
            <a:ext cx="2600427" cy="4432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400">
                <a:latin typeface="Century Gothic" panose="020B0502020202020204" pitchFamily="34" charset="0"/>
              </a:rPr>
              <a:t>Actividad 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B8438E-91C7-7EFD-1ACA-6B116C79B23B}"/>
              </a:ext>
            </a:extLst>
          </p:cNvPr>
          <p:cNvSpPr/>
          <p:nvPr/>
        </p:nvSpPr>
        <p:spPr>
          <a:xfrm>
            <a:off x="3605724" y="3390154"/>
            <a:ext cx="2749809" cy="44323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400">
                <a:latin typeface="Century Gothic" panose="020B0502020202020204" pitchFamily="34" charset="0"/>
              </a:rPr>
              <a:t>Actividad 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9853D4-A766-BFD3-BBA1-49ACAD1A0034}"/>
              </a:ext>
            </a:extLst>
          </p:cNvPr>
          <p:cNvSpPr/>
          <p:nvPr/>
        </p:nvSpPr>
        <p:spPr>
          <a:xfrm>
            <a:off x="7496269" y="4094815"/>
            <a:ext cx="2109457" cy="443239"/>
          </a:xfrm>
          <a:prstGeom prst="rect">
            <a:avLst/>
          </a:prstGeom>
          <a:solidFill>
            <a:srgbClr val="7054A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400">
                <a:latin typeface="Century Gothic" panose="020B0502020202020204" pitchFamily="34" charset="0"/>
              </a:rPr>
              <a:t>Actividad 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BAC3F4-DD82-1C0E-E64B-E42D8EF59C59}"/>
              </a:ext>
            </a:extLst>
          </p:cNvPr>
          <p:cNvSpPr/>
          <p:nvPr/>
        </p:nvSpPr>
        <p:spPr>
          <a:xfrm>
            <a:off x="9201144" y="4831657"/>
            <a:ext cx="1355198" cy="44323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400">
                <a:latin typeface="Century Gothic" panose="020B0502020202020204" pitchFamily="34" charset="0"/>
              </a:rPr>
              <a:t>Actividad 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75FD74-0956-0F9C-2697-B1D0CDC51E05}"/>
              </a:ext>
            </a:extLst>
          </p:cNvPr>
          <p:cNvSpPr/>
          <p:nvPr/>
        </p:nvSpPr>
        <p:spPr>
          <a:xfrm>
            <a:off x="10139881" y="5555890"/>
            <a:ext cx="1355198" cy="4432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419" sz="1400">
                <a:latin typeface="Century Gothic" panose="020B0502020202020204" pitchFamily="34" charset="0"/>
              </a:rPr>
              <a:t>Actividad 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8A873F-ABB5-C6B2-AB17-0FDC77DAE512}"/>
              </a:ext>
            </a:extLst>
          </p:cNvPr>
          <p:cNvSpPr/>
          <p:nvPr/>
        </p:nvSpPr>
        <p:spPr>
          <a:xfrm>
            <a:off x="1397202" y="6356571"/>
            <a:ext cx="193610" cy="1936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6D6885-4E6B-A340-9CB0-B0857487EA12}"/>
              </a:ext>
            </a:extLst>
          </p:cNvPr>
          <p:cNvSpPr txBox="1"/>
          <p:nvPr/>
        </p:nvSpPr>
        <p:spPr>
          <a:xfrm>
            <a:off x="1590812" y="6335134"/>
            <a:ext cx="9797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900">
                <a:latin typeface="Century Gothic" panose="020B0502020202020204" pitchFamily="34" charset="0"/>
              </a:rPr>
              <a:t>Actividad 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8F0B24-CBE1-D34E-A8EB-38E3E5DAA438}"/>
              </a:ext>
            </a:extLst>
          </p:cNvPr>
          <p:cNvSpPr/>
          <p:nvPr/>
        </p:nvSpPr>
        <p:spPr>
          <a:xfrm>
            <a:off x="2635836" y="6356571"/>
            <a:ext cx="193610" cy="19361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736733-D6B1-E5C8-73D9-090796A6F317}"/>
              </a:ext>
            </a:extLst>
          </p:cNvPr>
          <p:cNvSpPr txBox="1"/>
          <p:nvPr/>
        </p:nvSpPr>
        <p:spPr>
          <a:xfrm>
            <a:off x="2829446" y="6335134"/>
            <a:ext cx="9797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900">
                <a:latin typeface="Century Gothic" panose="020B0502020202020204" pitchFamily="34" charset="0"/>
              </a:rPr>
              <a:t>Actividad 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A331FD-247F-2A54-C0D2-85FEF42CB134}"/>
              </a:ext>
            </a:extLst>
          </p:cNvPr>
          <p:cNvSpPr/>
          <p:nvPr/>
        </p:nvSpPr>
        <p:spPr>
          <a:xfrm>
            <a:off x="3874470" y="6356571"/>
            <a:ext cx="193610" cy="19361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1295E0-49AA-C2F6-249D-9855D38750CD}"/>
              </a:ext>
            </a:extLst>
          </p:cNvPr>
          <p:cNvSpPr txBox="1"/>
          <p:nvPr/>
        </p:nvSpPr>
        <p:spPr>
          <a:xfrm>
            <a:off x="4068080" y="6335134"/>
            <a:ext cx="9797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900">
                <a:latin typeface="Century Gothic" panose="020B0502020202020204" pitchFamily="34" charset="0"/>
              </a:rPr>
              <a:t>Actividad 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1676E3-6734-F627-195B-172DB25DE229}"/>
              </a:ext>
            </a:extLst>
          </p:cNvPr>
          <p:cNvSpPr/>
          <p:nvPr/>
        </p:nvSpPr>
        <p:spPr>
          <a:xfrm>
            <a:off x="5113104" y="6356571"/>
            <a:ext cx="193610" cy="193610"/>
          </a:xfrm>
          <a:prstGeom prst="rect">
            <a:avLst/>
          </a:prstGeom>
          <a:solidFill>
            <a:srgbClr val="7054A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641F4EE-E154-B1B6-25CC-0E99633D45A3}"/>
              </a:ext>
            </a:extLst>
          </p:cNvPr>
          <p:cNvSpPr txBox="1"/>
          <p:nvPr/>
        </p:nvSpPr>
        <p:spPr>
          <a:xfrm>
            <a:off x="5306714" y="6335134"/>
            <a:ext cx="9797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419" sz="900">
                <a:latin typeface="Century Gothic" panose="020B0502020202020204" pitchFamily="34" charset="0"/>
              </a:rPr>
              <a:t>Actividad 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ABE576-711D-3CE6-3800-6C177ED9B76B}"/>
              </a:ext>
            </a:extLst>
          </p:cNvPr>
          <p:cNvSpPr txBox="1"/>
          <p:nvPr/>
        </p:nvSpPr>
        <p:spPr>
          <a:xfrm>
            <a:off x="3918001" y="6587433"/>
            <a:ext cx="4345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err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Proporcionado</a:t>
            </a:r>
            <a:r>
              <a:rPr lang="en-US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</a:t>
            </a:r>
            <a:r>
              <a:rPr lang="en-US" sz="1200" i="1" dirty="0" err="1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por</a:t>
            </a:r>
            <a:r>
              <a:rPr lang="en-US" sz="1200" i="1" dirty="0">
                <a:solidFill>
                  <a:srgbClr val="001033"/>
                </a:solidFill>
                <a:effectLst/>
                <a:latin typeface="Century Gothic" panose="020B0502020202020204" pitchFamily="34" charset="0"/>
                <a:ea typeface="Arial" panose="020B0604020202020204" pitchFamily="34" charset="0"/>
              </a:rPr>
              <a:t> Smartsheet, Inc.</a:t>
            </a:r>
            <a:endParaRPr lang="en-US" sz="1200" dirty="0">
              <a:solidFill>
                <a:srgbClr val="001033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05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66325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DESCARGO DE RESPONSABILIDAD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Todos los artículos, las plantillas o la información que proporcione Smartsheet en el sitio web son solo de referencia. Si bien nos esforzamos por mantener la información actualizada y correcta, no hacemos declaraciones ni garantías de ningún tipo, explícitas o implícitas, sobre la integridad, precisión, confiabilidad, idoneidad o disponibilidad con respecto al sitio web o la información, los artículos, las plantillas o los gráficos relacionados que figuran en el sitio web. Por lo tanto, la confianza que usted deposite en dicha información es estrictamente bajo su propio riesgo.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Gantt-Chart-with-Dependencies_PowerPoint" id="{66D5AC15-DC8F-1B4B-919D-6A46CB5EAC23}" vid="{6D174A49-E34E-2C40-9083-D339CF5F8A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4905</TotalTime>
  <Words>238</Words>
  <Application>Microsoft Office PowerPoint</Application>
  <PresentationFormat>Widescreen</PresentationFormat>
  <Paragraphs>34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Larry Wang （王鹤杨）</cp:lastModifiedBy>
  <cp:revision>18</cp:revision>
  <cp:lastPrinted>2020-08-31T22:23:58Z</cp:lastPrinted>
  <dcterms:created xsi:type="dcterms:W3CDTF">2020-09-16T17:09:31Z</dcterms:created>
  <dcterms:modified xsi:type="dcterms:W3CDTF">2025-04-01T02:16:57Z</dcterms:modified>
</cp:coreProperties>
</file>