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4A0"/>
    <a:srgbClr val="68CADC"/>
    <a:srgbClr val="00E7F2"/>
    <a:srgbClr val="00BD32"/>
    <a:srgbClr val="F0A622"/>
    <a:srgbClr val="5B7191"/>
    <a:srgbClr val="EAEEF3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" autoAdjust="0"/>
    <p:restoredTop sz="86447"/>
  </p:normalViewPr>
  <p:slideViewPr>
    <p:cSldViewPr snapToGrid="0" snapToObjects="1">
      <p:cViewPr>
        <p:scale>
          <a:sx n="150" d="100"/>
          <a:sy n="150" d="100"/>
        </p:scale>
        <p:origin x="1640" y="3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94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1C8C-AB6E-113F-4557-0FB3E9BFD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FA195-E633-D377-20E0-6C87BD086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63423-32A7-C8F2-CF26-7DCDEE90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BC2D3-41E2-A130-24E1-865E2A2E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8975F-E437-C84E-5230-9F07BD7B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7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3AC5-1DE1-9911-C8BE-0D8588FB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B7FCB-C741-D087-062D-7931BB1E6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3896-54D3-3AAE-A435-45E67729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DCC0F-47D3-A444-26AD-E63D346C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98FC-49CF-4665-E3D9-3FC09BA6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7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A5042-A85C-E277-1B7B-54AD62FFB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1C32A-DA45-D93F-4134-CB90D9299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3BD0-D7DA-607A-590A-C057E0872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6569D-AC4D-5231-B6F6-601621E6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A2D5-B7AF-74CD-3285-5936DD5F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5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1629-C65E-BFBE-21F6-8088A609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92BAF-A5D1-8E20-150F-01BA40E5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2B83-096B-C4DF-0B3D-C1439241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77AFC-CBD0-FE6B-D981-A9BD380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0B9-61AD-1094-8956-F1ED741C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DABE-9EC6-BFB2-231C-3B48CE57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D9DF9-542D-1FE8-18DE-B260DCA4F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E6B2D-8CCC-04F3-0435-19826DA3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055B7-30E9-C838-7EB8-98E83566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CC97A-08F6-BC0D-BFC3-95C1EBA8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1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D8FE-52EC-4602-5EAC-1D0C9877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40A70-5143-7DEA-36C1-0AC48462C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68364-0C9C-0FEB-3DA7-C3584E276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78291-1F7B-9BB7-1A52-E1F7F8F9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B3B1E-513D-81A9-8AEC-16C2F1CE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8C86C-F0D3-7F6F-B393-B6E864DC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5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7FDA-05DB-3E18-3230-5800824C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FDFE6-CB46-145F-F0BD-AE42B6934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18237-A45F-6C4E-0445-55417A4B7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768FF-4A47-155F-118A-B259F16B4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61CE5-9087-94BF-0B52-D665A5B73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42DB2-C1E9-837D-DBDA-5FBE5BEB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E127A-DD93-6AD7-087C-AA76A78C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5FB8B-7706-E365-CEA0-1210BD3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0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91EF-E402-23C9-A2A3-315DE6CD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836D1-3C6B-6AE3-7D58-D4825A9F9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78DBD-0928-4710-99C5-8C2D1679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A2946-5F56-6C83-6A5D-7CCA7B4B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73DD3-08AF-98E5-66F3-10F672E7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6048A-A158-7381-A895-06E87344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38058-219F-74CD-7587-145F0B58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2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A4F2-BCE9-0AD2-0A0D-A2BD49FA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0D2B2-7125-64FC-84D4-680DDAC85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E48A5-559C-B83C-991A-871A20527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88551-58B1-0A7E-212B-EED329AF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7EB2D-72D9-1D91-4AA8-BC3B3F5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97550-1375-482B-7650-AF25E9ED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1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10D2-BE8E-79FB-33E3-B6003DC1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77FF2-FAB1-EC7D-7784-31136BEBE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67BC3-0F92-0980-C710-D1DA9F5E0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C7C25-8B80-AA4D-C698-054711B2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3CB26-C14E-F8A0-D08E-08534FDE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F1717-D291-7431-D16E-4BFF4B3C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7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E17AE-4E3A-E39B-EF19-9970526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9A02-AA90-FFED-F91F-196EA100F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621A8-B39F-3312-D4CB-AE96A8B6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6BF2D-5018-10E0-4C63-3898C8A28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38D9-B4EA-F588-2924-D6B22F813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ndas blancas abstractas">
            <a:extLst>
              <a:ext uri="{FF2B5EF4-FFF2-40B4-BE49-F238E27FC236}">
                <a16:creationId xmlns:a16="http://schemas.microsoft.com/office/drawing/2014/main" id="{856BD858-B858-BB8E-68A2-16D85D582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33" b="1477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61007" y="353237"/>
            <a:ext cx="8544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hoja de ruta de lanzamiento del producto para PowerPoint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50FBD-DAC7-D341-47A4-2D3C898C78B0}"/>
              </a:ext>
            </a:extLst>
          </p:cNvPr>
          <p:cNvSpPr txBox="1"/>
          <p:nvPr/>
        </p:nvSpPr>
        <p:spPr>
          <a:xfrm>
            <a:off x="375153" y="1532147"/>
            <a:ext cx="5794000" cy="482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0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utilizar esta plantilla: </a:t>
            </a:r>
            <a:r>
              <a:rPr lang="es-419" sz="105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Esta plantilla de hoja de ruta de versiones del producto para PowerPoint es ideal para planificar y comunicar los detalles de los próximos lanzamientos de productos. Es perfecta para los gerentes de productos, los equipos de desarrollo y los profesionales de marketing que necesitan coordinar el progreso de las nuevas características, las correcciones de errores y las actividades de marketing, y darles seguimiento. Utilice esta plantilla en reuniones de planificación de lanzamientos, revisiones de sprint y presentaciones para proporcionar una descripción general clara y estructurada del cronograma de lanzamiento del producto.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0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plantilla: </a:t>
            </a:r>
            <a:r>
              <a:rPr lang="es-419" sz="105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plantilla presenta un diseño de cuadrícula con columnas para cada lanzamiento y filas que clasifican las nuevas características, las correcciones y las actividades de marketing. Cada celda es personalizable, lo que permite a los equipos especificar los detalles de lo que se incluye en cada lanzamiento. Las secciones codificadas por colores ayudan a diferenciar entre tipos de tareas, lo que facilita la visualización del alcance y la línea de tiempo de cada lanzamiento. La inclusión de iconos para nuevas funciones, correcciones y marketing agrega un elemento visual que mejora la comprensión y la interacción. Esta plantilla está diseñada con el objetivo de facilitar la planificación de lanzamientos Agile al proporcionar un marco integral y adaptable para gestionar múltiples aspectos del desarrollo y lanzamiento del producto.</a:t>
            </a:r>
          </a:p>
        </p:txBody>
      </p:sp>
      <p:pic>
        <p:nvPicPr>
          <p:cNvPr id="17" name="Google Shape;92;p1">
            <a:extLst>
              <a:ext uri="{FF2B5EF4-FFF2-40B4-BE49-F238E27FC236}">
                <a16:creationId xmlns:a16="http://schemas.microsoft.com/office/drawing/2014/main" id="{BE4345A0-D2FD-E53E-2701-C7D3AF1E8D6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483237" y="1657380"/>
            <a:ext cx="5349616" cy="3009159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sx="101000" sy="101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das blancas abstractas">
            <a:extLst>
              <a:ext uri="{FF2B5EF4-FFF2-40B4-BE49-F238E27FC236}">
                <a16:creationId xmlns:a16="http://schemas.microsoft.com/office/drawing/2014/main" id="{CD037160-DBEA-85F3-1F91-DCF530B99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933" b="14777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0F9FCB69-7104-6C93-4E70-78923C808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321"/>
              </p:ext>
            </p:extLst>
          </p:nvPr>
        </p:nvGraphicFramePr>
        <p:xfrm>
          <a:off x="152400" y="654613"/>
          <a:ext cx="11887200" cy="6035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Lanzamiento 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Lanzamiento 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Lanzamiento 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6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Lanzamiento 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613129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6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Funciones</a:t>
                      </a:r>
                    </a:p>
                  </a:txBody>
                  <a:tcPr marT="50292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Corrección de errores</a:t>
                      </a:r>
                    </a:p>
                  </a:txBody>
                  <a:tcPr marT="50292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1" kern="1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Promoción</a:t>
                      </a:r>
                    </a:p>
                  </a:txBody>
                  <a:tcPr marT="182880" vert="vert27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1872241-8ABC-2675-C21F-E0FB4F7AD3E2}"/>
              </a:ext>
            </a:extLst>
          </p:cNvPr>
          <p:cNvSpPr/>
          <p:nvPr/>
        </p:nvSpPr>
        <p:spPr>
          <a:xfrm>
            <a:off x="861392" y="1345892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6ECBF4-D586-1595-8C22-A26847655B59}"/>
              </a:ext>
            </a:extLst>
          </p:cNvPr>
          <p:cNvSpPr/>
          <p:nvPr/>
        </p:nvSpPr>
        <p:spPr>
          <a:xfrm>
            <a:off x="861392" y="1892544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017956-9363-41E6-F538-2633611E974D}"/>
              </a:ext>
            </a:extLst>
          </p:cNvPr>
          <p:cNvSpPr/>
          <p:nvPr/>
        </p:nvSpPr>
        <p:spPr>
          <a:xfrm>
            <a:off x="861392" y="2439197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C07989-431A-42FE-197F-79E553F19163}"/>
              </a:ext>
            </a:extLst>
          </p:cNvPr>
          <p:cNvSpPr/>
          <p:nvPr/>
        </p:nvSpPr>
        <p:spPr>
          <a:xfrm>
            <a:off x="3697357" y="1345892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3694C3-7EE3-8A85-9BAE-89A247FC2AF1}"/>
              </a:ext>
            </a:extLst>
          </p:cNvPr>
          <p:cNvSpPr/>
          <p:nvPr/>
        </p:nvSpPr>
        <p:spPr>
          <a:xfrm>
            <a:off x="3727174" y="1892544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82AE33-6460-D735-7462-9E394CEF62B9}"/>
              </a:ext>
            </a:extLst>
          </p:cNvPr>
          <p:cNvSpPr/>
          <p:nvPr/>
        </p:nvSpPr>
        <p:spPr>
          <a:xfrm>
            <a:off x="6530008" y="1345892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1029AB-44C1-3998-37AF-E661E54535F7}"/>
              </a:ext>
            </a:extLst>
          </p:cNvPr>
          <p:cNvSpPr/>
          <p:nvPr/>
        </p:nvSpPr>
        <p:spPr>
          <a:xfrm>
            <a:off x="9362659" y="1345892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C2A5F7-476D-8F07-C3D3-942AF6DC516B}"/>
              </a:ext>
            </a:extLst>
          </p:cNvPr>
          <p:cNvSpPr/>
          <p:nvPr/>
        </p:nvSpPr>
        <p:spPr>
          <a:xfrm>
            <a:off x="9362659" y="1892544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0F4473-C6C6-C303-B05C-D8CE20364C06}"/>
              </a:ext>
            </a:extLst>
          </p:cNvPr>
          <p:cNvSpPr/>
          <p:nvPr/>
        </p:nvSpPr>
        <p:spPr>
          <a:xfrm>
            <a:off x="861392" y="3154813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468469-2ACD-9EE7-5090-5318054234C9}"/>
              </a:ext>
            </a:extLst>
          </p:cNvPr>
          <p:cNvSpPr/>
          <p:nvPr/>
        </p:nvSpPr>
        <p:spPr>
          <a:xfrm>
            <a:off x="861392" y="3701465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8B655-6649-3B58-9912-377D1EDA0C3A}"/>
              </a:ext>
            </a:extLst>
          </p:cNvPr>
          <p:cNvSpPr/>
          <p:nvPr/>
        </p:nvSpPr>
        <p:spPr>
          <a:xfrm>
            <a:off x="3697357" y="3154813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77EB8F-85FF-A649-DDFF-ED717751AECF}"/>
              </a:ext>
            </a:extLst>
          </p:cNvPr>
          <p:cNvSpPr/>
          <p:nvPr/>
        </p:nvSpPr>
        <p:spPr>
          <a:xfrm>
            <a:off x="3697357" y="3701465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166F44-7A17-2615-07BD-45D1485C695F}"/>
              </a:ext>
            </a:extLst>
          </p:cNvPr>
          <p:cNvSpPr/>
          <p:nvPr/>
        </p:nvSpPr>
        <p:spPr>
          <a:xfrm>
            <a:off x="6530008" y="3154813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E37281-2C9B-8919-4804-922BC8D2223A}"/>
              </a:ext>
            </a:extLst>
          </p:cNvPr>
          <p:cNvSpPr/>
          <p:nvPr/>
        </p:nvSpPr>
        <p:spPr>
          <a:xfrm>
            <a:off x="9362659" y="3154813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B62996-F945-B286-C9DA-C32E913E7277}"/>
              </a:ext>
            </a:extLst>
          </p:cNvPr>
          <p:cNvSpPr/>
          <p:nvPr/>
        </p:nvSpPr>
        <p:spPr>
          <a:xfrm>
            <a:off x="861392" y="5003492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D0903B-45AC-4D7D-9438-5B4CC715982A}"/>
              </a:ext>
            </a:extLst>
          </p:cNvPr>
          <p:cNvSpPr/>
          <p:nvPr/>
        </p:nvSpPr>
        <p:spPr>
          <a:xfrm>
            <a:off x="861392" y="5550144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3311F0-922F-6B22-1D0A-1DC9F654FE99}"/>
              </a:ext>
            </a:extLst>
          </p:cNvPr>
          <p:cNvSpPr/>
          <p:nvPr/>
        </p:nvSpPr>
        <p:spPr>
          <a:xfrm>
            <a:off x="861392" y="6096797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65A4FA8-D86D-BA37-A778-ED86DF6E4127}"/>
              </a:ext>
            </a:extLst>
          </p:cNvPr>
          <p:cNvSpPr/>
          <p:nvPr/>
        </p:nvSpPr>
        <p:spPr>
          <a:xfrm>
            <a:off x="3697357" y="5003492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5FF3381-58AE-C31E-BBA9-0607860C14D0}"/>
              </a:ext>
            </a:extLst>
          </p:cNvPr>
          <p:cNvSpPr/>
          <p:nvPr/>
        </p:nvSpPr>
        <p:spPr>
          <a:xfrm>
            <a:off x="6530008" y="5003492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C54D53-F001-CAB2-53AA-98CD8657D655}"/>
              </a:ext>
            </a:extLst>
          </p:cNvPr>
          <p:cNvSpPr/>
          <p:nvPr/>
        </p:nvSpPr>
        <p:spPr>
          <a:xfrm>
            <a:off x="9362659" y="5003492"/>
            <a:ext cx="2514599" cy="443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Texto de ejemplo</a:t>
            </a:r>
          </a:p>
        </p:txBody>
      </p:sp>
      <p:sp>
        <p:nvSpPr>
          <p:cNvPr id="43" name="Google Shape;101;p2">
            <a:extLst>
              <a:ext uri="{FF2B5EF4-FFF2-40B4-BE49-F238E27FC236}">
                <a16:creationId xmlns:a16="http://schemas.microsoft.com/office/drawing/2014/main" id="{D056609B-D6F5-3D75-A8FE-17BB95A3015F}"/>
              </a:ext>
            </a:extLst>
          </p:cNvPr>
          <p:cNvSpPr txBox="1"/>
          <p:nvPr/>
        </p:nvSpPr>
        <p:spPr>
          <a:xfrm>
            <a:off x="2847976" y="60276"/>
            <a:ext cx="9285410" cy="424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" rIns="182875" bIns="7315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Plantilla de hoja de ruta de lanzamiento del producto para PowerPoint</a:t>
            </a:r>
          </a:p>
        </p:txBody>
      </p:sp>
      <p:pic>
        <p:nvPicPr>
          <p:cNvPr id="47" name="Graphic 46" descr="Insecto con relleno sólido">
            <a:extLst>
              <a:ext uri="{FF2B5EF4-FFF2-40B4-BE49-F238E27FC236}">
                <a16:creationId xmlns:a16="http://schemas.microsoft.com/office/drawing/2014/main" id="{82498F48-8FF8-EBDE-EA64-468B080A1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475" y="3142701"/>
            <a:ext cx="320040" cy="320040"/>
          </a:xfrm>
          <a:prstGeom prst="rect">
            <a:avLst/>
          </a:prstGeom>
        </p:spPr>
      </p:pic>
      <p:pic>
        <p:nvPicPr>
          <p:cNvPr id="49" name="Graphic 48" descr="Estrellas con relleno sólido">
            <a:extLst>
              <a:ext uri="{FF2B5EF4-FFF2-40B4-BE49-F238E27FC236}">
                <a16:creationId xmlns:a16="http://schemas.microsoft.com/office/drawing/2014/main" id="{FC7B4D99-1CDF-B422-3679-17D6260DD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797" y="1282581"/>
            <a:ext cx="359396" cy="359396"/>
          </a:xfrm>
          <a:prstGeom prst="rect">
            <a:avLst/>
          </a:prstGeom>
        </p:spPr>
      </p:pic>
      <p:pic>
        <p:nvPicPr>
          <p:cNvPr id="51" name="Graphic 50" descr="Megáfono con relleno sólido">
            <a:extLst>
              <a:ext uri="{FF2B5EF4-FFF2-40B4-BE49-F238E27FC236}">
                <a16:creationId xmlns:a16="http://schemas.microsoft.com/office/drawing/2014/main" id="{865349B4-C634-D804-94CE-170BA151C0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7797" y="4917660"/>
            <a:ext cx="359396" cy="359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69255-56C9-DEBC-859E-853DBF67B55C}"/>
              </a:ext>
            </a:extLst>
          </p:cNvPr>
          <p:cNvSpPr txBox="1"/>
          <p:nvPr/>
        </p:nvSpPr>
        <p:spPr>
          <a:xfrm>
            <a:off x="3918001" y="6617064"/>
            <a:ext cx="4345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Proporcionado</a:t>
            </a:r>
            <a:r>
              <a:rPr lang="en-US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por</a:t>
            </a:r>
            <a:r>
              <a:rPr lang="en-US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Smartsheet, Inc.</a:t>
            </a:r>
            <a:endParaRPr lang="en-US" sz="1200" dirty="0">
              <a:solidFill>
                <a:srgbClr val="00103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</TotalTime>
  <Words>452</Words>
  <Application>Microsoft Office PowerPoint</Application>
  <PresentationFormat>Widescreen</PresentationFormat>
  <Paragraphs>37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Larry Wang （王鹤杨）</cp:lastModifiedBy>
  <cp:revision>29</cp:revision>
  <cp:lastPrinted>2020-08-31T22:23:58Z</cp:lastPrinted>
  <dcterms:created xsi:type="dcterms:W3CDTF">2020-09-16T17:09:31Z</dcterms:created>
  <dcterms:modified xsi:type="dcterms:W3CDTF">2025-04-09T08:13:24Z</dcterms:modified>
</cp:coreProperties>
</file>