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4" r:id="rId3"/>
    <p:sldId id="265" r:id="rId4"/>
    <p:sldId id="266" r:id="rId5"/>
    <p:sldId id="267" r:id="rId6"/>
    <p:sldId id="268" r:id="rId7"/>
    <p:sldId id="273" r:id="rId8"/>
    <p:sldId id="261" r:id="rId9"/>
    <p:sldId id="269" r:id="rId10"/>
    <p:sldId id="270" r:id="rId11"/>
    <p:sldId id="271" r:id="rId12"/>
    <p:sldId id="272" r:id="rId13"/>
    <p:sldId id="25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lay"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5" autoAdjust="0"/>
    <p:restoredTop sz="94684"/>
  </p:normalViewPr>
  <p:slideViewPr>
    <p:cSldViewPr snapToGrid="0">
      <p:cViewPr varScale="1">
        <p:scale>
          <a:sx n="153" d="100"/>
          <a:sy n="153" d="100"/>
        </p:scale>
        <p:origin x="1420" y="1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8.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093300" y="449819"/>
            <a:ext cx="733085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b="1" i="0" u="none" strike="noStrike" cap="none" dirty="0">
                <a:solidFill>
                  <a:srgbClr val="595959"/>
                </a:solidFill>
                <a:latin typeface="Century Gothic"/>
                <a:ea typeface="Century Gothic"/>
                <a:cs typeface="Century Gothic"/>
                <a:sym typeface="Century Gothic"/>
              </a:rPr>
              <a:t>Plantilla de presentación de hoja de ruta del producto en PowerPoint</a:t>
            </a:r>
          </a:p>
        </p:txBody>
      </p:sp>
      <p:sp>
        <p:nvSpPr>
          <p:cNvPr id="91" name="Google Shape;91;p1"/>
          <p:cNvSpPr txBox="1"/>
          <p:nvPr/>
        </p:nvSpPr>
        <p:spPr>
          <a:xfrm>
            <a:off x="3145655" y="2079592"/>
            <a:ext cx="3672777"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419" b="1" i="0" u="none" strike="noStrike" dirty="0">
                <a:solidFill>
                  <a:srgbClr val="000000"/>
                </a:solidFill>
                <a:latin typeface="Century Gothic"/>
                <a:ea typeface="Century Gothic"/>
                <a:cs typeface="Century Gothic"/>
                <a:sym typeface="Century Gothic"/>
              </a:rPr>
              <a:t>Cuándo utilizar esta plantilla: </a:t>
            </a:r>
            <a:r>
              <a:rPr lang="es-419" b="0" i="0" u="none" strike="noStrike" dirty="0">
                <a:solidFill>
                  <a:srgbClr val="000000"/>
                </a:solidFill>
                <a:latin typeface="Century Gothic"/>
                <a:ea typeface="Century Gothic"/>
                <a:cs typeface="Century Gothic"/>
                <a:sym typeface="Century Gothic"/>
              </a:rPr>
              <a:t>Los gerentes de producto y los líderes de equipo pueden utilizar esta plantilla para la planificación estratégica y la comunicación. Los fundadores de empresas emergentes pueden usarla para presentar sus planes de desarrollo de productos a inversores potenciales. Cualquier persona involucrada en el desarrollo del producto o en la gestión de proyectos puede aprovechar esta plantilla para garantizar que sus equipos estén alineados e informados.</a:t>
            </a:r>
          </a:p>
        </p:txBody>
      </p:sp>
      <p:pic>
        <p:nvPicPr>
          <p:cNvPr id="92" name="Google Shape;92;p1"/>
          <p:cNvPicPr preferRelativeResize="0"/>
          <p:nvPr/>
        </p:nvPicPr>
        <p:blipFill>
          <a:blip r:embed="rId4"/>
          <a:srcRect/>
          <a:stretch/>
        </p:blipFill>
        <p:spPr>
          <a:xfrm>
            <a:off x="7471897" y="1830846"/>
            <a:ext cx="3462528" cy="1947672"/>
          </a:xfrm>
          <a:prstGeom prst="rect">
            <a:avLst/>
          </a:prstGeom>
          <a:noFill/>
          <a:ln>
            <a:noFill/>
          </a:ln>
          <a:effectLst>
            <a:outerShdw blurRad="152400" dist="38100" dir="2700000" sx="101000" sy="101000" algn="tl" rotWithShape="0">
              <a:srgbClr val="000000">
                <a:alpha val="40000"/>
              </a:srgbClr>
            </a:outerShdw>
          </a:effectLst>
        </p:spPr>
      </p:pic>
      <p:pic>
        <p:nvPicPr>
          <p:cNvPr id="3" name="Picture 2" descr="Patrón de rayas azules sobre fondo negro">
            <a:extLst>
              <a:ext uri="{FF2B5EF4-FFF2-40B4-BE49-F238E27FC236}">
                <a16:creationId xmlns:a16="http://schemas.microsoft.com/office/drawing/2014/main" id="{A3FA3B93-B5E4-2541-19CE-C9B06A946A03}"/>
              </a:ext>
            </a:extLst>
          </p:cNvPr>
          <p:cNvPicPr>
            <a:picLocks/>
          </p:cNvPicPr>
          <p:nvPr/>
        </p:nvPicPr>
        <p:blipFill rotWithShape="1">
          <a:blip r:embed="rId5" cstate="email">
            <a:alphaModFix/>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7"/>
          <a:srcRect/>
          <a:stretch/>
        </p:blipFill>
        <p:spPr>
          <a:xfrm>
            <a:off x="8273033" y="2960337"/>
            <a:ext cx="3470179" cy="1951976"/>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8"/>
          <a:srcRect/>
          <a:stretch/>
        </p:blipFill>
        <p:spPr>
          <a:xfrm>
            <a:off x="7465120" y="4146043"/>
            <a:ext cx="3476080" cy="1955295"/>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rón de rayas azules sobre fondo negro">
            <a:extLst>
              <a:ext uri="{FF2B5EF4-FFF2-40B4-BE49-F238E27FC236}">
                <a16:creationId xmlns:a16="http://schemas.microsoft.com/office/drawing/2014/main" id="{4E80F751-4336-DA85-A89D-2431745D9C77}"/>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D85FE5E2-10D7-F0B7-9F34-D7789F8F31AF}"/>
              </a:ext>
            </a:extLst>
          </p:cNvPr>
          <p:cNvSpPr txBox="1"/>
          <p:nvPr/>
        </p:nvSpPr>
        <p:spPr>
          <a:xfrm>
            <a:off x="3383264" y="810387"/>
            <a:ext cx="7087197" cy="923330"/>
          </a:xfrm>
          <a:prstGeom prst="rect">
            <a:avLst/>
          </a:prstGeom>
          <a:noFill/>
        </p:spPr>
        <p:txBody>
          <a:bodyPr wrap="none" rtlCol="0">
            <a:spAutoFit/>
          </a:bodyPr>
          <a:lstStyle/>
          <a:p>
            <a:pPr rtl="0"/>
            <a:r>
              <a:rPr lang="es-419" sz="5400" b="1">
                <a:solidFill>
                  <a:schemeClr val="bg2"/>
                </a:solidFill>
                <a:latin typeface="Century Gothic" panose="020B0502020202020204" pitchFamily="34" charset="0"/>
              </a:rPr>
              <a:t>Desafíos potenciales</a:t>
            </a:r>
          </a:p>
        </p:txBody>
      </p:sp>
      <p:sp>
        <p:nvSpPr>
          <p:cNvPr id="5" name="TextBox 4">
            <a:extLst>
              <a:ext uri="{FF2B5EF4-FFF2-40B4-BE49-F238E27FC236}">
                <a16:creationId xmlns:a16="http://schemas.microsoft.com/office/drawing/2014/main" id="{40394278-BE75-9232-A729-6518DFAF01CB}"/>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 desafío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 desafío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 desafío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 desafío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 desafío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2036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rón de rayas azules sobre fondo negro">
            <a:extLst>
              <a:ext uri="{FF2B5EF4-FFF2-40B4-BE49-F238E27FC236}">
                <a16:creationId xmlns:a16="http://schemas.microsoft.com/office/drawing/2014/main" id="{6BA9D99F-094E-6D66-722A-69619B413F3B}"/>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87F05D7E-7684-6805-3632-DE074A200EBC}"/>
              </a:ext>
            </a:extLst>
          </p:cNvPr>
          <p:cNvSpPr txBox="1"/>
          <p:nvPr/>
        </p:nvSpPr>
        <p:spPr>
          <a:xfrm>
            <a:off x="3383264" y="810387"/>
            <a:ext cx="3706464" cy="923330"/>
          </a:xfrm>
          <a:prstGeom prst="rect">
            <a:avLst/>
          </a:prstGeom>
          <a:noFill/>
        </p:spPr>
        <p:txBody>
          <a:bodyPr wrap="none" rtlCol="0">
            <a:spAutoFit/>
          </a:bodyPr>
          <a:lstStyle/>
          <a:p>
            <a:pPr rtl="0"/>
            <a:r>
              <a:rPr lang="es-419" sz="5400" b="1">
                <a:solidFill>
                  <a:schemeClr val="bg2"/>
                </a:solidFill>
                <a:latin typeface="Century Gothic" panose="020B0502020202020204" pitchFamily="34" charset="0"/>
              </a:rPr>
              <a:t>Próximos pasos</a:t>
            </a:r>
          </a:p>
        </p:txBody>
      </p:sp>
      <p:sp>
        <p:nvSpPr>
          <p:cNvPr id="7" name="Oval 6">
            <a:extLst>
              <a:ext uri="{FF2B5EF4-FFF2-40B4-BE49-F238E27FC236}">
                <a16:creationId xmlns:a16="http://schemas.microsoft.com/office/drawing/2014/main" id="{FCA1F4C4-922E-49C1-EBDF-AF322347E362}"/>
              </a:ext>
            </a:extLst>
          </p:cNvPr>
          <p:cNvSpPr/>
          <p:nvPr/>
        </p:nvSpPr>
        <p:spPr>
          <a:xfrm>
            <a:off x="3469762" y="201331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1</a:t>
            </a:r>
          </a:p>
        </p:txBody>
      </p:sp>
      <p:sp>
        <p:nvSpPr>
          <p:cNvPr id="8" name="TextBox 7">
            <a:extLst>
              <a:ext uri="{FF2B5EF4-FFF2-40B4-BE49-F238E27FC236}">
                <a16:creationId xmlns:a16="http://schemas.microsoft.com/office/drawing/2014/main" id="{5CA8861D-5E52-A87A-11D5-84234853F95A}"/>
              </a:ext>
            </a:extLst>
          </p:cNvPr>
          <p:cNvSpPr txBox="1"/>
          <p:nvPr/>
        </p:nvSpPr>
        <p:spPr>
          <a:xfrm>
            <a:off x="4246658" y="2112968"/>
            <a:ext cx="647064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Paso 1</a:t>
            </a:r>
          </a:p>
        </p:txBody>
      </p:sp>
      <p:sp>
        <p:nvSpPr>
          <p:cNvPr id="10" name="Oval 9">
            <a:extLst>
              <a:ext uri="{FF2B5EF4-FFF2-40B4-BE49-F238E27FC236}">
                <a16:creationId xmlns:a16="http://schemas.microsoft.com/office/drawing/2014/main" id="{CFCA12C2-4C59-F929-A790-D48A68DED787}"/>
              </a:ext>
            </a:extLst>
          </p:cNvPr>
          <p:cNvSpPr/>
          <p:nvPr/>
        </p:nvSpPr>
        <p:spPr>
          <a:xfrm>
            <a:off x="3469762" y="298126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2</a:t>
            </a:r>
          </a:p>
        </p:txBody>
      </p:sp>
      <p:sp>
        <p:nvSpPr>
          <p:cNvPr id="11" name="TextBox 10">
            <a:extLst>
              <a:ext uri="{FF2B5EF4-FFF2-40B4-BE49-F238E27FC236}">
                <a16:creationId xmlns:a16="http://schemas.microsoft.com/office/drawing/2014/main" id="{0E960D17-BBBF-ED88-6C09-8A017A3A1869}"/>
              </a:ext>
            </a:extLst>
          </p:cNvPr>
          <p:cNvSpPr txBox="1"/>
          <p:nvPr/>
        </p:nvSpPr>
        <p:spPr>
          <a:xfrm>
            <a:off x="4246658" y="3080914"/>
            <a:ext cx="647064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Paso 2</a:t>
            </a:r>
          </a:p>
        </p:txBody>
      </p:sp>
      <p:sp>
        <p:nvSpPr>
          <p:cNvPr id="13" name="Oval 12">
            <a:extLst>
              <a:ext uri="{FF2B5EF4-FFF2-40B4-BE49-F238E27FC236}">
                <a16:creationId xmlns:a16="http://schemas.microsoft.com/office/drawing/2014/main" id="{FB538375-8A87-E9E1-C0CA-293F502D4312}"/>
              </a:ext>
            </a:extLst>
          </p:cNvPr>
          <p:cNvSpPr/>
          <p:nvPr/>
        </p:nvSpPr>
        <p:spPr>
          <a:xfrm>
            <a:off x="3469762" y="394920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3</a:t>
            </a:r>
          </a:p>
        </p:txBody>
      </p:sp>
      <p:sp>
        <p:nvSpPr>
          <p:cNvPr id="14" name="TextBox 13">
            <a:extLst>
              <a:ext uri="{FF2B5EF4-FFF2-40B4-BE49-F238E27FC236}">
                <a16:creationId xmlns:a16="http://schemas.microsoft.com/office/drawing/2014/main" id="{057A1276-472F-1FDE-16EA-00BC19060952}"/>
              </a:ext>
            </a:extLst>
          </p:cNvPr>
          <p:cNvSpPr txBox="1"/>
          <p:nvPr/>
        </p:nvSpPr>
        <p:spPr>
          <a:xfrm>
            <a:off x="4246658" y="4048860"/>
            <a:ext cx="647064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Paso 3</a:t>
            </a:r>
          </a:p>
        </p:txBody>
      </p:sp>
      <p:sp>
        <p:nvSpPr>
          <p:cNvPr id="16" name="Oval 15">
            <a:extLst>
              <a:ext uri="{FF2B5EF4-FFF2-40B4-BE49-F238E27FC236}">
                <a16:creationId xmlns:a16="http://schemas.microsoft.com/office/drawing/2014/main" id="{E755E87F-C924-ED1E-680E-BE956D884611}"/>
              </a:ext>
            </a:extLst>
          </p:cNvPr>
          <p:cNvSpPr/>
          <p:nvPr/>
        </p:nvSpPr>
        <p:spPr>
          <a:xfrm>
            <a:off x="3469762" y="491715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4</a:t>
            </a:r>
          </a:p>
        </p:txBody>
      </p:sp>
      <p:sp>
        <p:nvSpPr>
          <p:cNvPr id="17" name="TextBox 16">
            <a:extLst>
              <a:ext uri="{FF2B5EF4-FFF2-40B4-BE49-F238E27FC236}">
                <a16:creationId xmlns:a16="http://schemas.microsoft.com/office/drawing/2014/main" id="{1F0735AA-CB33-BF21-66E3-5883653FF987}"/>
              </a:ext>
            </a:extLst>
          </p:cNvPr>
          <p:cNvSpPr txBox="1"/>
          <p:nvPr/>
        </p:nvSpPr>
        <p:spPr>
          <a:xfrm>
            <a:off x="4246658" y="5016807"/>
            <a:ext cx="647064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Paso 4</a:t>
            </a:r>
          </a:p>
        </p:txBody>
      </p:sp>
    </p:spTree>
    <p:extLst>
      <p:ext uri="{BB962C8B-B14F-4D97-AF65-F5344CB8AC3E}">
        <p14:creationId xmlns:p14="http://schemas.microsoft.com/office/powerpoint/2010/main" val="13241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trón de rayas azules sobre fondo negro">
            <a:extLst>
              <a:ext uri="{FF2B5EF4-FFF2-40B4-BE49-F238E27FC236}">
                <a16:creationId xmlns:a16="http://schemas.microsoft.com/office/drawing/2014/main" id="{52AC89BE-5294-025D-D6F2-A0B42BFC9F5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14" name="Graphic 13" descr="Burbuja del pensamiento con relleno sólido">
            <a:extLst>
              <a:ext uri="{FF2B5EF4-FFF2-40B4-BE49-F238E27FC236}">
                <a16:creationId xmlns:a16="http://schemas.microsoft.com/office/drawing/2014/main" id="{EF9FDF2E-B9EC-B016-90B7-CF9159EBA7F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17489"/>
          <a:stretch/>
        </p:blipFill>
        <p:spPr>
          <a:xfrm flipH="1">
            <a:off x="6095999" y="2265071"/>
            <a:ext cx="5566427" cy="4592930"/>
          </a:xfrm>
          <a:prstGeom prst="rect">
            <a:avLst/>
          </a:prstGeom>
        </p:spPr>
      </p:pic>
      <p:sp>
        <p:nvSpPr>
          <p:cNvPr id="10" name="TextBox 9">
            <a:extLst>
              <a:ext uri="{FF2B5EF4-FFF2-40B4-BE49-F238E27FC236}">
                <a16:creationId xmlns:a16="http://schemas.microsoft.com/office/drawing/2014/main" id="{A1B8F37A-6649-E2EF-84BD-7D55225DB960}"/>
              </a:ext>
            </a:extLst>
          </p:cNvPr>
          <p:cNvSpPr txBox="1"/>
          <p:nvPr/>
        </p:nvSpPr>
        <p:spPr>
          <a:xfrm>
            <a:off x="7126673" y="4025571"/>
            <a:ext cx="3469219" cy="923330"/>
          </a:xfrm>
          <a:prstGeom prst="rect">
            <a:avLst/>
          </a:prstGeom>
          <a:noFill/>
        </p:spPr>
        <p:txBody>
          <a:bodyPr wrap="none" rtlCol="0">
            <a:spAutoFit/>
          </a:bodyPr>
          <a:lstStyle/>
          <a:p>
            <a:pPr algn="ctr" rtl="0"/>
            <a:r>
              <a:rPr lang="es-419" sz="5400" b="1">
                <a:solidFill>
                  <a:schemeClr val="bg2"/>
                </a:solidFill>
                <a:latin typeface="Century Gothic" panose="020B0502020202020204" pitchFamily="34" charset="0"/>
              </a:rPr>
              <a:t>Preguntas</a:t>
            </a:r>
          </a:p>
        </p:txBody>
      </p:sp>
      <p:sp>
        <p:nvSpPr>
          <p:cNvPr id="2" name="TextBox 1">
            <a:extLst>
              <a:ext uri="{FF2B5EF4-FFF2-40B4-BE49-F238E27FC236}">
                <a16:creationId xmlns:a16="http://schemas.microsoft.com/office/drawing/2014/main" id="{40D0B477-98F1-25B2-EC26-E946EA126FD0}"/>
              </a:ext>
            </a:extLst>
          </p:cNvPr>
          <p:cNvSpPr txBox="1"/>
          <p:nvPr/>
        </p:nvSpPr>
        <p:spPr>
          <a:xfrm>
            <a:off x="3918001" y="6587433"/>
            <a:ext cx="4345496" cy="276999"/>
          </a:xfrm>
          <a:prstGeom prst="rect">
            <a:avLst/>
          </a:prstGeom>
          <a:noFill/>
        </p:spPr>
        <p:txBody>
          <a:bodyPr wrap="square" rtlCol="0">
            <a:spAutoFit/>
          </a:bodyPr>
          <a:lstStyle/>
          <a:p>
            <a:pPr algn="ctr"/>
            <a:r>
              <a:rPr lang="en-US" sz="1200" i="1" dirty="0" err="1">
                <a:solidFill>
                  <a:schemeClr val="bg1"/>
                </a:solidFill>
                <a:effectLst/>
                <a:latin typeface="Century Gothic" panose="020B0502020202020204" pitchFamily="34" charset="0"/>
                <a:ea typeface="Arial" panose="020B0604020202020204" pitchFamily="34" charset="0"/>
              </a:rPr>
              <a:t>Proporcionado</a:t>
            </a:r>
            <a:r>
              <a:rPr lang="en-US" sz="1200" i="1" dirty="0">
                <a:solidFill>
                  <a:schemeClr val="bg1"/>
                </a:solidFill>
                <a:effectLst/>
                <a:latin typeface="Century Gothic" panose="020B0502020202020204" pitchFamily="34" charset="0"/>
                <a:ea typeface="Arial" panose="020B0604020202020204" pitchFamily="34" charset="0"/>
              </a:rPr>
              <a:t> </a:t>
            </a:r>
            <a:r>
              <a:rPr lang="en-US" sz="1200" i="1" dirty="0" err="1">
                <a:solidFill>
                  <a:schemeClr val="bg1"/>
                </a:solidFill>
                <a:effectLst/>
                <a:latin typeface="Century Gothic" panose="020B0502020202020204" pitchFamily="34" charset="0"/>
                <a:ea typeface="Arial" panose="020B0604020202020204" pitchFamily="34" charset="0"/>
              </a:rPr>
              <a:t>por</a:t>
            </a:r>
            <a:r>
              <a:rPr lang="en-US" sz="1200" i="1" dirty="0">
                <a:solidFill>
                  <a:schemeClr val="bg1"/>
                </a:solidFill>
                <a:effectLst/>
                <a:latin typeface="Century Gothic" panose="020B0502020202020204" pitchFamily="34" charset="0"/>
                <a:ea typeface="Arial" panose="020B0604020202020204" pitchFamily="34" charset="0"/>
              </a:rPr>
              <a:t> Smartsheet, Inc.</a:t>
            </a:r>
            <a:endParaRPr lang="en-US"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098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s-419" sz="1600" b="1" u="none" strike="noStrike" cap="none">
                          <a:solidFill>
                            <a:schemeClr val="dk1"/>
                          </a:solidFill>
                          <a:latin typeface="Century Gothic"/>
                          <a:ea typeface="Century Gothic"/>
                          <a:cs typeface="Century Gothic"/>
                          <a:sym typeface="Century Gothic"/>
                        </a:rPr>
                        <a:t>DESCARGO DE RESPONSABILIDAD</a:t>
                      </a:r>
                    </a:p>
                    <a:p>
                      <a:pPr marL="0" marR="0" lvl="0" indent="0" algn="l" rtl="0">
                        <a:spcBef>
                          <a:spcPts val="0"/>
                        </a:spcBef>
                        <a:spcAft>
                          <a:spcPts val="0"/>
                        </a:spcAft>
                        <a:buNone/>
                      </a:pPr>
                      <a:r>
                        <a:rPr lang="es-419" sz="1200" b="0" u="none" strike="noStrike" cap="none">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r>
                        <a:rPr lang="es-419" sz="1400" b="0" u="none" strike="noStrike" cap="none">
                          <a:solidFill>
                            <a:schemeClr val="dk1"/>
                          </a:solidFill>
                          <a:latin typeface="Century Gothic"/>
                          <a:ea typeface="Century Gothic"/>
                          <a:cs typeface="Century Gothic"/>
                          <a:sym typeface="Century Gothic"/>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atrón de rayas azules sobre fondo negro">
            <a:extLst>
              <a:ext uri="{FF2B5EF4-FFF2-40B4-BE49-F238E27FC236}">
                <a16:creationId xmlns:a16="http://schemas.microsoft.com/office/drawing/2014/main" id="{3FE8452C-2058-9625-4B17-E87D6CDF0BA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6890586" y="3729736"/>
            <a:ext cx="3877985" cy="1938992"/>
          </a:xfrm>
          <a:prstGeom prst="rect">
            <a:avLst/>
          </a:prstGeom>
          <a:noFill/>
        </p:spPr>
        <p:txBody>
          <a:bodyPr wrap="none" rtlCol="0">
            <a:spAutoFit/>
          </a:bodyPr>
          <a:lstStyle/>
          <a:p>
            <a:pPr rtl="0"/>
            <a:r>
              <a:rPr lang="es-419" sz="6000" b="1">
                <a:solidFill>
                  <a:schemeClr val="bg1"/>
                </a:solidFill>
                <a:latin typeface="Century Gothic" panose="020B0502020202020204" pitchFamily="34" charset="0"/>
              </a:rPr>
              <a:t>Producto</a:t>
            </a:r>
          </a:p>
          <a:p>
            <a:pPr rtl="0"/>
            <a:r>
              <a:rPr lang="es-419" sz="6000" b="1">
                <a:solidFill>
                  <a:schemeClr val="bg1"/>
                </a:solidFill>
                <a:latin typeface="Century Gothic" panose="020B0502020202020204" pitchFamily="34" charset="0"/>
              </a:rPr>
              <a:t>Hoja de ruta</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rón de rayas azules sobre fondo negro">
            <a:extLst>
              <a:ext uri="{FF2B5EF4-FFF2-40B4-BE49-F238E27FC236}">
                <a16:creationId xmlns:a16="http://schemas.microsoft.com/office/drawing/2014/main" id="{2A998AE6-2F36-7734-7CBF-2D5F04178C7C}"/>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383264" y="810387"/>
            <a:ext cx="2927404" cy="923330"/>
          </a:xfrm>
          <a:prstGeom prst="rect">
            <a:avLst/>
          </a:prstGeom>
          <a:noFill/>
        </p:spPr>
        <p:txBody>
          <a:bodyPr wrap="none" rtlCol="0">
            <a:spAutoFit/>
          </a:bodyPr>
          <a:lstStyle/>
          <a:p>
            <a:pPr rtl="0"/>
            <a:r>
              <a:rPr lang="es-419" sz="5400" b="1">
                <a:solidFill>
                  <a:schemeClr val="bg2"/>
                </a:solidFill>
                <a:latin typeface="Century Gothic" panose="020B0502020202020204" pitchFamily="34" charset="0"/>
              </a:rPr>
              <a:t>Agenda</a:t>
            </a:r>
          </a:p>
        </p:txBody>
      </p:sp>
      <p:sp>
        <p:nvSpPr>
          <p:cNvPr id="8" name="Oval 7">
            <a:extLst>
              <a:ext uri="{FF2B5EF4-FFF2-40B4-BE49-F238E27FC236}">
                <a16:creationId xmlns:a16="http://schemas.microsoft.com/office/drawing/2014/main" id="{62BBCE96-B40D-1AC9-EEAF-878F87D1B244}"/>
              </a:ext>
            </a:extLst>
          </p:cNvPr>
          <p:cNvSpPr/>
          <p:nvPr/>
        </p:nvSpPr>
        <p:spPr>
          <a:xfrm>
            <a:off x="3469762"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4246657" y="2247438"/>
            <a:ext cx="2651684"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1</a:t>
            </a:r>
          </a:p>
        </p:txBody>
      </p:sp>
      <p:sp>
        <p:nvSpPr>
          <p:cNvPr id="17" name="Oval 16">
            <a:extLst>
              <a:ext uri="{FF2B5EF4-FFF2-40B4-BE49-F238E27FC236}">
                <a16:creationId xmlns:a16="http://schemas.microsoft.com/office/drawing/2014/main" id="{CB395487-3353-4FA0-0A21-D8B1BF108998}"/>
              </a:ext>
            </a:extLst>
          </p:cNvPr>
          <p:cNvSpPr/>
          <p:nvPr/>
        </p:nvSpPr>
        <p:spPr>
          <a:xfrm>
            <a:off x="3469762"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2</a:t>
            </a:r>
          </a:p>
        </p:txBody>
      </p:sp>
      <p:sp>
        <p:nvSpPr>
          <p:cNvPr id="18" name="TextBox 17">
            <a:extLst>
              <a:ext uri="{FF2B5EF4-FFF2-40B4-BE49-F238E27FC236}">
                <a16:creationId xmlns:a16="http://schemas.microsoft.com/office/drawing/2014/main" id="{DD0CB0E8-90C7-C84A-B49C-D0F9CF444935}"/>
              </a:ext>
            </a:extLst>
          </p:cNvPr>
          <p:cNvSpPr txBox="1"/>
          <p:nvPr/>
        </p:nvSpPr>
        <p:spPr>
          <a:xfrm>
            <a:off x="4246657" y="3215384"/>
            <a:ext cx="2651684"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2</a:t>
            </a:r>
          </a:p>
        </p:txBody>
      </p:sp>
      <p:sp>
        <p:nvSpPr>
          <p:cNvPr id="19" name="Oval 18">
            <a:extLst>
              <a:ext uri="{FF2B5EF4-FFF2-40B4-BE49-F238E27FC236}">
                <a16:creationId xmlns:a16="http://schemas.microsoft.com/office/drawing/2014/main" id="{29D1D926-E3EF-51A3-09CD-7413FBE91CE3}"/>
              </a:ext>
            </a:extLst>
          </p:cNvPr>
          <p:cNvSpPr/>
          <p:nvPr/>
        </p:nvSpPr>
        <p:spPr>
          <a:xfrm>
            <a:off x="3469762"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3</a:t>
            </a:r>
          </a:p>
        </p:txBody>
      </p:sp>
      <p:sp>
        <p:nvSpPr>
          <p:cNvPr id="20" name="TextBox 19">
            <a:extLst>
              <a:ext uri="{FF2B5EF4-FFF2-40B4-BE49-F238E27FC236}">
                <a16:creationId xmlns:a16="http://schemas.microsoft.com/office/drawing/2014/main" id="{D76C4751-CBBF-067F-26C7-EED1D5FF8A97}"/>
              </a:ext>
            </a:extLst>
          </p:cNvPr>
          <p:cNvSpPr txBox="1"/>
          <p:nvPr/>
        </p:nvSpPr>
        <p:spPr>
          <a:xfrm>
            <a:off x="4246657" y="4183330"/>
            <a:ext cx="2651684"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3</a:t>
            </a:r>
          </a:p>
        </p:txBody>
      </p:sp>
      <p:sp>
        <p:nvSpPr>
          <p:cNvPr id="21" name="Oval 20">
            <a:extLst>
              <a:ext uri="{FF2B5EF4-FFF2-40B4-BE49-F238E27FC236}">
                <a16:creationId xmlns:a16="http://schemas.microsoft.com/office/drawing/2014/main" id="{13864AC1-1CE6-F291-1F08-D4D5E0AFB3BA}"/>
              </a:ext>
            </a:extLst>
          </p:cNvPr>
          <p:cNvSpPr/>
          <p:nvPr/>
        </p:nvSpPr>
        <p:spPr>
          <a:xfrm>
            <a:off x="3469762"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4</a:t>
            </a:r>
          </a:p>
        </p:txBody>
      </p:sp>
      <p:sp>
        <p:nvSpPr>
          <p:cNvPr id="22" name="TextBox 21">
            <a:extLst>
              <a:ext uri="{FF2B5EF4-FFF2-40B4-BE49-F238E27FC236}">
                <a16:creationId xmlns:a16="http://schemas.microsoft.com/office/drawing/2014/main" id="{0A081769-9958-49A6-FE27-D203DEEA514B}"/>
              </a:ext>
            </a:extLst>
          </p:cNvPr>
          <p:cNvSpPr txBox="1"/>
          <p:nvPr/>
        </p:nvSpPr>
        <p:spPr>
          <a:xfrm>
            <a:off x="4246657" y="5151277"/>
            <a:ext cx="2651684"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4</a:t>
            </a:r>
          </a:p>
        </p:txBody>
      </p:sp>
      <p:sp>
        <p:nvSpPr>
          <p:cNvPr id="28" name="Oval 27">
            <a:extLst>
              <a:ext uri="{FF2B5EF4-FFF2-40B4-BE49-F238E27FC236}">
                <a16:creationId xmlns:a16="http://schemas.microsoft.com/office/drawing/2014/main" id="{973054CF-5471-671A-E139-68EDD70FE992}"/>
              </a:ext>
            </a:extLst>
          </p:cNvPr>
          <p:cNvSpPr/>
          <p:nvPr/>
        </p:nvSpPr>
        <p:spPr>
          <a:xfrm>
            <a:off x="7473351"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5</a:t>
            </a:r>
          </a:p>
        </p:txBody>
      </p:sp>
      <p:sp>
        <p:nvSpPr>
          <p:cNvPr id="29" name="TextBox 28">
            <a:extLst>
              <a:ext uri="{FF2B5EF4-FFF2-40B4-BE49-F238E27FC236}">
                <a16:creationId xmlns:a16="http://schemas.microsoft.com/office/drawing/2014/main" id="{E69625CF-9196-B4B7-8C35-8B82037F5FDC}"/>
              </a:ext>
            </a:extLst>
          </p:cNvPr>
          <p:cNvSpPr txBox="1"/>
          <p:nvPr/>
        </p:nvSpPr>
        <p:spPr>
          <a:xfrm>
            <a:off x="8250247" y="2247438"/>
            <a:ext cx="265531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5</a:t>
            </a:r>
          </a:p>
        </p:txBody>
      </p:sp>
      <p:sp>
        <p:nvSpPr>
          <p:cNvPr id="31" name="Oval 30">
            <a:extLst>
              <a:ext uri="{FF2B5EF4-FFF2-40B4-BE49-F238E27FC236}">
                <a16:creationId xmlns:a16="http://schemas.microsoft.com/office/drawing/2014/main" id="{CEE9575C-B8DB-38BF-81D3-250A546B5619}"/>
              </a:ext>
            </a:extLst>
          </p:cNvPr>
          <p:cNvSpPr/>
          <p:nvPr/>
        </p:nvSpPr>
        <p:spPr>
          <a:xfrm>
            <a:off x="7473351"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6</a:t>
            </a:r>
          </a:p>
        </p:txBody>
      </p:sp>
      <p:sp>
        <p:nvSpPr>
          <p:cNvPr id="32" name="TextBox 31">
            <a:extLst>
              <a:ext uri="{FF2B5EF4-FFF2-40B4-BE49-F238E27FC236}">
                <a16:creationId xmlns:a16="http://schemas.microsoft.com/office/drawing/2014/main" id="{149BD5B4-1FED-218B-159D-B2A2C8A7E0CA}"/>
              </a:ext>
            </a:extLst>
          </p:cNvPr>
          <p:cNvSpPr txBox="1"/>
          <p:nvPr/>
        </p:nvSpPr>
        <p:spPr>
          <a:xfrm>
            <a:off x="8250247" y="3215384"/>
            <a:ext cx="265531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6</a:t>
            </a:r>
          </a:p>
        </p:txBody>
      </p:sp>
      <p:sp>
        <p:nvSpPr>
          <p:cNvPr id="34" name="Oval 33">
            <a:extLst>
              <a:ext uri="{FF2B5EF4-FFF2-40B4-BE49-F238E27FC236}">
                <a16:creationId xmlns:a16="http://schemas.microsoft.com/office/drawing/2014/main" id="{1C0112DC-9BC5-46EB-61BE-CB52A0BCBB68}"/>
              </a:ext>
            </a:extLst>
          </p:cNvPr>
          <p:cNvSpPr/>
          <p:nvPr/>
        </p:nvSpPr>
        <p:spPr>
          <a:xfrm>
            <a:off x="7473351"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7</a:t>
            </a:r>
          </a:p>
        </p:txBody>
      </p:sp>
      <p:sp>
        <p:nvSpPr>
          <p:cNvPr id="35" name="TextBox 34">
            <a:extLst>
              <a:ext uri="{FF2B5EF4-FFF2-40B4-BE49-F238E27FC236}">
                <a16:creationId xmlns:a16="http://schemas.microsoft.com/office/drawing/2014/main" id="{A2D10ECF-C8D2-390F-CC6A-22D63F41E126}"/>
              </a:ext>
            </a:extLst>
          </p:cNvPr>
          <p:cNvSpPr txBox="1"/>
          <p:nvPr/>
        </p:nvSpPr>
        <p:spPr>
          <a:xfrm>
            <a:off x="8250247" y="4183330"/>
            <a:ext cx="265531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7</a:t>
            </a:r>
          </a:p>
        </p:txBody>
      </p:sp>
      <p:sp>
        <p:nvSpPr>
          <p:cNvPr id="37" name="Oval 36">
            <a:extLst>
              <a:ext uri="{FF2B5EF4-FFF2-40B4-BE49-F238E27FC236}">
                <a16:creationId xmlns:a16="http://schemas.microsoft.com/office/drawing/2014/main" id="{59F6EE38-517E-2ECF-7212-BA3C8F0A926F}"/>
              </a:ext>
            </a:extLst>
          </p:cNvPr>
          <p:cNvSpPr/>
          <p:nvPr/>
        </p:nvSpPr>
        <p:spPr>
          <a:xfrm>
            <a:off x="7473351"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2800" b="1">
                <a:latin typeface="Century Gothic" panose="020B0502020202020204" pitchFamily="34" charset="0"/>
              </a:rPr>
              <a:t>8</a:t>
            </a:r>
          </a:p>
        </p:txBody>
      </p:sp>
      <p:sp>
        <p:nvSpPr>
          <p:cNvPr id="38" name="TextBox 37">
            <a:extLst>
              <a:ext uri="{FF2B5EF4-FFF2-40B4-BE49-F238E27FC236}">
                <a16:creationId xmlns:a16="http://schemas.microsoft.com/office/drawing/2014/main" id="{881B3C58-B88D-AE4E-20FD-2BC4D0820EE2}"/>
              </a:ext>
            </a:extLst>
          </p:cNvPr>
          <p:cNvSpPr txBox="1"/>
          <p:nvPr/>
        </p:nvSpPr>
        <p:spPr>
          <a:xfrm>
            <a:off x="8250247" y="5151277"/>
            <a:ext cx="2655318" cy="461665"/>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Tema 8</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rón de rayas azules sobre fondo negro">
            <a:extLst>
              <a:ext uri="{FF2B5EF4-FFF2-40B4-BE49-F238E27FC236}">
                <a16:creationId xmlns:a16="http://schemas.microsoft.com/office/drawing/2014/main" id="{E5559664-3C00-1286-6EA7-98294A23BEDA}"/>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02BBE3BF-79A9-D2D5-21A5-0F67FC0275CD}"/>
              </a:ext>
            </a:extLst>
          </p:cNvPr>
          <p:cNvSpPr txBox="1"/>
          <p:nvPr/>
        </p:nvSpPr>
        <p:spPr>
          <a:xfrm>
            <a:off x="3383264" y="810387"/>
            <a:ext cx="2165978" cy="923330"/>
          </a:xfrm>
          <a:prstGeom prst="rect">
            <a:avLst/>
          </a:prstGeom>
          <a:noFill/>
        </p:spPr>
        <p:txBody>
          <a:bodyPr wrap="none" rtlCol="0">
            <a:spAutoFit/>
          </a:bodyPr>
          <a:lstStyle/>
          <a:p>
            <a:pPr rtl="0"/>
            <a:r>
              <a:rPr lang="es-419" sz="5400" b="1">
                <a:solidFill>
                  <a:schemeClr val="bg2"/>
                </a:solidFill>
                <a:latin typeface="Century Gothic" panose="020B0502020202020204" pitchFamily="34" charset="0"/>
              </a:rPr>
              <a:t>Visión</a:t>
            </a:r>
          </a:p>
        </p:txBody>
      </p:sp>
      <p:sp>
        <p:nvSpPr>
          <p:cNvPr id="7" name="TextBox 6">
            <a:extLst>
              <a:ext uri="{FF2B5EF4-FFF2-40B4-BE49-F238E27FC236}">
                <a16:creationId xmlns:a16="http://schemas.microsoft.com/office/drawing/2014/main" id="{29902DB8-42B1-ECBA-03A1-CD0DA447AFC3}"/>
              </a:ext>
            </a:extLst>
          </p:cNvPr>
          <p:cNvSpPr txBox="1"/>
          <p:nvPr/>
        </p:nvSpPr>
        <p:spPr>
          <a:xfrm>
            <a:off x="3383263" y="2099157"/>
            <a:ext cx="7540109" cy="2308324"/>
          </a:xfrm>
          <a:prstGeom prst="rect">
            <a:avLst/>
          </a:prstGeom>
          <a:noFill/>
        </p:spPr>
        <p:txBody>
          <a:bodyPr wrap="square" rtlCol="0">
            <a:spAutoFit/>
          </a:bodyPr>
          <a:lstStyle/>
          <a:p>
            <a:pPr rtl="0"/>
            <a:r>
              <a:rPr lang="es-419" sz="2400">
                <a:solidFill>
                  <a:schemeClr val="bg2"/>
                </a:solidFill>
                <a:latin typeface="Century Gothic" panose="020B0502020202020204" pitchFamily="34" charset="0"/>
              </a:rPr>
              <a:t>Texto de ejemplo de la visión. 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196005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rón de rayas azules sobre fondo negro">
            <a:extLst>
              <a:ext uri="{FF2B5EF4-FFF2-40B4-BE49-F238E27FC236}">
                <a16:creationId xmlns:a16="http://schemas.microsoft.com/office/drawing/2014/main" id="{00A015B3-F6C6-97FC-83B4-3E03BB2871F2}"/>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4C9FF39E-BB2F-5DF2-AFB0-0EC83C4CF93F}"/>
              </a:ext>
            </a:extLst>
          </p:cNvPr>
          <p:cNvSpPr txBox="1"/>
          <p:nvPr/>
        </p:nvSpPr>
        <p:spPr>
          <a:xfrm>
            <a:off x="3383264" y="810387"/>
            <a:ext cx="3802644" cy="923330"/>
          </a:xfrm>
          <a:prstGeom prst="rect">
            <a:avLst/>
          </a:prstGeom>
          <a:noFill/>
        </p:spPr>
        <p:txBody>
          <a:bodyPr wrap="none" rtlCol="0">
            <a:spAutoFit/>
          </a:bodyPr>
          <a:lstStyle/>
          <a:p>
            <a:pPr rtl="0"/>
            <a:r>
              <a:rPr lang="es-419" sz="5400" b="1">
                <a:solidFill>
                  <a:schemeClr val="bg2"/>
                </a:solidFill>
                <a:latin typeface="Century Gothic" panose="020B0502020202020204" pitchFamily="34" charset="0"/>
              </a:rPr>
              <a:t>Objetivos</a:t>
            </a:r>
          </a:p>
        </p:txBody>
      </p:sp>
      <p:sp>
        <p:nvSpPr>
          <p:cNvPr id="5" name="TextBox 4">
            <a:extLst>
              <a:ext uri="{FF2B5EF4-FFF2-40B4-BE49-F238E27FC236}">
                <a16:creationId xmlns:a16="http://schemas.microsoft.com/office/drawing/2014/main" id="{5726BE60-7793-28AF-273D-EAAE62B5D460}"/>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del objetivo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del objetivo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del objetivo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del objetivo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es-419" sz="2400">
                <a:solidFill>
                  <a:schemeClr val="bg2"/>
                </a:solidFill>
                <a:latin typeface="Century Gothic" panose="020B0502020202020204" pitchFamily="34" charset="0"/>
              </a:rPr>
              <a:t>Texto de ejemplo del objetivo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53887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Patrón de rayas azules sobre fondo negro">
            <a:extLst>
              <a:ext uri="{FF2B5EF4-FFF2-40B4-BE49-F238E27FC236}">
                <a16:creationId xmlns:a16="http://schemas.microsoft.com/office/drawing/2014/main" id="{CC89A2DA-6483-8DB3-354C-82F95AAFAE1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graphicFrame>
        <p:nvGraphicFramePr>
          <p:cNvPr id="3" name="Table 2">
            <a:extLst>
              <a:ext uri="{FF2B5EF4-FFF2-40B4-BE49-F238E27FC236}">
                <a16:creationId xmlns:a16="http://schemas.microsoft.com/office/drawing/2014/main" id="{CE58FD06-3D9F-DDB9-4827-E78E6A50F266}"/>
              </a:ext>
            </a:extLst>
          </p:cNvPr>
          <p:cNvGraphicFramePr>
            <a:graphicFrameLocks noGrp="1"/>
          </p:cNvGraphicFramePr>
          <p:nvPr>
            <p:extLst>
              <p:ext uri="{D42A27DB-BD31-4B8C-83A1-F6EECF244321}">
                <p14:modId xmlns:p14="http://schemas.microsoft.com/office/powerpoint/2010/main" val="2675062707"/>
              </p:ext>
            </p:extLst>
          </p:nvPr>
        </p:nvGraphicFramePr>
        <p:xfrm>
          <a:off x="327120" y="283104"/>
          <a:ext cx="11571672" cy="6035040"/>
        </p:xfrm>
        <a:graphic>
          <a:graphicData uri="http://schemas.openxmlformats.org/drawingml/2006/table">
            <a:tbl>
              <a:tblPr firstRow="1">
                <a:tableStyleId>{5C22544A-7EE6-4342-B048-85BDC9FD1C3A}</a:tableStyleId>
              </a:tblPr>
              <a:tblGrid>
                <a:gridCol w="1516140">
                  <a:extLst>
                    <a:ext uri="{9D8B030D-6E8A-4147-A177-3AD203B41FA5}">
                      <a16:colId xmlns:a16="http://schemas.microsoft.com/office/drawing/2014/main" val="602210714"/>
                    </a:ext>
                  </a:extLst>
                </a:gridCol>
                <a:gridCol w="2513883">
                  <a:extLst>
                    <a:ext uri="{9D8B030D-6E8A-4147-A177-3AD203B41FA5}">
                      <a16:colId xmlns:a16="http://schemas.microsoft.com/office/drawing/2014/main" val="1817390762"/>
                    </a:ext>
                  </a:extLst>
                </a:gridCol>
                <a:gridCol w="2513883">
                  <a:extLst>
                    <a:ext uri="{9D8B030D-6E8A-4147-A177-3AD203B41FA5}">
                      <a16:colId xmlns:a16="http://schemas.microsoft.com/office/drawing/2014/main" val="1546263835"/>
                    </a:ext>
                  </a:extLst>
                </a:gridCol>
                <a:gridCol w="2513883">
                  <a:extLst>
                    <a:ext uri="{9D8B030D-6E8A-4147-A177-3AD203B41FA5}">
                      <a16:colId xmlns:a16="http://schemas.microsoft.com/office/drawing/2014/main" val="187052363"/>
                    </a:ext>
                  </a:extLst>
                </a:gridCol>
                <a:gridCol w="2513883">
                  <a:extLst>
                    <a:ext uri="{9D8B030D-6E8A-4147-A177-3AD203B41FA5}">
                      <a16:colId xmlns:a16="http://schemas.microsoft.com/office/drawing/2014/main" val="745651107"/>
                    </a:ext>
                  </a:extLst>
                </a:gridCol>
              </a:tblGrid>
              <a:tr h="548640">
                <a:tc>
                  <a:txBody>
                    <a:bodyPr/>
                    <a:lstStyle/>
                    <a:p>
                      <a:pPr algn="ctr">
                        <a:lnSpc>
                          <a:spcPct val="100000"/>
                        </a:lnSpc>
                      </a:pPr>
                      <a:endParaRPr lang="en-US" sz="1600"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s-419" sz="1600">
                          <a:solidFill>
                            <a:schemeClr val="bg1"/>
                          </a:solidFill>
                          <a:latin typeface="Century Gothic" panose="020B0502020202020204" pitchFamily="34" charset="0"/>
                        </a:rPr>
                        <a:t>TRIMESTRE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es-419" sz="1600">
                          <a:solidFill>
                            <a:schemeClr val="bg1"/>
                          </a:solidFill>
                          <a:latin typeface="Century Gothic" panose="020B0502020202020204" pitchFamily="34" charset="0"/>
                        </a:rPr>
                        <a:t>TRIMESTRE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es-419" sz="1600">
                          <a:solidFill>
                            <a:schemeClr val="bg1"/>
                          </a:solidFill>
                          <a:latin typeface="Century Gothic" panose="020B0502020202020204" pitchFamily="34" charset="0"/>
                        </a:rPr>
                        <a:t>TRIMESTRE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es-419" sz="1600">
                          <a:solidFill>
                            <a:schemeClr val="bg1"/>
                          </a:solidFill>
                          <a:latin typeface="Century Gothic" panose="020B0502020202020204" pitchFamily="34" charset="0"/>
                        </a:rPr>
                        <a:t>TRIMESTRE 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27613129"/>
                  </a:ext>
                </a:extLst>
              </a:tr>
              <a:tr h="1371600">
                <a:tc>
                  <a:txBody>
                    <a:bodyPr/>
                    <a:lstStyle/>
                    <a:p>
                      <a:pPr algn="ctr" rtl="0">
                        <a:lnSpc>
                          <a:spcPct val="100000"/>
                        </a:lnSpc>
                      </a:pPr>
                      <a:r>
                        <a:rPr lang="es-419" sz="1600" b="1">
                          <a:solidFill>
                            <a:schemeClr val="bg1"/>
                          </a:solidFill>
                          <a:latin typeface="Century Gothic" panose="020B0502020202020204" pitchFamily="34" charset="0"/>
                        </a:rPr>
                        <a:t>Categoría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1371600">
                <a:tc>
                  <a:txBody>
                    <a:bodyPr/>
                    <a:lstStyle/>
                    <a:p>
                      <a:pPr algn="ctr" rtl="0">
                        <a:lnSpc>
                          <a:spcPct val="100000"/>
                        </a:lnSpc>
                      </a:pPr>
                      <a:r>
                        <a:rPr lang="es-419" sz="1600" b="1">
                          <a:solidFill>
                            <a:schemeClr val="bg1"/>
                          </a:solidFill>
                          <a:latin typeface="Century Gothic" panose="020B0502020202020204" pitchFamily="34" charset="0"/>
                        </a:rPr>
                        <a:t>Categoría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1371600">
                <a:tc>
                  <a:txBody>
                    <a:bodyPr/>
                    <a:lstStyle/>
                    <a:p>
                      <a:pPr algn="ctr" rtl="0">
                        <a:lnSpc>
                          <a:spcPct val="100000"/>
                        </a:lnSpc>
                      </a:pPr>
                      <a:r>
                        <a:rPr lang="es-419" sz="1600" b="1">
                          <a:solidFill>
                            <a:schemeClr val="bg1"/>
                          </a:solidFill>
                          <a:latin typeface="Century Gothic" panose="020B0502020202020204" pitchFamily="34" charset="0"/>
                        </a:rPr>
                        <a:t>Categoría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BF97"/>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13716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419" sz="1600" b="1">
                          <a:solidFill>
                            <a:schemeClr val="bg1"/>
                          </a:solidFill>
                          <a:latin typeface="Century Gothic" panose="020B0502020202020204" pitchFamily="34" charset="0"/>
                        </a:rPr>
                        <a:t>Categoría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707350616"/>
                  </a:ext>
                </a:extLst>
              </a:tr>
            </a:tbl>
          </a:graphicData>
        </a:graphic>
      </p:graphicFrame>
      <p:sp>
        <p:nvSpPr>
          <p:cNvPr id="4" name="Rectangle 3">
            <a:extLst>
              <a:ext uri="{FF2B5EF4-FFF2-40B4-BE49-F238E27FC236}">
                <a16:creationId xmlns:a16="http://schemas.microsoft.com/office/drawing/2014/main" id="{013D21B7-5ECD-2B86-0EDD-3EF40C265380}"/>
              </a:ext>
            </a:extLst>
          </p:cNvPr>
          <p:cNvSpPr/>
          <p:nvPr/>
        </p:nvSpPr>
        <p:spPr>
          <a:xfrm>
            <a:off x="2498858" y="1061340"/>
            <a:ext cx="4921850"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7" name="Rectangle 6">
            <a:extLst>
              <a:ext uri="{FF2B5EF4-FFF2-40B4-BE49-F238E27FC236}">
                <a16:creationId xmlns:a16="http://schemas.microsoft.com/office/drawing/2014/main" id="{55F7BFD2-5798-E4ED-DD4E-CC994F8C3EEF}"/>
              </a:ext>
            </a:extLst>
          </p:cNvPr>
          <p:cNvSpPr/>
          <p:nvPr/>
        </p:nvSpPr>
        <p:spPr>
          <a:xfrm>
            <a:off x="4851250" y="1599885"/>
            <a:ext cx="5858999"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10" name="Rectangle 9">
            <a:extLst>
              <a:ext uri="{FF2B5EF4-FFF2-40B4-BE49-F238E27FC236}">
                <a16:creationId xmlns:a16="http://schemas.microsoft.com/office/drawing/2014/main" id="{A44BF8A9-F7AE-26AE-BE38-AD569A6A1541}"/>
              </a:ext>
            </a:extLst>
          </p:cNvPr>
          <p:cNvSpPr/>
          <p:nvPr/>
        </p:nvSpPr>
        <p:spPr>
          <a:xfrm>
            <a:off x="9415604" y="1064998"/>
            <a:ext cx="2202508"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15" name="Rectangle 14">
            <a:extLst>
              <a:ext uri="{FF2B5EF4-FFF2-40B4-BE49-F238E27FC236}">
                <a16:creationId xmlns:a16="http://schemas.microsoft.com/office/drawing/2014/main" id="{9A43B71A-218F-3864-EF73-3B6DBAF32957}"/>
              </a:ext>
            </a:extLst>
          </p:cNvPr>
          <p:cNvSpPr/>
          <p:nvPr/>
        </p:nvSpPr>
        <p:spPr>
          <a:xfrm>
            <a:off x="2498858" y="2435698"/>
            <a:ext cx="308713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18" name="Rectangle 17">
            <a:extLst>
              <a:ext uri="{FF2B5EF4-FFF2-40B4-BE49-F238E27FC236}">
                <a16:creationId xmlns:a16="http://schemas.microsoft.com/office/drawing/2014/main" id="{254F557B-A26B-A36F-5ED0-CCBA43BF8857}"/>
              </a:ext>
            </a:extLst>
          </p:cNvPr>
          <p:cNvSpPr/>
          <p:nvPr/>
        </p:nvSpPr>
        <p:spPr>
          <a:xfrm>
            <a:off x="6409853" y="2982403"/>
            <a:ext cx="520826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21" name="Rectangle 20">
            <a:extLst>
              <a:ext uri="{FF2B5EF4-FFF2-40B4-BE49-F238E27FC236}">
                <a16:creationId xmlns:a16="http://schemas.microsoft.com/office/drawing/2014/main" id="{F790989E-A913-4D0B-ED39-0C84504F5DCF}"/>
              </a:ext>
            </a:extLst>
          </p:cNvPr>
          <p:cNvSpPr/>
          <p:nvPr/>
        </p:nvSpPr>
        <p:spPr>
          <a:xfrm>
            <a:off x="6929021" y="2443858"/>
            <a:ext cx="2866829"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28" name="Rectangle 27">
            <a:extLst>
              <a:ext uri="{FF2B5EF4-FFF2-40B4-BE49-F238E27FC236}">
                <a16:creationId xmlns:a16="http://schemas.microsoft.com/office/drawing/2014/main" id="{10B827F7-3418-D8CC-B9E9-8CD74B87708C}"/>
              </a:ext>
            </a:extLst>
          </p:cNvPr>
          <p:cNvSpPr/>
          <p:nvPr/>
        </p:nvSpPr>
        <p:spPr>
          <a:xfrm>
            <a:off x="2498858" y="3818216"/>
            <a:ext cx="3087130"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31" name="Rectangle 30">
            <a:extLst>
              <a:ext uri="{FF2B5EF4-FFF2-40B4-BE49-F238E27FC236}">
                <a16:creationId xmlns:a16="http://schemas.microsoft.com/office/drawing/2014/main" id="{686F74A7-DCF5-B64C-BD10-9DC2B8F399A0}"/>
              </a:ext>
            </a:extLst>
          </p:cNvPr>
          <p:cNvSpPr/>
          <p:nvPr/>
        </p:nvSpPr>
        <p:spPr>
          <a:xfrm>
            <a:off x="4553893" y="4348601"/>
            <a:ext cx="690237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32" name="Rectangle 31">
            <a:extLst>
              <a:ext uri="{FF2B5EF4-FFF2-40B4-BE49-F238E27FC236}">
                <a16:creationId xmlns:a16="http://schemas.microsoft.com/office/drawing/2014/main" id="{E681AF64-ACB9-3DF2-2F3A-534DA818398A}"/>
              </a:ext>
            </a:extLst>
          </p:cNvPr>
          <p:cNvSpPr/>
          <p:nvPr/>
        </p:nvSpPr>
        <p:spPr>
          <a:xfrm>
            <a:off x="8646059" y="3826376"/>
            <a:ext cx="220858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44" name="Google Shape;101;p2">
            <a:extLst>
              <a:ext uri="{FF2B5EF4-FFF2-40B4-BE49-F238E27FC236}">
                <a16:creationId xmlns:a16="http://schemas.microsoft.com/office/drawing/2014/main" id="{C1836C17-BD98-F2E1-598F-6D41F6EF33D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s-419" sz="1800" b="1">
                <a:solidFill>
                  <a:schemeClr val="bg1"/>
                </a:solidFill>
                <a:latin typeface="Century Gothic"/>
                <a:ea typeface="Century Gothic"/>
                <a:cs typeface="Century Gothic"/>
                <a:sym typeface="Century Gothic"/>
              </a:rPr>
              <a:t>Hoja de ruta</a:t>
            </a:r>
          </a:p>
        </p:txBody>
      </p:sp>
      <p:sp>
        <p:nvSpPr>
          <p:cNvPr id="45" name="Rectangle 44">
            <a:extLst>
              <a:ext uri="{FF2B5EF4-FFF2-40B4-BE49-F238E27FC236}">
                <a16:creationId xmlns:a16="http://schemas.microsoft.com/office/drawing/2014/main" id="{662130BE-248B-C3D5-F2D6-9A91B3F28587}"/>
              </a:ext>
            </a:extLst>
          </p:cNvPr>
          <p:cNvSpPr/>
          <p:nvPr/>
        </p:nvSpPr>
        <p:spPr>
          <a:xfrm>
            <a:off x="2498858" y="5191254"/>
            <a:ext cx="2055035"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46" name="Rectangle 45">
            <a:extLst>
              <a:ext uri="{FF2B5EF4-FFF2-40B4-BE49-F238E27FC236}">
                <a16:creationId xmlns:a16="http://schemas.microsoft.com/office/drawing/2014/main" id="{2C0FEA04-D23C-4FDA-F059-5BF7E3DF7059}"/>
              </a:ext>
            </a:extLst>
          </p:cNvPr>
          <p:cNvSpPr/>
          <p:nvPr/>
        </p:nvSpPr>
        <p:spPr>
          <a:xfrm>
            <a:off x="3336324" y="5737959"/>
            <a:ext cx="4800662"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
        <p:nvSpPr>
          <p:cNvPr id="47" name="Rectangle 46">
            <a:extLst>
              <a:ext uri="{FF2B5EF4-FFF2-40B4-BE49-F238E27FC236}">
                <a16:creationId xmlns:a16="http://schemas.microsoft.com/office/drawing/2014/main" id="{D05EEF31-36EF-F83E-CCE5-27BE1E8370E8}"/>
              </a:ext>
            </a:extLst>
          </p:cNvPr>
          <p:cNvSpPr/>
          <p:nvPr/>
        </p:nvSpPr>
        <p:spPr>
          <a:xfrm>
            <a:off x="8259727" y="5199414"/>
            <a:ext cx="2866829"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solidFill>
                  <a:schemeClr val="bg1"/>
                </a:solidFill>
                <a:latin typeface="Century Gothic" panose="020B0502020202020204" pitchFamily="34" charset="0"/>
              </a:rPr>
              <a:t>Texto de ejemplo</a:t>
            </a:r>
          </a:p>
        </p:txBody>
      </p:sp>
    </p:spTree>
    <p:extLst>
      <p:ext uri="{BB962C8B-B14F-4D97-AF65-F5344CB8AC3E}">
        <p14:creationId xmlns:p14="http://schemas.microsoft.com/office/powerpoint/2010/main" val="31504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atrón de rayas azules sobre fondo negro">
            <a:extLst>
              <a:ext uri="{FF2B5EF4-FFF2-40B4-BE49-F238E27FC236}">
                <a16:creationId xmlns:a16="http://schemas.microsoft.com/office/drawing/2014/main" id="{CA8B261A-00CB-B0F5-37F9-EB003B0AB1F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9" name="Google Shape;101;p2">
            <a:extLst>
              <a:ext uri="{FF2B5EF4-FFF2-40B4-BE49-F238E27FC236}">
                <a16:creationId xmlns:a16="http://schemas.microsoft.com/office/drawing/2014/main" id="{6E6CC362-03BA-F2FC-0F6D-595F7EEBF12C}"/>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s-419" sz="1800" b="1">
                <a:solidFill>
                  <a:schemeClr val="bg1"/>
                </a:solidFill>
                <a:latin typeface="Century Gothic"/>
                <a:ea typeface="Century Gothic"/>
                <a:cs typeface="Century Gothic"/>
                <a:sym typeface="Century Gothic"/>
              </a:rPr>
              <a:t>Hitos</a:t>
            </a:r>
          </a:p>
        </p:txBody>
      </p:sp>
      <p:graphicFrame>
        <p:nvGraphicFramePr>
          <p:cNvPr id="9" name="Table 2">
            <a:extLst>
              <a:ext uri="{FF2B5EF4-FFF2-40B4-BE49-F238E27FC236}">
                <a16:creationId xmlns:a16="http://schemas.microsoft.com/office/drawing/2014/main" id="{9D9A947A-0170-A440-937A-1D60E3299C0A}"/>
              </a:ext>
            </a:extLst>
          </p:cNvPr>
          <p:cNvGraphicFramePr>
            <a:graphicFrameLocks noGrp="1"/>
          </p:cNvGraphicFramePr>
          <p:nvPr>
            <p:extLst>
              <p:ext uri="{D42A27DB-BD31-4B8C-83A1-F6EECF244321}">
                <p14:modId xmlns:p14="http://schemas.microsoft.com/office/powerpoint/2010/main" val="3776187607"/>
              </p:ext>
            </p:extLst>
          </p:nvPr>
        </p:nvGraphicFramePr>
        <p:xfrm>
          <a:off x="327121" y="283105"/>
          <a:ext cx="11571674" cy="5961888"/>
        </p:xfrm>
        <a:graphic>
          <a:graphicData uri="http://schemas.openxmlformats.org/drawingml/2006/table">
            <a:tbl>
              <a:tblPr firstRow="1">
                <a:tableStyleId>{5C22544A-7EE6-4342-B048-85BDC9FD1C3A}</a:tableStyleId>
              </a:tblPr>
              <a:tblGrid>
                <a:gridCol w="1056920">
                  <a:extLst>
                    <a:ext uri="{9D8B030D-6E8A-4147-A177-3AD203B41FA5}">
                      <a16:colId xmlns:a16="http://schemas.microsoft.com/office/drawing/2014/main" val="602210714"/>
                    </a:ext>
                  </a:extLst>
                </a:gridCol>
                <a:gridCol w="1752459">
                  <a:extLst>
                    <a:ext uri="{9D8B030D-6E8A-4147-A177-3AD203B41FA5}">
                      <a16:colId xmlns:a16="http://schemas.microsoft.com/office/drawing/2014/main" val="1817390762"/>
                    </a:ext>
                  </a:extLst>
                </a:gridCol>
                <a:gridCol w="1752459">
                  <a:extLst>
                    <a:ext uri="{9D8B030D-6E8A-4147-A177-3AD203B41FA5}">
                      <a16:colId xmlns:a16="http://schemas.microsoft.com/office/drawing/2014/main" val="1546263835"/>
                    </a:ext>
                  </a:extLst>
                </a:gridCol>
                <a:gridCol w="1752459">
                  <a:extLst>
                    <a:ext uri="{9D8B030D-6E8A-4147-A177-3AD203B41FA5}">
                      <a16:colId xmlns:a16="http://schemas.microsoft.com/office/drawing/2014/main" val="187052363"/>
                    </a:ext>
                  </a:extLst>
                </a:gridCol>
                <a:gridCol w="1752459">
                  <a:extLst>
                    <a:ext uri="{9D8B030D-6E8A-4147-A177-3AD203B41FA5}">
                      <a16:colId xmlns:a16="http://schemas.microsoft.com/office/drawing/2014/main" val="745651107"/>
                    </a:ext>
                  </a:extLst>
                </a:gridCol>
                <a:gridCol w="1752459">
                  <a:extLst>
                    <a:ext uri="{9D8B030D-6E8A-4147-A177-3AD203B41FA5}">
                      <a16:colId xmlns:a16="http://schemas.microsoft.com/office/drawing/2014/main" val="3839570682"/>
                    </a:ext>
                  </a:extLst>
                </a:gridCol>
                <a:gridCol w="1752459">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s-419" sz="1600">
                          <a:solidFill>
                            <a:schemeClr val="bg1"/>
                          </a:solidFill>
                          <a:latin typeface="Century Gothic" panose="020B0502020202020204" pitchFamily="34" charset="0"/>
                        </a:rPr>
                        <a:t>Enero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Febrero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Marzo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Abril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Mayo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Junio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27613129"/>
                  </a:ext>
                </a:extLst>
              </a:tr>
              <a:tr h="676656">
                <a:tc>
                  <a:txBody>
                    <a:bodyPr/>
                    <a:lstStyle/>
                    <a:p>
                      <a:pPr algn="ctr" rtl="0">
                        <a:lnSpc>
                          <a:spcPct val="100000"/>
                        </a:lnSpc>
                      </a:pPr>
                      <a:r>
                        <a:rPr lang="es-419" sz="1600" b="1">
                          <a:solidFill>
                            <a:schemeClr val="bg1"/>
                          </a:solidFill>
                          <a:latin typeface="Century Gothic" panose="020B0502020202020204" pitchFamily="34" charset="0"/>
                        </a:rPr>
                        <a:t>Tarea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965858687"/>
                  </a:ext>
                </a:extLst>
              </a:tr>
              <a:tr h="676656">
                <a:tc>
                  <a:txBody>
                    <a:bodyPr/>
                    <a:lstStyle/>
                    <a:p>
                      <a:pPr algn="ctr" rtl="0">
                        <a:lnSpc>
                          <a:spcPct val="100000"/>
                        </a:lnSpc>
                      </a:pPr>
                      <a:r>
                        <a:rPr lang="es-419" sz="1600" b="1">
                          <a:solidFill>
                            <a:schemeClr val="bg1"/>
                          </a:solidFill>
                          <a:latin typeface="Century Gothic" panose="020B0502020202020204" pitchFamily="34" charset="0"/>
                        </a:rPr>
                        <a:t>Tarea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00816345"/>
                  </a:ext>
                </a:extLst>
              </a:tr>
              <a:tr h="676656">
                <a:tc>
                  <a:txBody>
                    <a:bodyPr/>
                    <a:lstStyle/>
                    <a:p>
                      <a:pPr algn="ctr" rtl="0">
                        <a:lnSpc>
                          <a:spcPct val="100000"/>
                        </a:lnSpc>
                      </a:pPr>
                      <a:r>
                        <a:rPr lang="es-419" sz="1600" b="1">
                          <a:solidFill>
                            <a:schemeClr val="bg1"/>
                          </a:solidFill>
                          <a:latin typeface="Century Gothic" panose="020B0502020202020204" pitchFamily="34" charset="0"/>
                        </a:rPr>
                        <a:t>Tarea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92502013"/>
                  </a:ext>
                </a:extLst>
              </a:tr>
              <a:tr h="676656">
                <a:tc>
                  <a:txBody>
                    <a:bodyPr/>
                    <a:lstStyle/>
                    <a:p>
                      <a:pPr algn="ctr" rtl="0">
                        <a:lnSpc>
                          <a:spcPct val="100000"/>
                        </a:lnSpc>
                      </a:pPr>
                      <a:r>
                        <a:rPr lang="es-419" sz="1600" b="1">
                          <a:solidFill>
                            <a:schemeClr val="bg1"/>
                          </a:solidFill>
                          <a:latin typeface="Century Gothic" panose="020B0502020202020204" pitchFamily="34" charset="0"/>
                        </a:rPr>
                        <a:t>Tarea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699537522"/>
                  </a:ext>
                </a:extLst>
              </a:tr>
              <a:tr h="676656">
                <a:tc>
                  <a:txBody>
                    <a:bodyPr/>
                    <a:lstStyle/>
                    <a:p>
                      <a:pPr algn="ctr" rtl="0">
                        <a:lnSpc>
                          <a:spcPct val="100000"/>
                        </a:lnSpc>
                      </a:pPr>
                      <a:r>
                        <a:rPr lang="es-419" sz="1600" b="1">
                          <a:solidFill>
                            <a:schemeClr val="bg1"/>
                          </a:solidFill>
                          <a:latin typeface="Century Gothic" panose="020B0502020202020204" pitchFamily="34" charset="0"/>
                        </a:rPr>
                        <a:t>Tarea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3119141191"/>
                  </a:ext>
                </a:extLst>
              </a:tr>
              <a:tr h="676656">
                <a:tc>
                  <a:txBody>
                    <a:bodyPr/>
                    <a:lstStyle/>
                    <a:p>
                      <a:pPr algn="ctr" rtl="0">
                        <a:lnSpc>
                          <a:spcPct val="100000"/>
                        </a:lnSpc>
                      </a:pPr>
                      <a:r>
                        <a:rPr lang="es-419" sz="1600" b="1">
                          <a:solidFill>
                            <a:schemeClr val="bg1"/>
                          </a:solidFill>
                          <a:latin typeface="Century Gothic" panose="020B0502020202020204" pitchFamily="34" charset="0"/>
                        </a:rPr>
                        <a:t>Tarea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11561401"/>
                  </a:ext>
                </a:extLst>
              </a:tr>
              <a:tr h="676656">
                <a:tc>
                  <a:txBody>
                    <a:bodyPr/>
                    <a:lstStyle/>
                    <a:p>
                      <a:pPr algn="ctr" rtl="0">
                        <a:lnSpc>
                          <a:spcPct val="100000"/>
                        </a:lnSpc>
                      </a:pPr>
                      <a:r>
                        <a:rPr lang="es-419" sz="1600" b="1">
                          <a:solidFill>
                            <a:schemeClr val="bg1"/>
                          </a:solidFill>
                          <a:latin typeface="Century Gothic" panose="020B0502020202020204" pitchFamily="34" charset="0"/>
                        </a:rPr>
                        <a:t>Tarea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94209273"/>
                  </a:ext>
                </a:extLst>
              </a:tr>
              <a:tr h="676656">
                <a:tc>
                  <a:txBody>
                    <a:bodyPr/>
                    <a:lstStyle/>
                    <a:p>
                      <a:pPr algn="ctr" rtl="0">
                        <a:lnSpc>
                          <a:spcPct val="100000"/>
                        </a:lnSpc>
                      </a:pPr>
                      <a:r>
                        <a:rPr lang="es-419" sz="1600" b="1">
                          <a:solidFill>
                            <a:schemeClr val="bg1"/>
                          </a:solidFill>
                          <a:latin typeface="Century Gothic" panose="020B0502020202020204" pitchFamily="34" charset="0"/>
                        </a:rPr>
                        <a:t>Tarea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231338756"/>
                  </a:ext>
                </a:extLst>
              </a:tr>
            </a:tbl>
          </a:graphicData>
        </a:graphic>
      </p:graphicFrame>
      <p:sp>
        <p:nvSpPr>
          <p:cNvPr id="10" name="Rectangle 9">
            <a:extLst>
              <a:ext uri="{FF2B5EF4-FFF2-40B4-BE49-F238E27FC236}">
                <a16:creationId xmlns:a16="http://schemas.microsoft.com/office/drawing/2014/main" id="{D517DF59-F5DC-E5EE-351D-14E0A20FBE7B}"/>
              </a:ext>
            </a:extLst>
          </p:cNvPr>
          <p:cNvSpPr/>
          <p:nvPr/>
        </p:nvSpPr>
        <p:spPr>
          <a:xfrm>
            <a:off x="1887597" y="997599"/>
            <a:ext cx="2600427"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11" name="Rectangle 10">
            <a:extLst>
              <a:ext uri="{FF2B5EF4-FFF2-40B4-BE49-F238E27FC236}">
                <a16:creationId xmlns:a16="http://schemas.microsoft.com/office/drawing/2014/main" id="{6F2BBBDD-668D-F844-433B-894A7E6C9E93}"/>
              </a:ext>
            </a:extLst>
          </p:cNvPr>
          <p:cNvSpPr/>
          <p:nvPr/>
        </p:nvSpPr>
        <p:spPr>
          <a:xfrm>
            <a:off x="3605724" y="1692235"/>
            <a:ext cx="2885611"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12" name="Rectangle 11">
            <a:extLst>
              <a:ext uri="{FF2B5EF4-FFF2-40B4-BE49-F238E27FC236}">
                <a16:creationId xmlns:a16="http://schemas.microsoft.com/office/drawing/2014/main" id="{03869455-D81E-5308-55A4-A5E18AF02BF8}"/>
              </a:ext>
            </a:extLst>
          </p:cNvPr>
          <p:cNvSpPr/>
          <p:nvPr/>
        </p:nvSpPr>
        <p:spPr>
          <a:xfrm>
            <a:off x="5698674" y="2363303"/>
            <a:ext cx="260042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13" name="Rectangle 12">
            <a:extLst>
              <a:ext uri="{FF2B5EF4-FFF2-40B4-BE49-F238E27FC236}">
                <a16:creationId xmlns:a16="http://schemas.microsoft.com/office/drawing/2014/main" id="{226DB651-CA10-6189-6221-FE10C6003183}"/>
              </a:ext>
            </a:extLst>
          </p:cNvPr>
          <p:cNvSpPr/>
          <p:nvPr/>
        </p:nvSpPr>
        <p:spPr>
          <a:xfrm>
            <a:off x="3605724" y="3035831"/>
            <a:ext cx="2749809"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14" name="Rectangle 13">
            <a:extLst>
              <a:ext uri="{FF2B5EF4-FFF2-40B4-BE49-F238E27FC236}">
                <a16:creationId xmlns:a16="http://schemas.microsoft.com/office/drawing/2014/main" id="{20F0B14E-D17C-4B29-19C2-BE26DCFDB6ED}"/>
              </a:ext>
            </a:extLst>
          </p:cNvPr>
          <p:cNvSpPr/>
          <p:nvPr/>
        </p:nvSpPr>
        <p:spPr>
          <a:xfrm>
            <a:off x="7496269" y="3720395"/>
            <a:ext cx="2109457"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15" name="Rectangle 14">
            <a:extLst>
              <a:ext uri="{FF2B5EF4-FFF2-40B4-BE49-F238E27FC236}">
                <a16:creationId xmlns:a16="http://schemas.microsoft.com/office/drawing/2014/main" id="{E91CEFDD-D174-8A6A-0BC3-375159DEB0E7}"/>
              </a:ext>
            </a:extLst>
          </p:cNvPr>
          <p:cNvSpPr/>
          <p:nvPr/>
        </p:nvSpPr>
        <p:spPr>
          <a:xfrm>
            <a:off x="8992998" y="4394603"/>
            <a:ext cx="1738080"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dirty="0">
                <a:latin typeface="Century Gothic" panose="020B0502020202020204" pitchFamily="34" charset="0"/>
              </a:rPr>
              <a:t>Texto de ejemplo</a:t>
            </a:r>
          </a:p>
        </p:txBody>
      </p:sp>
      <p:sp>
        <p:nvSpPr>
          <p:cNvPr id="16" name="Rectangle 15">
            <a:extLst>
              <a:ext uri="{FF2B5EF4-FFF2-40B4-BE49-F238E27FC236}">
                <a16:creationId xmlns:a16="http://schemas.microsoft.com/office/drawing/2014/main" id="{A7D76327-B4F3-6C18-A7C2-D97EFF0EF886}"/>
              </a:ext>
            </a:extLst>
          </p:cNvPr>
          <p:cNvSpPr/>
          <p:nvPr/>
        </p:nvSpPr>
        <p:spPr>
          <a:xfrm>
            <a:off x="9963712" y="5068811"/>
            <a:ext cx="1724998"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
        <p:nvSpPr>
          <p:cNvPr id="22" name="5-Point Star 21">
            <a:extLst>
              <a:ext uri="{FF2B5EF4-FFF2-40B4-BE49-F238E27FC236}">
                <a16:creationId xmlns:a16="http://schemas.microsoft.com/office/drawing/2014/main" id="{BF086911-2D74-C621-293F-66B2A7C9491F}"/>
              </a:ext>
            </a:extLst>
          </p:cNvPr>
          <p:cNvSpPr/>
          <p:nvPr/>
        </p:nvSpPr>
        <p:spPr>
          <a:xfrm>
            <a:off x="1728458"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TextBox 22">
            <a:extLst>
              <a:ext uri="{FF2B5EF4-FFF2-40B4-BE49-F238E27FC236}">
                <a16:creationId xmlns:a16="http://schemas.microsoft.com/office/drawing/2014/main" id="{510CAA56-4256-5A3F-F069-E8F6C8401DC9}"/>
              </a:ext>
            </a:extLst>
          </p:cNvPr>
          <p:cNvSpPr txBox="1"/>
          <p:nvPr/>
        </p:nvSpPr>
        <p:spPr>
          <a:xfrm>
            <a:off x="1945741" y="3056794"/>
            <a:ext cx="1529934" cy="276999"/>
          </a:xfrm>
          <a:prstGeom prst="rect">
            <a:avLst/>
          </a:prstGeom>
          <a:noFill/>
        </p:spPr>
        <p:txBody>
          <a:bodyPr wrap="square" rtlCol="0">
            <a:spAutoFit/>
          </a:bodyPr>
          <a:lstStyle/>
          <a:p>
            <a:pPr rtl="0"/>
            <a:r>
              <a:rPr lang="es-419" sz="1200" b="1">
                <a:solidFill>
                  <a:schemeClr val="bg2"/>
                </a:solidFill>
                <a:latin typeface="Century Gothic" panose="020B0502020202020204" pitchFamily="34" charset="0"/>
              </a:rPr>
              <a:t>Hito</a:t>
            </a:r>
          </a:p>
        </p:txBody>
      </p:sp>
      <p:sp>
        <p:nvSpPr>
          <p:cNvPr id="24" name="5-Point Star 23">
            <a:extLst>
              <a:ext uri="{FF2B5EF4-FFF2-40B4-BE49-F238E27FC236}">
                <a16:creationId xmlns:a16="http://schemas.microsoft.com/office/drawing/2014/main" id="{F9C77106-8A22-B465-9CAD-7DF00D2A7334}"/>
              </a:ext>
            </a:extLst>
          </p:cNvPr>
          <p:cNvSpPr/>
          <p:nvPr/>
        </p:nvSpPr>
        <p:spPr>
          <a:xfrm>
            <a:off x="9183863"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extBox 24">
            <a:extLst>
              <a:ext uri="{FF2B5EF4-FFF2-40B4-BE49-F238E27FC236}">
                <a16:creationId xmlns:a16="http://schemas.microsoft.com/office/drawing/2014/main" id="{C8F3A9EA-AEE6-0B19-910B-AD2BD4D85D4C}"/>
              </a:ext>
            </a:extLst>
          </p:cNvPr>
          <p:cNvSpPr txBox="1"/>
          <p:nvPr/>
        </p:nvSpPr>
        <p:spPr>
          <a:xfrm>
            <a:off x="9401146" y="3056794"/>
            <a:ext cx="1529934" cy="276999"/>
          </a:xfrm>
          <a:prstGeom prst="rect">
            <a:avLst/>
          </a:prstGeom>
          <a:noFill/>
        </p:spPr>
        <p:txBody>
          <a:bodyPr wrap="square" rtlCol="0">
            <a:spAutoFit/>
          </a:bodyPr>
          <a:lstStyle/>
          <a:p>
            <a:pPr rtl="0"/>
            <a:r>
              <a:rPr lang="es-419" sz="1200" b="1">
                <a:solidFill>
                  <a:schemeClr val="bg2"/>
                </a:solidFill>
                <a:latin typeface="Century Gothic" panose="020B0502020202020204" pitchFamily="34" charset="0"/>
              </a:rPr>
              <a:t>Hito</a:t>
            </a:r>
          </a:p>
        </p:txBody>
      </p:sp>
      <p:sp>
        <p:nvSpPr>
          <p:cNvPr id="26" name="5-Point Star 25">
            <a:extLst>
              <a:ext uri="{FF2B5EF4-FFF2-40B4-BE49-F238E27FC236}">
                <a16:creationId xmlns:a16="http://schemas.microsoft.com/office/drawing/2014/main" id="{A2EDFC30-A84C-6628-1CA9-2CE217560F58}"/>
              </a:ext>
            </a:extLst>
          </p:cNvPr>
          <p:cNvSpPr/>
          <p:nvPr/>
        </p:nvSpPr>
        <p:spPr>
          <a:xfrm>
            <a:off x="8516599" y="239694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TextBox 26">
            <a:extLst>
              <a:ext uri="{FF2B5EF4-FFF2-40B4-BE49-F238E27FC236}">
                <a16:creationId xmlns:a16="http://schemas.microsoft.com/office/drawing/2014/main" id="{0EB60B22-491E-2B43-05EE-05C3ABF4EAA0}"/>
              </a:ext>
            </a:extLst>
          </p:cNvPr>
          <p:cNvSpPr txBox="1"/>
          <p:nvPr/>
        </p:nvSpPr>
        <p:spPr>
          <a:xfrm>
            <a:off x="8733882" y="2372230"/>
            <a:ext cx="1529934" cy="276999"/>
          </a:xfrm>
          <a:prstGeom prst="rect">
            <a:avLst/>
          </a:prstGeom>
          <a:noFill/>
        </p:spPr>
        <p:txBody>
          <a:bodyPr wrap="square" rtlCol="0">
            <a:spAutoFit/>
          </a:bodyPr>
          <a:lstStyle/>
          <a:p>
            <a:pPr rtl="0"/>
            <a:r>
              <a:rPr lang="es-419" sz="1200" b="1">
                <a:solidFill>
                  <a:schemeClr val="bg2"/>
                </a:solidFill>
                <a:latin typeface="Century Gothic" panose="020B0502020202020204" pitchFamily="34" charset="0"/>
              </a:rPr>
              <a:t>Hito</a:t>
            </a:r>
          </a:p>
        </p:txBody>
      </p:sp>
      <p:sp>
        <p:nvSpPr>
          <p:cNvPr id="28" name="5-Point Star 27">
            <a:extLst>
              <a:ext uri="{FF2B5EF4-FFF2-40B4-BE49-F238E27FC236}">
                <a16:creationId xmlns:a16="http://schemas.microsoft.com/office/drawing/2014/main" id="{C4176FA1-9D73-1FF1-7055-1B8BCDDC1E2B}"/>
              </a:ext>
            </a:extLst>
          </p:cNvPr>
          <p:cNvSpPr/>
          <p:nvPr/>
        </p:nvSpPr>
        <p:spPr>
          <a:xfrm>
            <a:off x="5066250" y="104030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TextBox 28">
            <a:extLst>
              <a:ext uri="{FF2B5EF4-FFF2-40B4-BE49-F238E27FC236}">
                <a16:creationId xmlns:a16="http://schemas.microsoft.com/office/drawing/2014/main" id="{54079B58-B829-0864-65DD-14DDC696F8ED}"/>
              </a:ext>
            </a:extLst>
          </p:cNvPr>
          <p:cNvSpPr txBox="1"/>
          <p:nvPr/>
        </p:nvSpPr>
        <p:spPr>
          <a:xfrm>
            <a:off x="5283533" y="1015590"/>
            <a:ext cx="1529934" cy="276999"/>
          </a:xfrm>
          <a:prstGeom prst="rect">
            <a:avLst/>
          </a:prstGeom>
          <a:noFill/>
        </p:spPr>
        <p:txBody>
          <a:bodyPr wrap="square" rtlCol="0">
            <a:spAutoFit/>
          </a:bodyPr>
          <a:lstStyle/>
          <a:p>
            <a:pPr rtl="0"/>
            <a:r>
              <a:rPr lang="es-419" sz="1200" b="1">
                <a:solidFill>
                  <a:schemeClr val="bg2"/>
                </a:solidFill>
                <a:latin typeface="Century Gothic" panose="020B0502020202020204" pitchFamily="34" charset="0"/>
              </a:rPr>
              <a:t>Hito</a:t>
            </a:r>
          </a:p>
        </p:txBody>
      </p:sp>
      <p:sp>
        <p:nvSpPr>
          <p:cNvPr id="30" name="5-Point Star 29">
            <a:extLst>
              <a:ext uri="{FF2B5EF4-FFF2-40B4-BE49-F238E27FC236}">
                <a16:creationId xmlns:a16="http://schemas.microsoft.com/office/drawing/2014/main" id="{1691CF67-5C99-911E-A5D7-C5747281F3F4}"/>
              </a:ext>
            </a:extLst>
          </p:cNvPr>
          <p:cNvSpPr/>
          <p:nvPr/>
        </p:nvSpPr>
        <p:spPr>
          <a:xfrm>
            <a:off x="7751632" y="510856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1" name="TextBox 30">
            <a:extLst>
              <a:ext uri="{FF2B5EF4-FFF2-40B4-BE49-F238E27FC236}">
                <a16:creationId xmlns:a16="http://schemas.microsoft.com/office/drawing/2014/main" id="{CAA8524C-7BD6-8290-E422-8C9A29F59760}"/>
              </a:ext>
            </a:extLst>
          </p:cNvPr>
          <p:cNvSpPr txBox="1"/>
          <p:nvPr/>
        </p:nvSpPr>
        <p:spPr>
          <a:xfrm>
            <a:off x="7968915" y="5083854"/>
            <a:ext cx="1529934" cy="276999"/>
          </a:xfrm>
          <a:prstGeom prst="rect">
            <a:avLst/>
          </a:prstGeom>
          <a:noFill/>
        </p:spPr>
        <p:txBody>
          <a:bodyPr wrap="square" rtlCol="0">
            <a:spAutoFit/>
          </a:bodyPr>
          <a:lstStyle/>
          <a:p>
            <a:pPr rtl="0"/>
            <a:r>
              <a:rPr lang="es-419" sz="1200" b="1">
                <a:solidFill>
                  <a:schemeClr val="bg2"/>
                </a:solidFill>
                <a:latin typeface="Century Gothic" panose="020B0502020202020204" pitchFamily="34" charset="0"/>
              </a:rPr>
              <a:t>Hito</a:t>
            </a:r>
          </a:p>
        </p:txBody>
      </p:sp>
      <p:sp>
        <p:nvSpPr>
          <p:cNvPr id="32" name="Rectangle 31">
            <a:extLst>
              <a:ext uri="{FF2B5EF4-FFF2-40B4-BE49-F238E27FC236}">
                <a16:creationId xmlns:a16="http://schemas.microsoft.com/office/drawing/2014/main" id="{320FB56F-4D65-90CC-655F-BFEF88933D08}"/>
              </a:ext>
            </a:extLst>
          </p:cNvPr>
          <p:cNvSpPr/>
          <p:nvPr/>
        </p:nvSpPr>
        <p:spPr>
          <a:xfrm>
            <a:off x="8871121" y="5737454"/>
            <a:ext cx="210945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a:latin typeface="Century Gothic" panose="020B0502020202020204" pitchFamily="34" charset="0"/>
              </a:rPr>
              <a:t>Texto de ejemplo</a:t>
            </a:r>
          </a:p>
        </p:txBody>
      </p:sp>
    </p:spTree>
    <p:extLst>
      <p:ext uri="{BB962C8B-B14F-4D97-AF65-F5344CB8AC3E}">
        <p14:creationId xmlns:p14="http://schemas.microsoft.com/office/powerpoint/2010/main" val="1619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atrón de rayas azules sobre fondo negro">
            <a:extLst>
              <a:ext uri="{FF2B5EF4-FFF2-40B4-BE49-F238E27FC236}">
                <a16:creationId xmlns:a16="http://schemas.microsoft.com/office/drawing/2014/main" id="{289463AF-BC84-A83A-2D66-4C3E6254B28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8" name="Google Shape;101;p2">
            <a:extLst>
              <a:ext uri="{FF2B5EF4-FFF2-40B4-BE49-F238E27FC236}">
                <a16:creationId xmlns:a16="http://schemas.microsoft.com/office/drawing/2014/main" id="{BF862D7C-37BC-79B4-0B63-D6AAD5AB0725}"/>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s-419" sz="1800" b="1">
                <a:solidFill>
                  <a:schemeClr val="bg1"/>
                </a:solidFill>
                <a:latin typeface="Century Gothic"/>
                <a:ea typeface="Century Gothic"/>
                <a:cs typeface="Century Gothic"/>
                <a:sym typeface="Century Gothic"/>
              </a:rPr>
              <a:t>Lanzamientos</a:t>
            </a:r>
          </a:p>
        </p:txBody>
      </p:sp>
      <p:graphicFrame>
        <p:nvGraphicFramePr>
          <p:cNvPr id="2" name="Table 2">
            <a:extLst>
              <a:ext uri="{FF2B5EF4-FFF2-40B4-BE49-F238E27FC236}">
                <a16:creationId xmlns:a16="http://schemas.microsoft.com/office/drawing/2014/main" id="{C6FB717E-A1F6-C5B8-4B15-65947A89ED9C}"/>
              </a:ext>
            </a:extLst>
          </p:cNvPr>
          <p:cNvGraphicFramePr>
            <a:graphicFrameLocks noGrp="1"/>
          </p:cNvGraphicFramePr>
          <p:nvPr>
            <p:extLst>
              <p:ext uri="{D42A27DB-BD31-4B8C-83A1-F6EECF244321}">
                <p14:modId xmlns:p14="http://schemas.microsoft.com/office/powerpoint/2010/main" val="1465657088"/>
              </p:ext>
            </p:extLst>
          </p:nvPr>
        </p:nvGraphicFramePr>
        <p:xfrm>
          <a:off x="152400" y="232430"/>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s-419" sz="1600">
                          <a:solidFill>
                            <a:schemeClr val="bg1"/>
                          </a:solidFill>
                          <a:latin typeface="Century Gothic" panose="020B0502020202020204" pitchFamily="34" charset="0"/>
                        </a:rPr>
                        <a:t>Lanzamiento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Lanzamiento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Lanzamiento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600" b="1" kern="1200">
                          <a:solidFill>
                            <a:schemeClr val="bg1"/>
                          </a:solidFill>
                          <a:latin typeface="Century Gothic" panose="020B0502020202020204" pitchFamily="34" charset="0"/>
                          <a:ea typeface="+mn-ea"/>
                          <a:cs typeface="+mn-cs"/>
                        </a:rPr>
                        <a:t>Lanzamiento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rtl="0">
                        <a:lnSpc>
                          <a:spcPct val="100000"/>
                        </a:lnSpc>
                      </a:pPr>
                      <a:r>
                        <a:rPr lang="es-419" sz="1600" b="1">
                          <a:solidFill>
                            <a:schemeClr val="bg1"/>
                          </a:solidFill>
                          <a:latin typeface="Century Gothic" panose="020B0502020202020204" pitchFamily="34" charset="0"/>
                        </a:rPr>
                        <a:t>Funciones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ctr" rtl="0">
                        <a:lnSpc>
                          <a:spcPct val="100000"/>
                        </a:lnSpc>
                      </a:pPr>
                      <a:r>
                        <a:rPr lang="es-419" sz="1600" b="1" kern="1200" dirty="0">
                          <a:solidFill>
                            <a:schemeClr val="bg1"/>
                          </a:solidFill>
                          <a:latin typeface="Century Gothic" panose="020B0502020202020204" pitchFamily="34" charset="0"/>
                          <a:ea typeface="+mn-ea"/>
                          <a:cs typeface="+mn-cs"/>
                        </a:rPr>
                        <a:t>Corrección de errores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rtl="0">
                        <a:lnSpc>
                          <a:spcPct val="100000"/>
                        </a:lnSpc>
                      </a:pPr>
                      <a:r>
                        <a:rPr lang="es-419" sz="1600" b="1" kern="1200">
                          <a:solidFill>
                            <a:schemeClr val="bg1"/>
                          </a:solidFill>
                          <a:latin typeface="Century Gothic" panose="020B0502020202020204" pitchFamily="34" charset="0"/>
                          <a:ea typeface="+mn-ea"/>
                          <a:cs typeface="+mn-cs"/>
                        </a:rPr>
                        <a:t>Promoción</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F7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A78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C39D"/>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DEAE"/>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EDBF"/>
                    </a:solidFill>
                  </a:tcPr>
                </a:tc>
                <a:extLst>
                  <a:ext uri="{0D108BD9-81ED-4DB2-BD59-A6C34878D82A}">
                    <a16:rowId xmlns:a16="http://schemas.microsoft.com/office/drawing/2014/main" val="992502013"/>
                  </a:ext>
                </a:extLst>
              </a:tr>
            </a:tbl>
          </a:graphicData>
        </a:graphic>
      </p:graphicFrame>
      <p:sp>
        <p:nvSpPr>
          <p:cNvPr id="3" name="Rectangle 2">
            <a:extLst>
              <a:ext uri="{FF2B5EF4-FFF2-40B4-BE49-F238E27FC236}">
                <a16:creationId xmlns:a16="http://schemas.microsoft.com/office/drawing/2014/main" id="{A0CB4729-8219-DEC7-4564-765D56ED3AA1}"/>
              </a:ext>
            </a:extLst>
          </p:cNvPr>
          <p:cNvSpPr/>
          <p:nvPr/>
        </p:nvSpPr>
        <p:spPr>
          <a:xfrm>
            <a:off x="861392"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4" name="Rectangle 3">
            <a:extLst>
              <a:ext uri="{FF2B5EF4-FFF2-40B4-BE49-F238E27FC236}">
                <a16:creationId xmlns:a16="http://schemas.microsoft.com/office/drawing/2014/main" id="{D54C82CA-7924-848A-10CA-BED49A8F0098}"/>
              </a:ext>
            </a:extLst>
          </p:cNvPr>
          <p:cNvSpPr/>
          <p:nvPr/>
        </p:nvSpPr>
        <p:spPr>
          <a:xfrm>
            <a:off x="861392"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5" name="Rectangle 4">
            <a:extLst>
              <a:ext uri="{FF2B5EF4-FFF2-40B4-BE49-F238E27FC236}">
                <a16:creationId xmlns:a16="http://schemas.microsoft.com/office/drawing/2014/main" id="{68E72CC9-C960-494C-5438-5A80576564AF}"/>
              </a:ext>
            </a:extLst>
          </p:cNvPr>
          <p:cNvSpPr/>
          <p:nvPr/>
        </p:nvSpPr>
        <p:spPr>
          <a:xfrm>
            <a:off x="861392" y="20170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6" name="Rectangle 5">
            <a:extLst>
              <a:ext uri="{FF2B5EF4-FFF2-40B4-BE49-F238E27FC236}">
                <a16:creationId xmlns:a16="http://schemas.microsoft.com/office/drawing/2014/main" id="{DE4B19BB-742C-AEE6-D770-7D719697C505}"/>
              </a:ext>
            </a:extLst>
          </p:cNvPr>
          <p:cNvSpPr/>
          <p:nvPr/>
        </p:nvSpPr>
        <p:spPr>
          <a:xfrm>
            <a:off x="3697357"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7" name="Rectangle 6">
            <a:extLst>
              <a:ext uri="{FF2B5EF4-FFF2-40B4-BE49-F238E27FC236}">
                <a16:creationId xmlns:a16="http://schemas.microsoft.com/office/drawing/2014/main" id="{387FD28A-6EF6-BEDA-95CE-69F03139F53B}"/>
              </a:ext>
            </a:extLst>
          </p:cNvPr>
          <p:cNvSpPr/>
          <p:nvPr/>
        </p:nvSpPr>
        <p:spPr>
          <a:xfrm>
            <a:off x="3727174"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8" name="Rectangle 7">
            <a:extLst>
              <a:ext uri="{FF2B5EF4-FFF2-40B4-BE49-F238E27FC236}">
                <a16:creationId xmlns:a16="http://schemas.microsoft.com/office/drawing/2014/main" id="{0F1E5E20-B2EA-D32F-AE69-93A1F4A25AC8}"/>
              </a:ext>
            </a:extLst>
          </p:cNvPr>
          <p:cNvSpPr/>
          <p:nvPr/>
        </p:nvSpPr>
        <p:spPr>
          <a:xfrm>
            <a:off x="6530008"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9" name="Rectangle 8">
            <a:extLst>
              <a:ext uri="{FF2B5EF4-FFF2-40B4-BE49-F238E27FC236}">
                <a16:creationId xmlns:a16="http://schemas.microsoft.com/office/drawing/2014/main" id="{C3900DD5-798A-4436-E0B1-FD722C20E5D5}"/>
              </a:ext>
            </a:extLst>
          </p:cNvPr>
          <p:cNvSpPr/>
          <p:nvPr/>
        </p:nvSpPr>
        <p:spPr>
          <a:xfrm>
            <a:off x="9362659"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0" name="Rectangle 9">
            <a:extLst>
              <a:ext uri="{FF2B5EF4-FFF2-40B4-BE49-F238E27FC236}">
                <a16:creationId xmlns:a16="http://schemas.microsoft.com/office/drawing/2014/main" id="{526EE2CB-4E45-3310-6B79-FEFE2D6B02B2}"/>
              </a:ext>
            </a:extLst>
          </p:cNvPr>
          <p:cNvSpPr/>
          <p:nvPr/>
        </p:nvSpPr>
        <p:spPr>
          <a:xfrm>
            <a:off x="9362659"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1" name="Rectangle 10">
            <a:extLst>
              <a:ext uri="{FF2B5EF4-FFF2-40B4-BE49-F238E27FC236}">
                <a16:creationId xmlns:a16="http://schemas.microsoft.com/office/drawing/2014/main" id="{0E999EEF-7B88-E49D-0BD3-255E88E2E45F}"/>
              </a:ext>
            </a:extLst>
          </p:cNvPr>
          <p:cNvSpPr/>
          <p:nvPr/>
        </p:nvSpPr>
        <p:spPr>
          <a:xfrm>
            <a:off x="861392"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2" name="Rectangle 11">
            <a:extLst>
              <a:ext uri="{FF2B5EF4-FFF2-40B4-BE49-F238E27FC236}">
                <a16:creationId xmlns:a16="http://schemas.microsoft.com/office/drawing/2014/main" id="{F3208853-A1FE-7E45-E034-6A435B2C1434}"/>
              </a:ext>
            </a:extLst>
          </p:cNvPr>
          <p:cNvSpPr/>
          <p:nvPr/>
        </p:nvSpPr>
        <p:spPr>
          <a:xfrm>
            <a:off x="861392"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3" name="Rectangle 12">
            <a:extLst>
              <a:ext uri="{FF2B5EF4-FFF2-40B4-BE49-F238E27FC236}">
                <a16:creationId xmlns:a16="http://schemas.microsoft.com/office/drawing/2014/main" id="{53073A69-06AD-127B-E339-D4E475A971AA}"/>
              </a:ext>
            </a:extLst>
          </p:cNvPr>
          <p:cNvSpPr/>
          <p:nvPr/>
        </p:nvSpPr>
        <p:spPr>
          <a:xfrm>
            <a:off x="3697357"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4" name="Rectangle 13">
            <a:extLst>
              <a:ext uri="{FF2B5EF4-FFF2-40B4-BE49-F238E27FC236}">
                <a16:creationId xmlns:a16="http://schemas.microsoft.com/office/drawing/2014/main" id="{C94B41D4-545A-917E-39B2-D694E63027F9}"/>
              </a:ext>
            </a:extLst>
          </p:cNvPr>
          <p:cNvSpPr/>
          <p:nvPr/>
        </p:nvSpPr>
        <p:spPr>
          <a:xfrm>
            <a:off x="3697357"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5" name="Rectangle 14">
            <a:extLst>
              <a:ext uri="{FF2B5EF4-FFF2-40B4-BE49-F238E27FC236}">
                <a16:creationId xmlns:a16="http://schemas.microsoft.com/office/drawing/2014/main" id="{6A9BAEA6-1FC3-D5DE-5CED-9295E3480D69}"/>
              </a:ext>
            </a:extLst>
          </p:cNvPr>
          <p:cNvSpPr/>
          <p:nvPr/>
        </p:nvSpPr>
        <p:spPr>
          <a:xfrm>
            <a:off x="6530008"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6" name="Rectangle 15">
            <a:extLst>
              <a:ext uri="{FF2B5EF4-FFF2-40B4-BE49-F238E27FC236}">
                <a16:creationId xmlns:a16="http://schemas.microsoft.com/office/drawing/2014/main" id="{9CD0CBEE-C3EB-4E73-C6BA-9CF5D51874AE}"/>
              </a:ext>
            </a:extLst>
          </p:cNvPr>
          <p:cNvSpPr/>
          <p:nvPr/>
        </p:nvSpPr>
        <p:spPr>
          <a:xfrm>
            <a:off x="9362659"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7" name="Rectangle 16">
            <a:extLst>
              <a:ext uri="{FF2B5EF4-FFF2-40B4-BE49-F238E27FC236}">
                <a16:creationId xmlns:a16="http://schemas.microsoft.com/office/drawing/2014/main" id="{9FFCA358-AC0C-5F01-E536-A0B6BFFCBE41}"/>
              </a:ext>
            </a:extLst>
          </p:cNvPr>
          <p:cNvSpPr/>
          <p:nvPr/>
        </p:nvSpPr>
        <p:spPr>
          <a:xfrm>
            <a:off x="861392"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8" name="Rectangle 17">
            <a:extLst>
              <a:ext uri="{FF2B5EF4-FFF2-40B4-BE49-F238E27FC236}">
                <a16:creationId xmlns:a16="http://schemas.microsoft.com/office/drawing/2014/main" id="{4CD52D9F-1311-E49F-99B3-00F31621A03D}"/>
              </a:ext>
            </a:extLst>
          </p:cNvPr>
          <p:cNvSpPr/>
          <p:nvPr/>
        </p:nvSpPr>
        <p:spPr>
          <a:xfrm>
            <a:off x="861392" y="51279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19" name="Rectangle 18">
            <a:extLst>
              <a:ext uri="{FF2B5EF4-FFF2-40B4-BE49-F238E27FC236}">
                <a16:creationId xmlns:a16="http://schemas.microsoft.com/office/drawing/2014/main" id="{23B3223B-845F-462A-74C9-F4BDD0D23754}"/>
              </a:ext>
            </a:extLst>
          </p:cNvPr>
          <p:cNvSpPr/>
          <p:nvPr/>
        </p:nvSpPr>
        <p:spPr>
          <a:xfrm>
            <a:off x="861392" y="56746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20" name="Rectangle 19">
            <a:extLst>
              <a:ext uri="{FF2B5EF4-FFF2-40B4-BE49-F238E27FC236}">
                <a16:creationId xmlns:a16="http://schemas.microsoft.com/office/drawing/2014/main" id="{B69A3EB2-E908-7563-EDD5-43C64022F41F}"/>
              </a:ext>
            </a:extLst>
          </p:cNvPr>
          <p:cNvSpPr/>
          <p:nvPr/>
        </p:nvSpPr>
        <p:spPr>
          <a:xfrm>
            <a:off x="3697357"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21" name="Rectangle 20">
            <a:extLst>
              <a:ext uri="{FF2B5EF4-FFF2-40B4-BE49-F238E27FC236}">
                <a16:creationId xmlns:a16="http://schemas.microsoft.com/office/drawing/2014/main" id="{D002EF80-FEBC-3BD7-5AC3-9DB10FD8B9E9}"/>
              </a:ext>
            </a:extLst>
          </p:cNvPr>
          <p:cNvSpPr/>
          <p:nvPr/>
        </p:nvSpPr>
        <p:spPr>
          <a:xfrm>
            <a:off x="6530008"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sp>
        <p:nvSpPr>
          <p:cNvPr id="22" name="Rectangle 21">
            <a:extLst>
              <a:ext uri="{FF2B5EF4-FFF2-40B4-BE49-F238E27FC236}">
                <a16:creationId xmlns:a16="http://schemas.microsoft.com/office/drawing/2014/main" id="{03EE2A16-D48F-9F6F-C788-EDA0F815D1C8}"/>
              </a:ext>
            </a:extLst>
          </p:cNvPr>
          <p:cNvSpPr/>
          <p:nvPr/>
        </p:nvSpPr>
        <p:spPr>
          <a:xfrm>
            <a:off x="9362659"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lumMod val="65000"/>
                    <a:lumOff val="35000"/>
                  </a:schemeClr>
                </a:solidFill>
                <a:latin typeface="Century Gothic" panose="020B0502020202020204" pitchFamily="34" charset="0"/>
              </a:rPr>
              <a:t>Texto de ejemplo</a:t>
            </a:r>
          </a:p>
        </p:txBody>
      </p:sp>
      <p:pic>
        <p:nvPicPr>
          <p:cNvPr id="24" name="Graphic 23" descr="Insecto con relleno sólido">
            <a:extLst>
              <a:ext uri="{FF2B5EF4-FFF2-40B4-BE49-F238E27FC236}">
                <a16:creationId xmlns:a16="http://schemas.microsoft.com/office/drawing/2014/main" id="{EC41378F-4FF3-98CE-1290-ABE9AF6AF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475" y="2720518"/>
            <a:ext cx="320040" cy="320040"/>
          </a:xfrm>
          <a:prstGeom prst="rect">
            <a:avLst/>
          </a:prstGeom>
        </p:spPr>
      </p:pic>
      <p:pic>
        <p:nvPicPr>
          <p:cNvPr id="25" name="Graphic 24" descr="Estrellas con relleno sólido">
            <a:extLst>
              <a:ext uri="{FF2B5EF4-FFF2-40B4-BE49-F238E27FC236}">
                <a16:creationId xmlns:a16="http://schemas.microsoft.com/office/drawing/2014/main" id="{2CF66A30-BB70-5AC7-F486-07582FE297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797" y="860398"/>
            <a:ext cx="359396" cy="359396"/>
          </a:xfrm>
          <a:prstGeom prst="rect">
            <a:avLst/>
          </a:prstGeom>
        </p:spPr>
      </p:pic>
      <p:pic>
        <p:nvPicPr>
          <p:cNvPr id="26" name="Graphic 25" descr="Megáfono con relleno sólido">
            <a:extLst>
              <a:ext uri="{FF2B5EF4-FFF2-40B4-BE49-F238E27FC236}">
                <a16:creationId xmlns:a16="http://schemas.microsoft.com/office/drawing/2014/main" id="{10B798E4-AF62-84CE-1E1A-1683E4B3D9B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7797" y="4495477"/>
            <a:ext cx="359396" cy="359396"/>
          </a:xfrm>
          <a:prstGeom prst="rect">
            <a:avLst/>
          </a:prstGeom>
        </p:spPr>
      </p:pic>
    </p:spTree>
    <p:extLst>
      <p:ext uri="{BB962C8B-B14F-4D97-AF65-F5344CB8AC3E}">
        <p14:creationId xmlns:p14="http://schemas.microsoft.com/office/powerpoint/2010/main" val="15698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atrón de rayas azules sobre fondo negro">
            <a:extLst>
              <a:ext uri="{FF2B5EF4-FFF2-40B4-BE49-F238E27FC236}">
                <a16:creationId xmlns:a16="http://schemas.microsoft.com/office/drawing/2014/main" id="{5CBA0D2F-9CFE-A932-AF6C-037ABB9222A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6" name="Google Shape;101;p2">
            <a:extLst>
              <a:ext uri="{FF2B5EF4-FFF2-40B4-BE49-F238E27FC236}">
                <a16:creationId xmlns:a16="http://schemas.microsoft.com/office/drawing/2014/main" id="{69B4D7AC-C507-B823-4106-D5941DBECAF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s-419" sz="1800" b="1">
                <a:solidFill>
                  <a:schemeClr val="bg1"/>
                </a:solidFill>
                <a:latin typeface="Century Gothic"/>
                <a:ea typeface="Century Gothic"/>
                <a:cs typeface="Century Gothic"/>
                <a:sym typeface="Century Gothic"/>
              </a:rPr>
              <a:t>Aspectos destacados del producto</a:t>
            </a:r>
          </a:p>
        </p:txBody>
      </p:sp>
      <p:sp>
        <p:nvSpPr>
          <p:cNvPr id="3" name="Google Shape;183;p7">
            <a:extLst>
              <a:ext uri="{FF2B5EF4-FFF2-40B4-BE49-F238E27FC236}">
                <a16:creationId xmlns:a16="http://schemas.microsoft.com/office/drawing/2014/main" id="{8D3AE629-71B7-2F56-C2C3-D83ABB1737E8}"/>
              </a:ext>
            </a:extLst>
          </p:cNvPr>
          <p:cNvSpPr/>
          <p:nvPr/>
        </p:nvSpPr>
        <p:spPr>
          <a:xfrm>
            <a:off x="1074646" y="1282717"/>
            <a:ext cx="2774731" cy="4690559"/>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dirty="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6" name="Google Shape;186;p7">
            <a:extLst>
              <a:ext uri="{FF2B5EF4-FFF2-40B4-BE49-F238E27FC236}">
                <a16:creationId xmlns:a16="http://schemas.microsoft.com/office/drawing/2014/main" id="{0371E4A4-8B0D-05AC-30A4-078B9E24B7EF}"/>
              </a:ext>
            </a:extLst>
          </p:cNvPr>
          <p:cNvSpPr/>
          <p:nvPr/>
        </p:nvSpPr>
        <p:spPr>
          <a:xfrm>
            <a:off x="4708634" y="1282717"/>
            <a:ext cx="2774731" cy="4690559"/>
          </a:xfrm>
          <a:prstGeom prst="roundRect">
            <a:avLst>
              <a:gd name="adj" fmla="val 8334"/>
            </a:avLst>
          </a:prstGeom>
          <a:solidFill>
            <a:srgbClr val="AA99F9"/>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9" name="Google Shape;189;p7">
            <a:extLst>
              <a:ext uri="{FF2B5EF4-FFF2-40B4-BE49-F238E27FC236}">
                <a16:creationId xmlns:a16="http://schemas.microsoft.com/office/drawing/2014/main" id="{93FD4F4F-C8DB-6EE9-E214-B98531E73B09}"/>
              </a:ext>
            </a:extLst>
          </p:cNvPr>
          <p:cNvSpPr/>
          <p:nvPr/>
        </p:nvSpPr>
        <p:spPr>
          <a:xfrm>
            <a:off x="8342623" y="1282717"/>
            <a:ext cx="2774731" cy="4690559"/>
          </a:xfrm>
          <a:prstGeom prst="roundRect">
            <a:avLst>
              <a:gd name="adj" fmla="val 7576"/>
            </a:avLst>
          </a:prstGeom>
          <a:solidFill>
            <a:schemeClr val="accent5">
              <a:lumMod val="60000"/>
              <a:lumOff val="4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s-419" sz="1600" b="0">
                <a:solidFill>
                  <a:schemeClr val="lt1"/>
                </a:solidFill>
                <a:latin typeface="Century Gothic"/>
                <a:ea typeface="Century Gothic"/>
                <a:cs typeface="Century Gothic"/>
                <a:sym typeface="Century Gothic"/>
              </a:rPr>
              <a:t>Texto de ejemplo</a:t>
            </a:r>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0" marR="0" lvl="0" indent="0" algn="l" rtl="0">
              <a:spcBef>
                <a:spcPts val="0"/>
              </a:spcBef>
              <a:spcAft>
                <a:spcPts val="0"/>
              </a:spcAft>
              <a:buNone/>
            </a:pPr>
            <a:endParaRPr sz="1600" b="0" dirty="0">
              <a:solidFill>
                <a:schemeClr val="lt1"/>
              </a:solidFill>
              <a:latin typeface="Century Gothic"/>
              <a:ea typeface="Century Gothic"/>
              <a:cs typeface="Century Gothic"/>
              <a:sym typeface="Century Gothic"/>
            </a:endParaRPr>
          </a:p>
        </p:txBody>
      </p:sp>
      <p:sp>
        <p:nvSpPr>
          <p:cNvPr id="11" name="Google Shape;195;p7">
            <a:extLst>
              <a:ext uri="{FF2B5EF4-FFF2-40B4-BE49-F238E27FC236}">
                <a16:creationId xmlns:a16="http://schemas.microsoft.com/office/drawing/2014/main" id="{64F5F504-4971-DA1E-D4CF-01281EE6082E}"/>
              </a:ext>
            </a:extLst>
          </p:cNvPr>
          <p:cNvSpPr/>
          <p:nvPr/>
        </p:nvSpPr>
        <p:spPr>
          <a:xfrm>
            <a:off x="1538375" y="977917"/>
            <a:ext cx="1847088"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1800" b="1" dirty="0">
                <a:solidFill>
                  <a:schemeClr val="lt1"/>
                </a:solidFill>
                <a:latin typeface="Century Gothic"/>
                <a:ea typeface="Century Gothic"/>
                <a:cs typeface="Century Gothic"/>
                <a:sym typeface="Century Gothic"/>
              </a:rPr>
              <a:t>Aspecto destacado 1</a:t>
            </a:r>
          </a:p>
        </p:txBody>
      </p:sp>
      <p:sp>
        <p:nvSpPr>
          <p:cNvPr id="12" name="Google Shape;196;p7">
            <a:extLst>
              <a:ext uri="{FF2B5EF4-FFF2-40B4-BE49-F238E27FC236}">
                <a16:creationId xmlns:a16="http://schemas.microsoft.com/office/drawing/2014/main" id="{C6C6AC56-E7B5-53BE-15CE-3EA78E02888C}"/>
              </a:ext>
            </a:extLst>
          </p:cNvPr>
          <p:cNvSpPr/>
          <p:nvPr/>
        </p:nvSpPr>
        <p:spPr>
          <a:xfrm>
            <a:off x="5172363" y="977917"/>
            <a:ext cx="1847273" cy="609600"/>
          </a:xfrm>
          <a:prstGeom prst="flowChartTerminator">
            <a:avLst/>
          </a:prstGeom>
          <a:solidFill>
            <a:srgbClr val="AA99F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rtl="0"/>
            <a:r>
              <a:rPr lang="es-419" sz="1800" b="1">
                <a:solidFill>
                  <a:schemeClr val="lt1"/>
                </a:solidFill>
                <a:latin typeface="Century Gothic"/>
                <a:ea typeface="Century Gothic"/>
                <a:cs typeface="Century Gothic"/>
                <a:sym typeface="Century Gothic"/>
              </a:rPr>
              <a:t>Aspecto destacado 2</a:t>
            </a:r>
          </a:p>
        </p:txBody>
      </p:sp>
      <p:sp>
        <p:nvSpPr>
          <p:cNvPr id="13" name="Google Shape;197;p7">
            <a:extLst>
              <a:ext uri="{FF2B5EF4-FFF2-40B4-BE49-F238E27FC236}">
                <a16:creationId xmlns:a16="http://schemas.microsoft.com/office/drawing/2014/main" id="{CE676E28-F128-5629-3E67-05C73BCF8BCD}"/>
              </a:ext>
            </a:extLst>
          </p:cNvPr>
          <p:cNvSpPr/>
          <p:nvPr/>
        </p:nvSpPr>
        <p:spPr>
          <a:xfrm>
            <a:off x="8806352" y="977917"/>
            <a:ext cx="1847273" cy="609600"/>
          </a:xfrm>
          <a:prstGeom prst="flowChartTerminator">
            <a:avLst/>
          </a:prstGeom>
          <a:solidFill>
            <a:schemeClr val="accent5">
              <a:lumMod val="60000"/>
              <a:lumOff val="4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1800" b="1">
                <a:solidFill>
                  <a:schemeClr val="lt1"/>
                </a:solidFill>
                <a:latin typeface="Century Gothic"/>
                <a:ea typeface="Century Gothic"/>
                <a:cs typeface="Century Gothic"/>
                <a:sym typeface="Century Gothic"/>
              </a:rPr>
              <a:t>Aspecto destacado 3</a:t>
            </a:r>
          </a:p>
        </p:txBody>
      </p:sp>
    </p:spTree>
    <p:extLst>
      <p:ext uri="{BB962C8B-B14F-4D97-AF65-F5344CB8AC3E}">
        <p14:creationId xmlns:p14="http://schemas.microsoft.com/office/powerpoint/2010/main" val="117021409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295</TotalTime>
  <Words>600</Words>
  <Application>Microsoft Office PowerPoint</Application>
  <PresentationFormat>Widescreen</PresentationFormat>
  <Paragraphs>179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Play</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Larry Wang （王鹤杨）</cp:lastModifiedBy>
  <cp:revision>53</cp:revision>
  <dcterms:created xsi:type="dcterms:W3CDTF">2021-07-07T23:54:57Z</dcterms:created>
  <dcterms:modified xsi:type="dcterms:W3CDTF">2025-04-09T08:13:59Z</dcterms:modified>
</cp:coreProperties>
</file>