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42" r:id="rId2"/>
    <p:sldId id="354" r:id="rId3"/>
    <p:sldId id="378" r:id="rId4"/>
    <p:sldId id="379" r:id="rId5"/>
    <p:sldId id="380" r:id="rId6"/>
    <p:sldId id="381" r:id="rId7"/>
    <p:sldId id="373" r:id="rId8"/>
    <p:sldId id="382" r:id="rId9"/>
    <p:sldId id="295" r:id="rId10"/>
  </p:sldIdLst>
  <p:sldSz cx="12192000" cy="6858000"/>
  <p:notesSz cx="6858000" cy="9144000"/>
  <p:defaultTextStyle>
    <a:defPPr rtl="0">
      <a:defRPr lang="es-419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DD06"/>
    <a:srgbClr val="C3BA05"/>
    <a:srgbClr val="F9EBF7"/>
    <a:srgbClr val="F2F2F2"/>
    <a:srgbClr val="FEFCCE"/>
    <a:srgbClr val="5F2078"/>
    <a:srgbClr val="578EA9"/>
    <a:srgbClr val="647C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1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5DC55B4C-D1A6-4635-BD45-F974E41AF4E2}"/>
    <pc:docChg chg="modSld">
      <pc:chgData name="Bess Dunlevy" userId="dd4b9a8537dbe9d0" providerId="LiveId" clId="{5DC55B4C-D1A6-4635-BD45-F974E41AF4E2}" dt="2025-03-29T13:28:12.609" v="20" actId="6549"/>
      <pc:docMkLst>
        <pc:docMk/>
      </pc:docMkLst>
      <pc:sldChg chg="modSp mod">
        <pc:chgData name="Bess Dunlevy" userId="dd4b9a8537dbe9d0" providerId="LiveId" clId="{5DC55B4C-D1A6-4635-BD45-F974E41AF4E2}" dt="2025-03-29T13:27:34.198" v="2" actId="6549"/>
        <pc:sldMkLst>
          <pc:docMk/>
          <pc:sldMk cId="1508588292" sldId="342"/>
        </pc:sldMkLst>
        <pc:spChg chg="mod">
          <ac:chgData name="Bess Dunlevy" userId="dd4b9a8537dbe9d0" providerId="LiveId" clId="{5DC55B4C-D1A6-4635-BD45-F974E41AF4E2}" dt="2025-03-29T13:27:31.312" v="0" actId="20577"/>
          <ac:spMkLst>
            <pc:docMk/>
            <pc:sldMk cId="1508588292" sldId="342"/>
            <ac:spMk id="33" creationId="{143A449B-AAB7-994A-92CE-8F48E2CA7DF6}"/>
          </ac:spMkLst>
        </pc:spChg>
        <pc:graphicFrameChg chg="modGraphic">
          <ac:chgData name="Bess Dunlevy" userId="dd4b9a8537dbe9d0" providerId="LiveId" clId="{5DC55B4C-D1A6-4635-BD45-F974E41AF4E2}" dt="2025-03-29T13:27:34.198" v="2" actId="6549"/>
          <ac:graphicFrameMkLst>
            <pc:docMk/>
            <pc:sldMk cId="1508588292" sldId="342"/>
            <ac:graphicFrameMk id="2" creationId="{D825810B-8961-7699-493A-E2B4E3C34CDA}"/>
          </ac:graphicFrameMkLst>
        </pc:graphicFrameChg>
      </pc:sldChg>
      <pc:sldChg chg="modSp mod">
        <pc:chgData name="Bess Dunlevy" userId="dd4b9a8537dbe9d0" providerId="LiveId" clId="{5DC55B4C-D1A6-4635-BD45-F974E41AF4E2}" dt="2025-03-29T13:27:41.047" v="5" actId="6549"/>
        <pc:sldMkLst>
          <pc:docMk/>
          <pc:sldMk cId="1529990629" sldId="354"/>
        </pc:sldMkLst>
        <pc:graphicFrameChg chg="modGraphic">
          <ac:chgData name="Bess Dunlevy" userId="dd4b9a8537dbe9d0" providerId="LiveId" clId="{5DC55B4C-D1A6-4635-BD45-F974E41AF4E2}" dt="2025-03-29T13:27:41.047" v="5" actId="6549"/>
          <ac:graphicFrameMkLst>
            <pc:docMk/>
            <pc:sldMk cId="1529990629" sldId="354"/>
            <ac:graphicFrameMk id="7" creationId="{820CAC1E-3300-6DEE-96D6-216E5599D9B2}"/>
          </ac:graphicFrameMkLst>
        </pc:graphicFrameChg>
      </pc:sldChg>
      <pc:sldChg chg="modSp mod">
        <pc:chgData name="Bess Dunlevy" userId="dd4b9a8537dbe9d0" providerId="LiveId" clId="{5DC55B4C-D1A6-4635-BD45-F974E41AF4E2}" dt="2025-03-29T13:28:09.934" v="19" actId="6549"/>
        <pc:sldMkLst>
          <pc:docMk/>
          <pc:sldMk cId="278932858" sldId="373"/>
        </pc:sldMkLst>
        <pc:graphicFrameChg chg="modGraphic">
          <ac:chgData name="Bess Dunlevy" userId="dd4b9a8537dbe9d0" providerId="LiveId" clId="{5DC55B4C-D1A6-4635-BD45-F974E41AF4E2}" dt="2025-03-29T13:28:09.934" v="19" actId="6549"/>
          <ac:graphicFrameMkLst>
            <pc:docMk/>
            <pc:sldMk cId="278932858" sldId="373"/>
            <ac:graphicFrameMk id="9" creationId="{7FD47950-4FEE-FA97-EB39-69A15D7151FC}"/>
          </ac:graphicFrameMkLst>
        </pc:graphicFrameChg>
      </pc:sldChg>
      <pc:sldChg chg="modSp mod">
        <pc:chgData name="Bess Dunlevy" userId="dd4b9a8537dbe9d0" providerId="LiveId" clId="{5DC55B4C-D1A6-4635-BD45-F974E41AF4E2}" dt="2025-03-29T13:27:48.008" v="8" actId="6549"/>
        <pc:sldMkLst>
          <pc:docMk/>
          <pc:sldMk cId="1674807603" sldId="378"/>
        </pc:sldMkLst>
        <pc:graphicFrameChg chg="modGraphic">
          <ac:chgData name="Bess Dunlevy" userId="dd4b9a8537dbe9d0" providerId="LiveId" clId="{5DC55B4C-D1A6-4635-BD45-F974E41AF4E2}" dt="2025-03-29T13:27:48.008" v="8" actId="6549"/>
          <ac:graphicFrameMkLst>
            <pc:docMk/>
            <pc:sldMk cId="1674807603" sldId="378"/>
            <ac:graphicFrameMk id="3" creationId="{F50800FF-A7B1-5871-B5C3-48A8C713B020}"/>
          </ac:graphicFrameMkLst>
        </pc:graphicFrameChg>
      </pc:sldChg>
      <pc:sldChg chg="modSp mod">
        <pc:chgData name="Bess Dunlevy" userId="dd4b9a8537dbe9d0" providerId="LiveId" clId="{5DC55B4C-D1A6-4635-BD45-F974E41AF4E2}" dt="2025-03-29T13:27:53.470" v="11" actId="6549"/>
        <pc:sldMkLst>
          <pc:docMk/>
          <pc:sldMk cId="2190888107" sldId="379"/>
        </pc:sldMkLst>
        <pc:graphicFrameChg chg="modGraphic">
          <ac:chgData name="Bess Dunlevy" userId="dd4b9a8537dbe9d0" providerId="LiveId" clId="{5DC55B4C-D1A6-4635-BD45-F974E41AF4E2}" dt="2025-03-29T13:27:53.470" v="11" actId="6549"/>
          <ac:graphicFrameMkLst>
            <pc:docMk/>
            <pc:sldMk cId="2190888107" sldId="379"/>
            <ac:graphicFrameMk id="2" creationId="{6373C95B-A999-1BD7-1A76-6B1F1797E936}"/>
          </ac:graphicFrameMkLst>
        </pc:graphicFrameChg>
      </pc:sldChg>
      <pc:sldChg chg="modSp mod">
        <pc:chgData name="Bess Dunlevy" userId="dd4b9a8537dbe9d0" providerId="LiveId" clId="{5DC55B4C-D1A6-4635-BD45-F974E41AF4E2}" dt="2025-03-29T13:27:57.303" v="14" actId="6549"/>
        <pc:sldMkLst>
          <pc:docMk/>
          <pc:sldMk cId="3971961577" sldId="380"/>
        </pc:sldMkLst>
        <pc:graphicFrameChg chg="modGraphic">
          <ac:chgData name="Bess Dunlevy" userId="dd4b9a8537dbe9d0" providerId="LiveId" clId="{5DC55B4C-D1A6-4635-BD45-F974E41AF4E2}" dt="2025-03-29T13:27:57.303" v="14" actId="6549"/>
          <ac:graphicFrameMkLst>
            <pc:docMk/>
            <pc:sldMk cId="3971961577" sldId="380"/>
            <ac:graphicFrameMk id="2" creationId="{D3267187-FFAC-2C26-6493-D5C35C375E0D}"/>
          </ac:graphicFrameMkLst>
        </pc:graphicFrameChg>
      </pc:sldChg>
      <pc:sldChg chg="modSp mod">
        <pc:chgData name="Bess Dunlevy" userId="dd4b9a8537dbe9d0" providerId="LiveId" clId="{5DC55B4C-D1A6-4635-BD45-F974E41AF4E2}" dt="2025-03-29T13:28:00.732" v="17" actId="6549"/>
        <pc:sldMkLst>
          <pc:docMk/>
          <pc:sldMk cId="3291585119" sldId="381"/>
        </pc:sldMkLst>
        <pc:graphicFrameChg chg="modGraphic">
          <ac:chgData name="Bess Dunlevy" userId="dd4b9a8537dbe9d0" providerId="LiveId" clId="{5DC55B4C-D1A6-4635-BD45-F974E41AF4E2}" dt="2025-03-29T13:28:00.732" v="17" actId="6549"/>
          <ac:graphicFrameMkLst>
            <pc:docMk/>
            <pc:sldMk cId="3291585119" sldId="381"/>
            <ac:graphicFrameMk id="2" creationId="{4C4E3C28-08BB-3ADA-04EE-941A3608D88C}"/>
          </ac:graphicFrameMkLst>
        </pc:graphicFrameChg>
      </pc:sldChg>
      <pc:sldChg chg="modSp mod">
        <pc:chgData name="Bess Dunlevy" userId="dd4b9a8537dbe9d0" providerId="LiveId" clId="{5DC55B4C-D1A6-4635-BD45-F974E41AF4E2}" dt="2025-03-29T13:28:12.609" v="20" actId="6549"/>
        <pc:sldMkLst>
          <pc:docMk/>
          <pc:sldMk cId="1500314226" sldId="382"/>
        </pc:sldMkLst>
        <pc:graphicFrameChg chg="modGraphic">
          <ac:chgData name="Bess Dunlevy" userId="dd4b9a8537dbe9d0" providerId="LiveId" clId="{5DC55B4C-D1A6-4635-BD45-F974E41AF4E2}" dt="2025-03-29T13:28:12.609" v="20" actId="6549"/>
          <ac:graphicFrameMkLst>
            <pc:docMk/>
            <pc:sldMk cId="1500314226" sldId="382"/>
            <ac:graphicFrameMk id="2" creationId="{C66128AE-49EB-B3A7-4F1E-286470D0F95C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6E27571-D808-4FBB-8C0A-C0081B300BBE}" type="datetimeFigureOut">
              <a:rPr lang="en-US" smtClean="0"/>
              <a:t>7/18/2025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419"/>
              <a:t>Click to edit Master text styles</a:t>
            </a:r>
          </a:p>
          <a:p>
            <a:pPr lvl="1" rtl="0"/>
            <a:r>
              <a:rPr lang="es-419"/>
              <a:t>Second level</a:t>
            </a:r>
          </a:p>
          <a:p>
            <a:pPr lvl="2" rtl="0"/>
            <a:r>
              <a:rPr lang="es-419"/>
              <a:t>Third level</a:t>
            </a:r>
          </a:p>
          <a:p>
            <a:pPr lvl="3" rtl="0"/>
            <a:r>
              <a:rPr lang="es-419"/>
              <a:t>Fourth level</a:t>
            </a:r>
          </a:p>
          <a:p>
            <a:pPr lvl="4" rtl="0"/>
            <a:r>
              <a:rPr lang="es-419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FC2988F-0C57-417B-8E60-D088E56254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169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0711C10-233D-DA48-A5CB-9365BBABB6B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20812-7C71-A3A7-0011-268B634D6E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es-419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B197C7-2114-B570-BC63-F3D3E68B3D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419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E22EA3-4A76-03CF-4240-F8BDA449D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A4FD56-2863-417B-9B78-D4A7CC70CC8D}" type="datetimeFigureOut">
              <a:rPr lang="en-US" smtClean="0"/>
              <a:t>7/18/2025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8FB7D4-13BA-9B55-679A-6D030015D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751910-C6C0-1F6F-322C-FD0FCCBBF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643E1E-FB8D-4230-BCC4-71E524446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575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D24C1-7382-A3DB-626E-97CEDAE4C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419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9978FF-7F63-9A03-4FD6-4A01FDD41C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s-419"/>
              <a:t>Click to edit Master text styles</a:t>
            </a:r>
          </a:p>
          <a:p>
            <a:pPr lvl="1" rtl="0"/>
            <a:r>
              <a:rPr lang="es-419"/>
              <a:t>Second level</a:t>
            </a:r>
          </a:p>
          <a:p>
            <a:pPr lvl="2" rtl="0"/>
            <a:r>
              <a:rPr lang="es-419"/>
              <a:t>Third level</a:t>
            </a:r>
          </a:p>
          <a:p>
            <a:pPr lvl="3" rtl="0"/>
            <a:r>
              <a:rPr lang="es-419"/>
              <a:t>Fourth level</a:t>
            </a:r>
          </a:p>
          <a:p>
            <a:pPr lvl="4" rtl="0"/>
            <a:r>
              <a:rPr lang="es-419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BEF76F-D19A-BD97-8165-CC21CC6BF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A4FD56-2863-417B-9B78-D4A7CC70CC8D}" type="datetimeFigureOut">
              <a:rPr lang="en-US" smtClean="0"/>
              <a:t>7/18/2025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69A2AD-4CBB-493E-2F23-702C91C3B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9CD7D9-6314-1AEE-1863-695AF090F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643E1E-FB8D-4230-BCC4-71E524446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218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018ED0-31CD-1A3F-4141-82DB2E7667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es-419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D2B400-EF3A-0C29-A39B-9D3AFA8588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es-419"/>
              <a:t>Click to edit Master text styles</a:t>
            </a:r>
          </a:p>
          <a:p>
            <a:pPr lvl="1" rtl="0"/>
            <a:r>
              <a:rPr lang="es-419"/>
              <a:t>Second level</a:t>
            </a:r>
          </a:p>
          <a:p>
            <a:pPr lvl="2" rtl="0"/>
            <a:r>
              <a:rPr lang="es-419"/>
              <a:t>Third level</a:t>
            </a:r>
          </a:p>
          <a:p>
            <a:pPr lvl="3" rtl="0"/>
            <a:r>
              <a:rPr lang="es-419"/>
              <a:t>Fourth level</a:t>
            </a:r>
          </a:p>
          <a:p>
            <a:pPr lvl="4" rtl="0"/>
            <a:r>
              <a:rPr lang="es-419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9A12A8-FFE3-7296-83AC-87B81F279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A4FD56-2863-417B-9B78-D4A7CC70CC8D}" type="datetimeFigureOut">
              <a:rPr lang="en-US" smtClean="0"/>
              <a:t>7/18/2025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0A9CB9-4AF9-46AA-36BB-5ACB42E32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81F243-F8E3-A0DE-8B14-3A004BBF5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643E1E-FB8D-4230-BCC4-71E524446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591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35AD1-0D6B-152B-E17F-42C86B335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419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770E93-A030-28AE-27F0-4BB8371E1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s-419"/>
              <a:t>Click to edit Master text styles</a:t>
            </a:r>
          </a:p>
          <a:p>
            <a:pPr lvl="1" rtl="0"/>
            <a:r>
              <a:rPr lang="es-419"/>
              <a:t>Second level</a:t>
            </a:r>
          </a:p>
          <a:p>
            <a:pPr lvl="2" rtl="0"/>
            <a:r>
              <a:rPr lang="es-419"/>
              <a:t>Third level</a:t>
            </a:r>
          </a:p>
          <a:p>
            <a:pPr lvl="3" rtl="0"/>
            <a:r>
              <a:rPr lang="es-419"/>
              <a:t>Fourth level</a:t>
            </a:r>
          </a:p>
          <a:p>
            <a:pPr lvl="4" rtl="0"/>
            <a:r>
              <a:rPr lang="es-419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84C650-E7B8-D0DF-752B-86E4DF374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A4FD56-2863-417B-9B78-D4A7CC70CC8D}" type="datetimeFigureOut">
              <a:rPr lang="en-US" smtClean="0"/>
              <a:t>7/18/2025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69D9AE-B856-036D-9053-88ABDE3CE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A185DA-CA17-B5D5-FD34-E509C3A0E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643E1E-FB8D-4230-BCC4-71E524446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043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E3C2A-3480-2879-3359-9C42A2EF1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es-419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ABF402-11C1-8CA1-479B-9A1267953B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 rtl="0"/>
            <a:r>
              <a:rPr lang="es-419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15E018-9D96-53A1-B54F-9EDEAE895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A4FD56-2863-417B-9B78-D4A7CC70CC8D}" type="datetimeFigureOut">
              <a:rPr lang="en-US" smtClean="0"/>
              <a:t>7/18/2025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B34C1A-4AA2-09F1-D02B-C651E4C35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272E61-F0EA-DAB9-3932-A5AA3A9D9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643E1E-FB8D-4230-BCC4-71E524446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189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2768D-5891-E3A1-B70B-7F01AFCE4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419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DCB48B-8B65-4096-A2AF-9BAB76689F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/>
          <a:p>
            <a:pPr lvl="0" rtl="0"/>
            <a:r>
              <a:rPr lang="es-419"/>
              <a:t>Click to edit Master text styles</a:t>
            </a:r>
          </a:p>
          <a:p>
            <a:pPr lvl="1" rtl="0"/>
            <a:r>
              <a:rPr lang="es-419"/>
              <a:t>Second level</a:t>
            </a:r>
          </a:p>
          <a:p>
            <a:pPr lvl="2" rtl="0"/>
            <a:r>
              <a:rPr lang="es-419"/>
              <a:t>Third level</a:t>
            </a:r>
          </a:p>
          <a:p>
            <a:pPr lvl="3" rtl="0"/>
            <a:r>
              <a:rPr lang="es-419"/>
              <a:t>Fourth level</a:t>
            </a:r>
          </a:p>
          <a:p>
            <a:pPr lvl="4" rtl="0"/>
            <a:r>
              <a:rPr lang="es-419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13ED66-2FA9-4C39-6B1F-149D5DBD85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/>
          <a:p>
            <a:pPr lvl="0" rtl="0"/>
            <a:r>
              <a:rPr lang="es-419"/>
              <a:t>Click to edit Master text styles</a:t>
            </a:r>
          </a:p>
          <a:p>
            <a:pPr lvl="1" rtl="0"/>
            <a:r>
              <a:rPr lang="es-419"/>
              <a:t>Second level</a:t>
            </a:r>
          </a:p>
          <a:p>
            <a:pPr lvl="2" rtl="0"/>
            <a:r>
              <a:rPr lang="es-419"/>
              <a:t>Third level</a:t>
            </a:r>
          </a:p>
          <a:p>
            <a:pPr lvl="3" rtl="0"/>
            <a:r>
              <a:rPr lang="es-419"/>
              <a:t>Fourth level</a:t>
            </a:r>
          </a:p>
          <a:p>
            <a:pPr lvl="4" rtl="0"/>
            <a:r>
              <a:rPr lang="es-419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15609F-73A4-1EAA-78A0-5284DF165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A4FD56-2863-417B-9B78-D4A7CC70CC8D}" type="datetimeFigureOut">
              <a:rPr lang="en-US" smtClean="0"/>
              <a:t>7/18/2025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F80492-F326-2038-2498-E53043FF5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626204-60EA-D4EA-7018-619664E99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643E1E-FB8D-4230-BCC4-71E524446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376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E592F-5199-AF13-8A6D-DB9204210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es-419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D85CAE-9E1D-CCFA-0616-FBBC310D9B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419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232DB9-727C-EA56-35F0-AAEE0837FB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 rtlCol="0"/>
          <a:lstStyle/>
          <a:p>
            <a:pPr lvl="0" rtl="0"/>
            <a:r>
              <a:rPr lang="es-419"/>
              <a:t>Click to edit Master text styles</a:t>
            </a:r>
          </a:p>
          <a:p>
            <a:pPr lvl="1" rtl="0"/>
            <a:r>
              <a:rPr lang="es-419"/>
              <a:t>Second level</a:t>
            </a:r>
          </a:p>
          <a:p>
            <a:pPr lvl="2" rtl="0"/>
            <a:r>
              <a:rPr lang="es-419"/>
              <a:t>Third level</a:t>
            </a:r>
          </a:p>
          <a:p>
            <a:pPr lvl="3" rtl="0"/>
            <a:r>
              <a:rPr lang="es-419"/>
              <a:t>Fourth level</a:t>
            </a:r>
          </a:p>
          <a:p>
            <a:pPr lvl="4" rtl="0"/>
            <a:r>
              <a:rPr lang="es-419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362160-CF05-6253-0439-1467C2E948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419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3DB43D-69D6-B016-04DE-C4AA4F0948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 rtlCol="0"/>
          <a:lstStyle/>
          <a:p>
            <a:pPr lvl="0" rtl="0"/>
            <a:r>
              <a:rPr lang="es-419"/>
              <a:t>Click to edit Master text styles</a:t>
            </a:r>
          </a:p>
          <a:p>
            <a:pPr lvl="1" rtl="0"/>
            <a:r>
              <a:rPr lang="es-419"/>
              <a:t>Second level</a:t>
            </a:r>
          </a:p>
          <a:p>
            <a:pPr lvl="2" rtl="0"/>
            <a:r>
              <a:rPr lang="es-419"/>
              <a:t>Third level</a:t>
            </a:r>
          </a:p>
          <a:p>
            <a:pPr lvl="3" rtl="0"/>
            <a:r>
              <a:rPr lang="es-419"/>
              <a:t>Fourth level</a:t>
            </a:r>
          </a:p>
          <a:p>
            <a:pPr lvl="4" rtl="0"/>
            <a:r>
              <a:rPr lang="es-419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A08581-E5B2-AFF9-1A75-9D02B1281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A4FD56-2863-417B-9B78-D4A7CC70CC8D}" type="datetimeFigureOut">
              <a:rPr lang="en-US" smtClean="0"/>
              <a:t>7/18/2025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5A6C79-7638-56AC-0B96-AA2E1ECF4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E8F235-C270-50FA-B0CE-5F6891865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643E1E-FB8D-4230-BCC4-71E524446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01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B3D39-7EA1-9995-8D79-447DD4288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419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D847B6-C740-F202-A105-3E2C85F53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A4FD56-2863-417B-9B78-D4A7CC70CC8D}" type="datetimeFigureOut">
              <a:rPr lang="en-US" smtClean="0"/>
              <a:t>7/18/2025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DDE017-C284-4DE3-D387-0CF766396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990540-46F3-48E3-CD2C-CC1674744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643E1E-FB8D-4230-BCC4-71E524446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054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ED1B23-3E3A-FAA3-54F1-14009208C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A4FD56-2863-417B-9B78-D4A7CC70CC8D}" type="datetimeFigureOut">
              <a:rPr lang="en-US" smtClean="0"/>
              <a:t>7/18/2025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6572AC-E472-8F0D-4B35-71204B4F0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84C465-74DB-8217-A6AC-863D32D29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643E1E-FB8D-4230-BCC4-71E524446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641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B0DE1-3306-FFE2-2D96-D615E75CF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419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167A7-D478-C0C9-BAE1-FD8B7E284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s-419"/>
              <a:t>Click to edit Master text styles</a:t>
            </a:r>
          </a:p>
          <a:p>
            <a:pPr lvl="1" rtl="0"/>
            <a:r>
              <a:rPr lang="es-419"/>
              <a:t>Second level</a:t>
            </a:r>
          </a:p>
          <a:p>
            <a:pPr lvl="2" rtl="0"/>
            <a:r>
              <a:rPr lang="es-419"/>
              <a:t>Third level</a:t>
            </a:r>
          </a:p>
          <a:p>
            <a:pPr lvl="3" rtl="0"/>
            <a:r>
              <a:rPr lang="es-419"/>
              <a:t>Fourth level</a:t>
            </a:r>
          </a:p>
          <a:p>
            <a:pPr lvl="4" rtl="0"/>
            <a:r>
              <a:rPr lang="es-419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892359-B0F9-5EAB-9A48-01DECBDCF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419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FD3968-DAEF-0D82-9B32-46364708A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A4FD56-2863-417B-9B78-D4A7CC70CC8D}" type="datetimeFigureOut">
              <a:rPr lang="en-US" smtClean="0"/>
              <a:t>7/18/2025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490367-AFB7-AA6F-21DE-B3F2A4F74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F83673-0F9F-355E-5480-D217D8001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643E1E-FB8D-4230-BCC4-71E524446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776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A0BC9-91AA-8E36-A4FC-9AB18FB85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419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6B6399-F616-AAA2-F28C-06C2EA93F2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BE99CF-7CD6-DA51-550F-2960523F81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419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401065-15D2-08B2-7951-228ECDD95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A4FD56-2863-417B-9B78-D4A7CC70CC8D}" type="datetimeFigureOut">
              <a:rPr lang="en-US" smtClean="0"/>
              <a:t>7/18/2025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849551-D786-BB7A-D377-01C5ACEBC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8CE949-099B-F3F8-FBB8-756C9C37D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643E1E-FB8D-4230-BCC4-71E524446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856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BA68AA-C2C5-5892-9782-24F842550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s-419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F6E457-EDC9-A132-074C-6E1B04FB2E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419"/>
              <a:t>Click to edit Master text styles</a:t>
            </a:r>
          </a:p>
          <a:p>
            <a:pPr lvl="1" rtl="0"/>
            <a:r>
              <a:rPr lang="es-419"/>
              <a:t>Second level</a:t>
            </a:r>
          </a:p>
          <a:p>
            <a:pPr lvl="2" rtl="0"/>
            <a:r>
              <a:rPr lang="es-419"/>
              <a:t>Third level</a:t>
            </a:r>
          </a:p>
          <a:p>
            <a:pPr lvl="3" rtl="0"/>
            <a:r>
              <a:rPr lang="es-419"/>
              <a:t>Fourth level</a:t>
            </a:r>
          </a:p>
          <a:p>
            <a:pPr lvl="4" rtl="0"/>
            <a:r>
              <a:rPr lang="es-419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F609C0-D979-0F61-B095-FFF699F31E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 rtl="0"/>
            <a:fld id="{02A4FD56-2863-417B-9B78-D4A7CC70CC8D}" type="datetimeFigureOut">
              <a:rPr lang="en-US" smtClean="0"/>
              <a:t>7/18/2025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A6459-ADED-9912-C41C-E2E3527ADC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9C8C9-F461-FEB6-56A3-3AB7A34315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 rtl="0"/>
            <a:fld id="{49643E1E-FB8D-4230-BCC4-71E524446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242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pping white rings design">
            <a:extLst>
              <a:ext uri="{FF2B5EF4-FFF2-40B4-BE49-F238E27FC236}">
                <a16:creationId xmlns:a16="http://schemas.microsoft.com/office/drawing/2014/main" id="{E1A18CF2-CDF8-229E-9749-CE25EDE7350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7000"/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750" b="194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202691" y="236530"/>
            <a:ext cx="907804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4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Plantilla de plan de capacitación para empleados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825810B-8961-7699-493A-E2B4E3C34C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774351"/>
              </p:ext>
            </p:extLst>
          </p:nvPr>
        </p:nvGraphicFramePr>
        <p:xfrm>
          <a:off x="319216" y="4576771"/>
          <a:ext cx="11650362" cy="2044699"/>
        </p:xfrm>
        <a:graphic>
          <a:graphicData uri="http://schemas.openxmlformats.org/drawingml/2006/table">
            <a:tbl>
              <a:tblPr/>
              <a:tblGrid>
                <a:gridCol w="4056993">
                  <a:extLst>
                    <a:ext uri="{9D8B030D-6E8A-4147-A177-3AD203B41FA5}">
                      <a16:colId xmlns:a16="http://schemas.microsoft.com/office/drawing/2014/main" val="1687198069"/>
                    </a:ext>
                  </a:extLst>
                </a:gridCol>
                <a:gridCol w="1726920">
                  <a:extLst>
                    <a:ext uri="{9D8B030D-6E8A-4147-A177-3AD203B41FA5}">
                      <a16:colId xmlns:a16="http://schemas.microsoft.com/office/drawing/2014/main" val="2522114007"/>
                    </a:ext>
                  </a:extLst>
                </a:gridCol>
                <a:gridCol w="1193607">
                  <a:extLst>
                    <a:ext uri="{9D8B030D-6E8A-4147-A177-3AD203B41FA5}">
                      <a16:colId xmlns:a16="http://schemas.microsoft.com/office/drawing/2014/main" val="4050602994"/>
                    </a:ext>
                  </a:extLst>
                </a:gridCol>
                <a:gridCol w="2336421">
                  <a:extLst>
                    <a:ext uri="{9D8B030D-6E8A-4147-A177-3AD203B41FA5}">
                      <a16:colId xmlns:a16="http://schemas.microsoft.com/office/drawing/2014/main" val="3858677249"/>
                    </a:ext>
                  </a:extLst>
                </a:gridCol>
                <a:gridCol w="2336421">
                  <a:extLst>
                    <a:ext uri="{9D8B030D-6E8A-4147-A177-3AD203B41FA5}">
                      <a16:colId xmlns:a16="http://schemas.microsoft.com/office/drawing/2014/main" val="417712527"/>
                    </a:ext>
                  </a:extLst>
                </a:gridCol>
              </a:tblGrid>
              <a:tr h="57389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2000" b="0" i="0" u="none" strike="noStrike">
                          <a:solidFill>
                            <a:srgbClr val="156082"/>
                          </a:solidFill>
                          <a:effectLst/>
                          <a:latin typeface="Century Gothic" panose="020B0502020202020204" pitchFamily="34" charset="0"/>
                        </a:rPr>
                        <a:t>Información del empleado</a:t>
                      </a:r>
                    </a:p>
                  </a:txBody>
                  <a:tcPr marL="8591" marR="8591" marT="859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91" marR="8591" marT="859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91" marR="8591" marT="859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91" marR="8591" marT="859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91" marR="8591" marT="859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119685"/>
                  </a:ext>
                </a:extLst>
              </a:tr>
              <a:tr h="367702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es-419" sz="11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Nombre del empleado</a:t>
                      </a:r>
                    </a:p>
                  </a:txBody>
                  <a:tcPr marL="103094" marR="8591" marT="859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Fecha de inicio</a:t>
                      </a:r>
                    </a:p>
                  </a:txBody>
                  <a:tcPr marL="8591" marR="8591" marT="859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es-419" sz="11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Puesto desempeñado</a:t>
                      </a:r>
                    </a:p>
                  </a:txBody>
                  <a:tcPr marL="103094" marR="8591" marT="859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7490449"/>
                  </a:ext>
                </a:extLst>
              </a:tr>
              <a:tr h="367702">
                <a:tc gridSpan="2">
                  <a:txBody>
                    <a:bodyPr/>
                    <a:lstStyle/>
                    <a:p>
                      <a:pPr algn="l" rtl="0" fontAlgn="ctr"/>
                      <a:endParaRPr lang="en-US" sz="1300" b="0" i="0" u="none" strike="noStrike" dirty="0">
                        <a:solidFill>
                          <a:srgbClr val="156082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03094" marR="8591" marT="859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156082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91" marR="8591" marT="859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endParaRPr lang="en-US" sz="1300" b="0" i="0" u="none" strike="noStrike" dirty="0">
                        <a:solidFill>
                          <a:srgbClr val="156082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03094" marR="8591" marT="859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0585538"/>
                  </a:ext>
                </a:extLst>
              </a:tr>
              <a:tr h="367702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es-419" sz="11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Departamento</a:t>
                      </a:r>
                    </a:p>
                  </a:txBody>
                  <a:tcPr marL="103094" marR="8591" marT="859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Última revisión</a:t>
                      </a:r>
                    </a:p>
                  </a:txBody>
                  <a:tcPr marL="8591" marR="8591" marT="859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es-419" sz="11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Nombre del gerente</a:t>
                      </a:r>
                    </a:p>
                  </a:txBody>
                  <a:tcPr marL="103094" marR="8591" marT="859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0619463"/>
                  </a:ext>
                </a:extLst>
              </a:tr>
              <a:tr h="367702">
                <a:tc gridSpan="2">
                  <a:txBody>
                    <a:bodyPr/>
                    <a:lstStyle/>
                    <a:p>
                      <a:pPr algn="l" rtl="0" fontAlgn="ctr"/>
                      <a:endParaRPr lang="en-US" sz="1300" b="0" i="0" u="none" strike="noStrike" dirty="0">
                        <a:solidFill>
                          <a:srgbClr val="156082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03094" marR="8591" marT="859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156082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91" marR="8591" marT="859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endParaRPr lang="en-US" sz="1300" b="0" i="0" u="none" strike="noStrike" dirty="0">
                        <a:solidFill>
                          <a:srgbClr val="156082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03094" marR="8591" marT="859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371122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EC43558-A339-FA59-FBB7-17FE6221A237}"/>
              </a:ext>
            </a:extLst>
          </p:cNvPr>
          <p:cNvSpPr txBox="1"/>
          <p:nvPr/>
        </p:nvSpPr>
        <p:spPr>
          <a:xfrm>
            <a:off x="3367184" y="6604624"/>
            <a:ext cx="60977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>
              <a:buNone/>
            </a:pPr>
            <a:r>
              <a:rPr lang="es-419" sz="1200" b="0" i="1" u="none" strike="noStrike">
                <a:solidFill>
                  <a:srgbClr val="001033"/>
                </a:solidFill>
                <a:effectLst/>
                <a:latin typeface="Century Gothic" panose="020B0502020202020204" pitchFamily="34" charset="0"/>
              </a:rPr>
              <a:t>Proporcionado por Smartsheet, Inc.</a:t>
            </a:r>
            <a:endParaRPr lang="en-US" sz="1200" b="0" dirty="0">
              <a:solidFill>
                <a:srgbClr val="001033"/>
              </a:solidFill>
              <a:effectLst/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F16849-6086-E9E8-327D-52C5C896AF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7AF84929-22DA-6837-D223-B99614E6126B}"/>
              </a:ext>
            </a:extLst>
          </p:cNvPr>
          <p:cNvSpPr txBox="1"/>
          <p:nvPr/>
        </p:nvSpPr>
        <p:spPr>
          <a:xfrm>
            <a:off x="202691" y="125912"/>
            <a:ext cx="100522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800" dirty="0">
                <a:solidFill>
                  <a:schemeClr val="accent1"/>
                </a:solidFill>
                <a:latin typeface="Century Gothic" panose="020B0502020202020204" pitchFamily="34" charset="0"/>
              </a:rPr>
              <a:t>Cronograma y actividades de capacitación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6442700-651C-551F-65D8-D942471758C2}"/>
              </a:ext>
            </a:extLst>
          </p:cNvPr>
          <p:cNvCxnSpPr/>
          <p:nvPr/>
        </p:nvCxnSpPr>
        <p:spPr>
          <a:xfrm>
            <a:off x="0" y="749643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3E3A66C-10FA-0AAA-A441-5E7A0FEF32D2}"/>
              </a:ext>
            </a:extLst>
          </p:cNvPr>
          <p:cNvCxnSpPr/>
          <p:nvPr/>
        </p:nvCxnSpPr>
        <p:spPr>
          <a:xfrm>
            <a:off x="0" y="836140"/>
            <a:ext cx="12192000" cy="0"/>
          </a:xfrm>
          <a:prstGeom prst="line">
            <a:avLst/>
          </a:prstGeom>
          <a:ln>
            <a:solidFill>
              <a:srgbClr val="E8DD0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20CAC1E-3300-6DEE-96D6-216E5599D9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952534"/>
              </p:ext>
            </p:extLst>
          </p:nvPr>
        </p:nvGraphicFramePr>
        <p:xfrm>
          <a:off x="202690" y="926232"/>
          <a:ext cx="11881720" cy="5805852"/>
        </p:xfrm>
        <a:graphic>
          <a:graphicData uri="http://schemas.openxmlformats.org/drawingml/2006/table">
            <a:tbl>
              <a:tblPr/>
              <a:tblGrid>
                <a:gridCol w="1701940">
                  <a:extLst>
                    <a:ext uri="{9D8B030D-6E8A-4147-A177-3AD203B41FA5}">
                      <a16:colId xmlns:a16="http://schemas.microsoft.com/office/drawing/2014/main" val="924492961"/>
                    </a:ext>
                  </a:extLst>
                </a:gridCol>
                <a:gridCol w="2041294">
                  <a:extLst>
                    <a:ext uri="{9D8B030D-6E8A-4147-A177-3AD203B41FA5}">
                      <a16:colId xmlns:a16="http://schemas.microsoft.com/office/drawing/2014/main" val="20188380"/>
                    </a:ext>
                  </a:extLst>
                </a:gridCol>
                <a:gridCol w="1339461">
                  <a:extLst>
                    <a:ext uri="{9D8B030D-6E8A-4147-A177-3AD203B41FA5}">
                      <a16:colId xmlns:a16="http://schemas.microsoft.com/office/drawing/2014/main" val="510276217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210113193"/>
                    </a:ext>
                  </a:extLst>
                </a:gridCol>
                <a:gridCol w="2023545">
                  <a:extLst>
                    <a:ext uri="{9D8B030D-6E8A-4147-A177-3AD203B41FA5}">
                      <a16:colId xmlns:a16="http://schemas.microsoft.com/office/drawing/2014/main" val="3321279886"/>
                    </a:ext>
                  </a:extLst>
                </a:gridCol>
                <a:gridCol w="1701940">
                  <a:extLst>
                    <a:ext uri="{9D8B030D-6E8A-4147-A177-3AD203B41FA5}">
                      <a16:colId xmlns:a16="http://schemas.microsoft.com/office/drawing/2014/main" val="3409794444"/>
                    </a:ext>
                  </a:extLst>
                </a:gridCol>
                <a:gridCol w="1701940">
                  <a:extLst>
                    <a:ext uri="{9D8B030D-6E8A-4147-A177-3AD203B41FA5}">
                      <a16:colId xmlns:a16="http://schemas.microsoft.com/office/drawing/2014/main" val="69130554"/>
                    </a:ext>
                  </a:extLst>
                </a:gridCol>
              </a:tblGrid>
              <a:tr h="642846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Fase de capacitación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Descripción de la actividad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Categoría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Activa/</a:t>
                      </a:r>
                      <a:b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En espera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Punto de contacto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Estado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Comentarios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896436"/>
                  </a:ext>
                </a:extLst>
              </a:tr>
              <a:tr h="860501">
                <a:tc rowSpan="6"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Actividades de la semana 1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A9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Completado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8099963"/>
                  </a:ext>
                </a:extLst>
              </a:tr>
              <a:tr h="860501">
                <a:tc v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A9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Completado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8280817"/>
                  </a:ext>
                </a:extLst>
              </a:tr>
              <a:tr h="860501">
                <a:tc v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A9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Completado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0461621"/>
                  </a:ext>
                </a:extLst>
              </a:tr>
              <a:tr h="860501">
                <a:tc v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A9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Completado</a:t>
                      </a:r>
                    </a:p>
                    <a:p>
                      <a:pPr algn="ctr" rtl="0" fontAlgn="ctr"/>
                      <a:endParaRPr lang="es-419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8376745"/>
                  </a:ext>
                </a:extLst>
              </a:tr>
              <a:tr h="860501">
                <a:tc v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A9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Completado</a:t>
                      </a:r>
                    </a:p>
                    <a:p>
                      <a:pPr algn="ctr" rtl="0" fontAlgn="ctr"/>
                      <a:endParaRPr lang="es-419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0027816"/>
                  </a:ext>
                </a:extLst>
              </a:tr>
              <a:tr h="860501">
                <a:tc v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A9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Completado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06914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9990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D3B4CC-C730-B732-61F8-11C0643AFA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50800FF-A7B1-5871-B5C3-48A8C713B0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4438099"/>
              </p:ext>
            </p:extLst>
          </p:nvPr>
        </p:nvGraphicFramePr>
        <p:xfrm>
          <a:off x="202689" y="922635"/>
          <a:ext cx="11878999" cy="5735490"/>
        </p:xfrm>
        <a:graphic>
          <a:graphicData uri="http://schemas.openxmlformats.org/drawingml/2006/table">
            <a:tbl>
              <a:tblPr/>
              <a:tblGrid>
                <a:gridCol w="1701940">
                  <a:extLst>
                    <a:ext uri="{9D8B030D-6E8A-4147-A177-3AD203B41FA5}">
                      <a16:colId xmlns:a16="http://schemas.microsoft.com/office/drawing/2014/main" val="1694509761"/>
                    </a:ext>
                  </a:extLst>
                </a:gridCol>
                <a:gridCol w="2057771">
                  <a:extLst>
                    <a:ext uri="{9D8B030D-6E8A-4147-A177-3AD203B41FA5}">
                      <a16:colId xmlns:a16="http://schemas.microsoft.com/office/drawing/2014/main" val="2353125108"/>
                    </a:ext>
                  </a:extLst>
                </a:gridCol>
                <a:gridCol w="1322984">
                  <a:extLst>
                    <a:ext uri="{9D8B030D-6E8A-4147-A177-3AD203B41FA5}">
                      <a16:colId xmlns:a16="http://schemas.microsoft.com/office/drawing/2014/main" val="2847594589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166081590"/>
                    </a:ext>
                  </a:extLst>
                </a:gridCol>
                <a:gridCol w="2020824">
                  <a:extLst>
                    <a:ext uri="{9D8B030D-6E8A-4147-A177-3AD203B41FA5}">
                      <a16:colId xmlns:a16="http://schemas.microsoft.com/office/drawing/2014/main" val="2486716103"/>
                    </a:ext>
                  </a:extLst>
                </a:gridCol>
                <a:gridCol w="1701940">
                  <a:extLst>
                    <a:ext uri="{9D8B030D-6E8A-4147-A177-3AD203B41FA5}">
                      <a16:colId xmlns:a16="http://schemas.microsoft.com/office/drawing/2014/main" val="4011691722"/>
                    </a:ext>
                  </a:extLst>
                </a:gridCol>
                <a:gridCol w="1701940">
                  <a:extLst>
                    <a:ext uri="{9D8B030D-6E8A-4147-A177-3AD203B41FA5}">
                      <a16:colId xmlns:a16="http://schemas.microsoft.com/office/drawing/2014/main" val="1348029484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Fase de capacitación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Descripción de la actividad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Categoría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Activa/</a:t>
                      </a:r>
                      <a:b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En espera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Punto de contacto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Estado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Comentarios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354492"/>
                  </a:ext>
                </a:extLst>
              </a:tr>
              <a:tr h="849235">
                <a:tc rowSpan="6"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Actividades de </a:t>
                      </a:r>
                      <a:b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30 días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A9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En curso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7712024"/>
                  </a:ext>
                </a:extLst>
              </a:tr>
              <a:tr h="849235">
                <a:tc v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A9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En curso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295125"/>
                  </a:ext>
                </a:extLst>
              </a:tr>
              <a:tr h="849235">
                <a:tc v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A9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Programado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E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967661"/>
                  </a:ext>
                </a:extLst>
              </a:tr>
              <a:tr h="849235">
                <a:tc v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A9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Programado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E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6739556"/>
                  </a:ext>
                </a:extLst>
              </a:tr>
              <a:tr h="849235">
                <a:tc v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A9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Completado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5413340"/>
                  </a:ext>
                </a:extLst>
              </a:tr>
              <a:tr h="849235">
                <a:tc v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A9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Completado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6510753"/>
                  </a:ext>
                </a:extLst>
              </a:tr>
            </a:tbl>
          </a:graphicData>
        </a:graphic>
      </p:graphicFrame>
      <p:sp>
        <p:nvSpPr>
          <p:cNvPr id="33" name="TextBox 32">
            <a:extLst>
              <a:ext uri="{FF2B5EF4-FFF2-40B4-BE49-F238E27FC236}">
                <a16:creationId xmlns:a16="http://schemas.microsoft.com/office/drawing/2014/main" id="{684BDEBC-2C89-864A-449E-11A84F487D39}"/>
              </a:ext>
            </a:extLst>
          </p:cNvPr>
          <p:cNvSpPr txBox="1"/>
          <p:nvPr/>
        </p:nvSpPr>
        <p:spPr>
          <a:xfrm>
            <a:off x="202691" y="125912"/>
            <a:ext cx="102231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800" dirty="0">
                <a:solidFill>
                  <a:schemeClr val="accent1"/>
                </a:solidFill>
                <a:latin typeface="Century Gothic" panose="020B0502020202020204" pitchFamily="34" charset="0"/>
              </a:rPr>
              <a:t>Cronograma y actividades de capacitación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1A8EEE6-D0E1-04EA-19F0-F8FE55B8790A}"/>
              </a:ext>
            </a:extLst>
          </p:cNvPr>
          <p:cNvCxnSpPr/>
          <p:nvPr/>
        </p:nvCxnSpPr>
        <p:spPr>
          <a:xfrm>
            <a:off x="0" y="749643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A0B89A0-D574-C625-3ED2-AAEF4924162E}"/>
              </a:ext>
            </a:extLst>
          </p:cNvPr>
          <p:cNvCxnSpPr/>
          <p:nvPr/>
        </p:nvCxnSpPr>
        <p:spPr>
          <a:xfrm>
            <a:off x="0" y="836140"/>
            <a:ext cx="12192000" cy="0"/>
          </a:xfrm>
          <a:prstGeom prst="line">
            <a:avLst/>
          </a:prstGeom>
          <a:ln>
            <a:solidFill>
              <a:srgbClr val="E8DD0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4807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1E3592-8E53-C044-027F-A6B1DFD4EE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373C95B-A999-1BD7-1A76-6B1F1797E9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5532596"/>
              </p:ext>
            </p:extLst>
          </p:nvPr>
        </p:nvGraphicFramePr>
        <p:xfrm>
          <a:off x="202689" y="922634"/>
          <a:ext cx="11878033" cy="5718678"/>
        </p:xfrm>
        <a:graphic>
          <a:graphicData uri="http://schemas.openxmlformats.org/drawingml/2006/table">
            <a:tbl>
              <a:tblPr/>
              <a:tblGrid>
                <a:gridCol w="1701940">
                  <a:extLst>
                    <a:ext uri="{9D8B030D-6E8A-4147-A177-3AD203B41FA5}">
                      <a16:colId xmlns:a16="http://schemas.microsoft.com/office/drawing/2014/main" val="500325760"/>
                    </a:ext>
                  </a:extLst>
                </a:gridCol>
                <a:gridCol w="2045202">
                  <a:extLst>
                    <a:ext uri="{9D8B030D-6E8A-4147-A177-3AD203B41FA5}">
                      <a16:colId xmlns:a16="http://schemas.microsoft.com/office/drawing/2014/main" val="3805037093"/>
                    </a:ext>
                  </a:extLst>
                </a:gridCol>
                <a:gridCol w="1335553">
                  <a:extLst>
                    <a:ext uri="{9D8B030D-6E8A-4147-A177-3AD203B41FA5}">
                      <a16:colId xmlns:a16="http://schemas.microsoft.com/office/drawing/2014/main" val="1880465105"/>
                    </a:ext>
                  </a:extLst>
                </a:gridCol>
                <a:gridCol w="1371790">
                  <a:extLst>
                    <a:ext uri="{9D8B030D-6E8A-4147-A177-3AD203B41FA5}">
                      <a16:colId xmlns:a16="http://schemas.microsoft.com/office/drawing/2014/main" val="714784313"/>
                    </a:ext>
                  </a:extLst>
                </a:gridCol>
                <a:gridCol w="2020824">
                  <a:extLst>
                    <a:ext uri="{9D8B030D-6E8A-4147-A177-3AD203B41FA5}">
                      <a16:colId xmlns:a16="http://schemas.microsoft.com/office/drawing/2014/main" val="2991002470"/>
                    </a:ext>
                  </a:extLst>
                </a:gridCol>
                <a:gridCol w="1700784">
                  <a:extLst>
                    <a:ext uri="{9D8B030D-6E8A-4147-A177-3AD203B41FA5}">
                      <a16:colId xmlns:a16="http://schemas.microsoft.com/office/drawing/2014/main" val="62519339"/>
                    </a:ext>
                  </a:extLst>
                </a:gridCol>
                <a:gridCol w="1701940">
                  <a:extLst>
                    <a:ext uri="{9D8B030D-6E8A-4147-A177-3AD203B41FA5}">
                      <a16:colId xmlns:a16="http://schemas.microsoft.com/office/drawing/2014/main" val="2129447855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Fase de capacitación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Descripción de la actividad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Categoría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Activa/</a:t>
                      </a:r>
                      <a:b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En espera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Punto de contacto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Estado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Comentarios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8251868"/>
                  </a:ext>
                </a:extLst>
              </a:tr>
              <a:tr h="846433">
                <a:tc rowSpan="6"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Actividades de </a:t>
                      </a:r>
                      <a:b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60 días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A9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Programado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E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1996078"/>
                  </a:ext>
                </a:extLst>
              </a:tr>
              <a:tr h="846433">
                <a:tc v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A9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Planificado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9401774"/>
                  </a:ext>
                </a:extLst>
              </a:tr>
              <a:tr h="846433">
                <a:tc v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A9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Planificado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8258583"/>
                  </a:ext>
                </a:extLst>
              </a:tr>
              <a:tr h="846433">
                <a:tc v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A9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Completado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0680725"/>
                  </a:ext>
                </a:extLst>
              </a:tr>
              <a:tr h="846433">
                <a:tc v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A9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Completado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8363365"/>
                  </a:ext>
                </a:extLst>
              </a:tr>
              <a:tr h="846433">
                <a:tc v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A9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Completado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5554321"/>
                  </a:ext>
                </a:extLst>
              </a:tr>
            </a:tbl>
          </a:graphicData>
        </a:graphic>
      </p:graphicFrame>
      <p:sp>
        <p:nvSpPr>
          <p:cNvPr id="33" name="TextBox 32">
            <a:extLst>
              <a:ext uri="{FF2B5EF4-FFF2-40B4-BE49-F238E27FC236}">
                <a16:creationId xmlns:a16="http://schemas.microsoft.com/office/drawing/2014/main" id="{AED18D65-B62D-6119-7645-0082E94DF086}"/>
              </a:ext>
            </a:extLst>
          </p:cNvPr>
          <p:cNvSpPr txBox="1"/>
          <p:nvPr/>
        </p:nvSpPr>
        <p:spPr>
          <a:xfrm>
            <a:off x="202691" y="125912"/>
            <a:ext cx="97787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800" dirty="0">
                <a:solidFill>
                  <a:schemeClr val="accent1"/>
                </a:solidFill>
                <a:latin typeface="Century Gothic" panose="020B0502020202020204" pitchFamily="34" charset="0"/>
              </a:rPr>
              <a:t>Cronograma y actividades de capacitación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560D55D-A5E8-1CB3-76F6-6C6E30B94C30}"/>
              </a:ext>
            </a:extLst>
          </p:cNvPr>
          <p:cNvCxnSpPr/>
          <p:nvPr/>
        </p:nvCxnSpPr>
        <p:spPr>
          <a:xfrm>
            <a:off x="0" y="749643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EB7BBFE-63ED-C0AD-A874-259C6CD40FBD}"/>
              </a:ext>
            </a:extLst>
          </p:cNvPr>
          <p:cNvCxnSpPr/>
          <p:nvPr/>
        </p:nvCxnSpPr>
        <p:spPr>
          <a:xfrm>
            <a:off x="0" y="836140"/>
            <a:ext cx="12192000" cy="0"/>
          </a:xfrm>
          <a:prstGeom prst="line">
            <a:avLst/>
          </a:prstGeom>
          <a:ln>
            <a:solidFill>
              <a:srgbClr val="E8DD0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0888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E0A431-A087-7816-6662-42844531F6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3267187-FFAC-2C26-6493-D5C35C375E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983243"/>
              </p:ext>
            </p:extLst>
          </p:nvPr>
        </p:nvGraphicFramePr>
        <p:xfrm>
          <a:off x="202690" y="922637"/>
          <a:ext cx="11881720" cy="5224200"/>
        </p:xfrm>
        <a:graphic>
          <a:graphicData uri="http://schemas.openxmlformats.org/drawingml/2006/table">
            <a:tbl>
              <a:tblPr/>
              <a:tblGrid>
                <a:gridCol w="1701940">
                  <a:extLst>
                    <a:ext uri="{9D8B030D-6E8A-4147-A177-3AD203B41FA5}">
                      <a16:colId xmlns:a16="http://schemas.microsoft.com/office/drawing/2014/main" val="3335583912"/>
                    </a:ext>
                  </a:extLst>
                </a:gridCol>
                <a:gridCol w="2045201">
                  <a:extLst>
                    <a:ext uri="{9D8B030D-6E8A-4147-A177-3AD203B41FA5}">
                      <a16:colId xmlns:a16="http://schemas.microsoft.com/office/drawing/2014/main" val="3678517535"/>
                    </a:ext>
                  </a:extLst>
                </a:gridCol>
                <a:gridCol w="1335554">
                  <a:extLst>
                    <a:ext uri="{9D8B030D-6E8A-4147-A177-3AD203B41FA5}">
                      <a16:colId xmlns:a16="http://schemas.microsoft.com/office/drawing/2014/main" val="218815375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822446872"/>
                    </a:ext>
                  </a:extLst>
                </a:gridCol>
                <a:gridCol w="2023545">
                  <a:extLst>
                    <a:ext uri="{9D8B030D-6E8A-4147-A177-3AD203B41FA5}">
                      <a16:colId xmlns:a16="http://schemas.microsoft.com/office/drawing/2014/main" val="4130621043"/>
                    </a:ext>
                  </a:extLst>
                </a:gridCol>
                <a:gridCol w="1701940">
                  <a:extLst>
                    <a:ext uri="{9D8B030D-6E8A-4147-A177-3AD203B41FA5}">
                      <a16:colId xmlns:a16="http://schemas.microsoft.com/office/drawing/2014/main" val="757481540"/>
                    </a:ext>
                  </a:extLst>
                </a:gridCol>
                <a:gridCol w="1701940">
                  <a:extLst>
                    <a:ext uri="{9D8B030D-6E8A-4147-A177-3AD203B41FA5}">
                      <a16:colId xmlns:a16="http://schemas.microsoft.com/office/drawing/2014/main" val="508655313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Fase de capacitación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Descripción de la actividad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Categoría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Activa/</a:t>
                      </a:r>
                      <a:b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En espera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Punto de contacto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Estado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Comentarios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668574"/>
                  </a:ext>
                </a:extLst>
              </a:tr>
              <a:tr h="764020">
                <a:tc rowSpan="6"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Actividades de </a:t>
                      </a:r>
                      <a:b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90 días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A9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Planificado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6004250"/>
                  </a:ext>
                </a:extLst>
              </a:tr>
              <a:tr h="764020">
                <a:tc v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A9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Atrasado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7822569"/>
                  </a:ext>
                </a:extLst>
              </a:tr>
              <a:tr h="764020">
                <a:tc v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A9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Planificado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1602626"/>
                  </a:ext>
                </a:extLst>
              </a:tr>
              <a:tr h="764020">
                <a:tc v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A9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Completado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8599967"/>
                  </a:ext>
                </a:extLst>
              </a:tr>
              <a:tr h="764020">
                <a:tc v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A9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Completado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4082313"/>
                  </a:ext>
                </a:extLst>
              </a:tr>
              <a:tr h="764020">
                <a:tc v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A9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Completado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3461344"/>
                  </a:ext>
                </a:extLst>
              </a:tr>
            </a:tbl>
          </a:graphicData>
        </a:graphic>
      </p:graphicFrame>
      <p:sp>
        <p:nvSpPr>
          <p:cNvPr id="33" name="TextBox 32">
            <a:extLst>
              <a:ext uri="{FF2B5EF4-FFF2-40B4-BE49-F238E27FC236}">
                <a16:creationId xmlns:a16="http://schemas.microsoft.com/office/drawing/2014/main" id="{5E53AAF5-36BA-2229-28D7-C33E73C89E75}"/>
              </a:ext>
            </a:extLst>
          </p:cNvPr>
          <p:cNvSpPr txBox="1"/>
          <p:nvPr/>
        </p:nvSpPr>
        <p:spPr>
          <a:xfrm>
            <a:off x="202691" y="125912"/>
            <a:ext cx="92916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800" dirty="0">
                <a:solidFill>
                  <a:schemeClr val="accent1"/>
                </a:solidFill>
                <a:latin typeface="Century Gothic" panose="020B0502020202020204" pitchFamily="34" charset="0"/>
              </a:rPr>
              <a:t>Cronograma y actividades de capacitación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866873D-88F2-C522-856F-E9EAEA646FFF}"/>
              </a:ext>
            </a:extLst>
          </p:cNvPr>
          <p:cNvCxnSpPr/>
          <p:nvPr/>
        </p:nvCxnSpPr>
        <p:spPr>
          <a:xfrm>
            <a:off x="0" y="749643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55088BB-99CC-8742-1CFE-77739B9DCE16}"/>
              </a:ext>
            </a:extLst>
          </p:cNvPr>
          <p:cNvCxnSpPr/>
          <p:nvPr/>
        </p:nvCxnSpPr>
        <p:spPr>
          <a:xfrm>
            <a:off x="0" y="836140"/>
            <a:ext cx="12192000" cy="0"/>
          </a:xfrm>
          <a:prstGeom prst="line">
            <a:avLst/>
          </a:prstGeom>
          <a:ln>
            <a:solidFill>
              <a:srgbClr val="E8DD0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1961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DF7E41-D31F-7334-4C29-820DB4AB4B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C4E3C28-08BB-3ADA-04EE-941A3608D8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4167711"/>
              </p:ext>
            </p:extLst>
          </p:nvPr>
        </p:nvGraphicFramePr>
        <p:xfrm>
          <a:off x="202690" y="922637"/>
          <a:ext cx="11879188" cy="5249290"/>
        </p:xfrm>
        <a:graphic>
          <a:graphicData uri="http://schemas.openxmlformats.org/drawingml/2006/table">
            <a:tbl>
              <a:tblPr/>
              <a:tblGrid>
                <a:gridCol w="1701940">
                  <a:extLst>
                    <a:ext uri="{9D8B030D-6E8A-4147-A177-3AD203B41FA5}">
                      <a16:colId xmlns:a16="http://schemas.microsoft.com/office/drawing/2014/main" val="2127787874"/>
                    </a:ext>
                  </a:extLst>
                </a:gridCol>
                <a:gridCol w="2035774">
                  <a:extLst>
                    <a:ext uri="{9D8B030D-6E8A-4147-A177-3AD203B41FA5}">
                      <a16:colId xmlns:a16="http://schemas.microsoft.com/office/drawing/2014/main" val="2696559435"/>
                    </a:ext>
                  </a:extLst>
                </a:gridCol>
                <a:gridCol w="1344981">
                  <a:extLst>
                    <a:ext uri="{9D8B030D-6E8A-4147-A177-3AD203B41FA5}">
                      <a16:colId xmlns:a16="http://schemas.microsoft.com/office/drawing/2014/main" val="1329310728"/>
                    </a:ext>
                  </a:extLst>
                </a:gridCol>
                <a:gridCol w="1371789">
                  <a:extLst>
                    <a:ext uri="{9D8B030D-6E8A-4147-A177-3AD203B41FA5}">
                      <a16:colId xmlns:a16="http://schemas.microsoft.com/office/drawing/2014/main" val="2655495389"/>
                    </a:ext>
                  </a:extLst>
                </a:gridCol>
                <a:gridCol w="2020824">
                  <a:extLst>
                    <a:ext uri="{9D8B030D-6E8A-4147-A177-3AD203B41FA5}">
                      <a16:colId xmlns:a16="http://schemas.microsoft.com/office/drawing/2014/main" val="2246306551"/>
                    </a:ext>
                  </a:extLst>
                </a:gridCol>
                <a:gridCol w="1701940">
                  <a:extLst>
                    <a:ext uri="{9D8B030D-6E8A-4147-A177-3AD203B41FA5}">
                      <a16:colId xmlns:a16="http://schemas.microsoft.com/office/drawing/2014/main" val="972186840"/>
                    </a:ext>
                  </a:extLst>
                </a:gridCol>
                <a:gridCol w="1701940">
                  <a:extLst>
                    <a:ext uri="{9D8B030D-6E8A-4147-A177-3AD203B41FA5}">
                      <a16:colId xmlns:a16="http://schemas.microsoft.com/office/drawing/2014/main" val="2986088006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Fase de capacitación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Descripción de la actividad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Categoría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Activa/</a:t>
                      </a:r>
                      <a:b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En espera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Punto de contacto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Estado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Comentarios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344930"/>
                  </a:ext>
                </a:extLst>
              </a:tr>
              <a:tr h="750578">
                <a:tc rowSpan="6"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Desarrollo continuo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En espera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Aprobación pendiente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758653"/>
                  </a:ext>
                </a:extLst>
              </a:tr>
              <a:tr h="856320">
                <a:tc v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A9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Programado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E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7585194"/>
                  </a:ext>
                </a:extLst>
              </a:tr>
              <a:tr h="750578">
                <a:tc v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A9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Completado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8585273"/>
                  </a:ext>
                </a:extLst>
              </a:tr>
              <a:tr h="750578">
                <a:tc v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A9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Completado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344497"/>
                  </a:ext>
                </a:extLst>
              </a:tr>
              <a:tr h="750578">
                <a:tc v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A9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Completado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4548739"/>
                  </a:ext>
                </a:extLst>
              </a:tr>
              <a:tr h="750578">
                <a:tc v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A9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Completado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1064193"/>
                  </a:ext>
                </a:extLst>
              </a:tr>
            </a:tbl>
          </a:graphicData>
        </a:graphic>
      </p:graphicFrame>
      <p:sp>
        <p:nvSpPr>
          <p:cNvPr id="33" name="TextBox 32">
            <a:extLst>
              <a:ext uri="{FF2B5EF4-FFF2-40B4-BE49-F238E27FC236}">
                <a16:creationId xmlns:a16="http://schemas.microsoft.com/office/drawing/2014/main" id="{3D7A8A5A-97CD-073D-2AE4-95CD557F4570}"/>
              </a:ext>
            </a:extLst>
          </p:cNvPr>
          <p:cNvSpPr txBox="1"/>
          <p:nvPr/>
        </p:nvSpPr>
        <p:spPr>
          <a:xfrm>
            <a:off x="202691" y="125912"/>
            <a:ext cx="114794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800" dirty="0">
                <a:solidFill>
                  <a:schemeClr val="accent1"/>
                </a:solidFill>
                <a:latin typeface="Century Gothic" panose="020B0502020202020204" pitchFamily="34" charset="0"/>
              </a:rPr>
              <a:t>Cronograma y actividades de capacitación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6EF7C09-4AF8-D139-DA31-7117A8393979}"/>
              </a:ext>
            </a:extLst>
          </p:cNvPr>
          <p:cNvCxnSpPr/>
          <p:nvPr/>
        </p:nvCxnSpPr>
        <p:spPr>
          <a:xfrm>
            <a:off x="0" y="749643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0495BE3-4E46-05E6-A659-5B6F1D2893B1}"/>
              </a:ext>
            </a:extLst>
          </p:cNvPr>
          <p:cNvCxnSpPr/>
          <p:nvPr/>
        </p:nvCxnSpPr>
        <p:spPr>
          <a:xfrm>
            <a:off x="0" y="836140"/>
            <a:ext cx="12192000" cy="0"/>
          </a:xfrm>
          <a:prstGeom prst="line">
            <a:avLst/>
          </a:prstGeom>
          <a:ln>
            <a:solidFill>
              <a:srgbClr val="E8DD0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1585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C308A6-7BB5-5A1D-DBEA-736F837BB3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D171D89-55A4-E3C9-FB61-3BCFE91CC5B7}"/>
              </a:ext>
            </a:extLst>
          </p:cNvPr>
          <p:cNvSpPr txBox="1"/>
          <p:nvPr/>
        </p:nvSpPr>
        <p:spPr>
          <a:xfrm>
            <a:off x="202691" y="125912"/>
            <a:ext cx="9667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800" dirty="0">
                <a:solidFill>
                  <a:schemeClr val="accent1"/>
                </a:solidFill>
                <a:latin typeface="Century Gothic" panose="020B0502020202020204" pitchFamily="34" charset="0"/>
              </a:rPr>
              <a:t>Seguimiento de competencias y rendimiento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AC910DB-2E72-09BC-40F7-0B6C565275F4}"/>
              </a:ext>
            </a:extLst>
          </p:cNvPr>
          <p:cNvCxnSpPr/>
          <p:nvPr/>
        </p:nvCxnSpPr>
        <p:spPr>
          <a:xfrm>
            <a:off x="0" y="749643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2779144-A15F-CE39-4DE2-50355F27B04A}"/>
              </a:ext>
            </a:extLst>
          </p:cNvPr>
          <p:cNvCxnSpPr/>
          <p:nvPr/>
        </p:nvCxnSpPr>
        <p:spPr>
          <a:xfrm>
            <a:off x="0" y="836140"/>
            <a:ext cx="12192000" cy="0"/>
          </a:xfrm>
          <a:prstGeom prst="line">
            <a:avLst/>
          </a:prstGeom>
          <a:ln>
            <a:solidFill>
              <a:srgbClr val="E8DD0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FD47950-4FEE-FA97-EB39-69A15D7151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066180"/>
              </p:ext>
            </p:extLst>
          </p:nvPr>
        </p:nvGraphicFramePr>
        <p:xfrm>
          <a:off x="202691" y="923544"/>
          <a:ext cx="11778775" cy="5719698"/>
        </p:xfrm>
        <a:graphic>
          <a:graphicData uri="http://schemas.openxmlformats.org/drawingml/2006/table">
            <a:tbl>
              <a:tblPr/>
              <a:tblGrid>
                <a:gridCol w="1812877">
                  <a:extLst>
                    <a:ext uri="{9D8B030D-6E8A-4147-A177-3AD203B41FA5}">
                      <a16:colId xmlns:a16="http://schemas.microsoft.com/office/drawing/2014/main" val="3646797331"/>
                    </a:ext>
                  </a:extLst>
                </a:gridCol>
                <a:gridCol w="1266017">
                  <a:extLst>
                    <a:ext uri="{9D8B030D-6E8A-4147-A177-3AD203B41FA5}">
                      <a16:colId xmlns:a16="http://schemas.microsoft.com/office/drawing/2014/main" val="1903518491"/>
                    </a:ext>
                  </a:extLst>
                </a:gridCol>
                <a:gridCol w="1413889">
                  <a:extLst>
                    <a:ext uri="{9D8B030D-6E8A-4147-A177-3AD203B41FA5}">
                      <a16:colId xmlns:a16="http://schemas.microsoft.com/office/drawing/2014/main" val="3210103324"/>
                    </a:ext>
                  </a:extLst>
                </a:gridCol>
                <a:gridCol w="1278036">
                  <a:extLst>
                    <a:ext uri="{9D8B030D-6E8A-4147-A177-3AD203B41FA5}">
                      <a16:colId xmlns:a16="http://schemas.microsoft.com/office/drawing/2014/main" val="643862162"/>
                    </a:ext>
                  </a:extLst>
                </a:gridCol>
                <a:gridCol w="1683522">
                  <a:extLst>
                    <a:ext uri="{9D8B030D-6E8A-4147-A177-3AD203B41FA5}">
                      <a16:colId xmlns:a16="http://schemas.microsoft.com/office/drawing/2014/main" val="1854226380"/>
                    </a:ext>
                  </a:extLst>
                </a:gridCol>
                <a:gridCol w="1820254">
                  <a:extLst>
                    <a:ext uri="{9D8B030D-6E8A-4147-A177-3AD203B41FA5}">
                      <a16:colId xmlns:a16="http://schemas.microsoft.com/office/drawing/2014/main" val="2000581163"/>
                    </a:ext>
                  </a:extLst>
                </a:gridCol>
                <a:gridCol w="2504180">
                  <a:extLst>
                    <a:ext uri="{9D8B030D-6E8A-4147-A177-3AD203B41FA5}">
                      <a16:colId xmlns:a16="http://schemas.microsoft.com/office/drawing/2014/main" val="3546355060"/>
                    </a:ext>
                  </a:extLst>
                </a:gridCol>
              </a:tblGrid>
              <a:tr h="563778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Área de competencia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Fecha </a:t>
                      </a:r>
                      <a:b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objetivo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Fecha de observación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Puntuación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Áreas de </a:t>
                      </a:r>
                      <a:b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fortaleza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Áreas de mejora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Próximos pasos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771681"/>
                  </a:ext>
                </a:extLst>
              </a:tr>
              <a:tr h="515592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831862"/>
                  </a:ext>
                </a:extLst>
              </a:tr>
              <a:tr h="515592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6392594"/>
                  </a:ext>
                </a:extLst>
              </a:tr>
              <a:tr h="515592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8395801"/>
                  </a:ext>
                </a:extLst>
              </a:tr>
              <a:tr h="515592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680574"/>
                  </a:ext>
                </a:extLst>
              </a:tr>
              <a:tr h="515592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5186465"/>
                  </a:ext>
                </a:extLst>
              </a:tr>
              <a:tr h="515592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2146655"/>
                  </a:ext>
                </a:extLst>
              </a:tr>
              <a:tr h="515592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07553"/>
                  </a:ext>
                </a:extLst>
              </a:tr>
              <a:tr h="515592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5151890"/>
                  </a:ext>
                </a:extLst>
              </a:tr>
              <a:tr h="515592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062107"/>
                  </a:ext>
                </a:extLst>
              </a:tr>
              <a:tr h="515592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60215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932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00A5D2-D65D-40FB-7518-E1E63E44EB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8CF6E74-5659-A57D-26CB-67FC342A5F94}"/>
              </a:ext>
            </a:extLst>
          </p:cNvPr>
          <p:cNvSpPr txBox="1"/>
          <p:nvPr/>
        </p:nvSpPr>
        <p:spPr>
          <a:xfrm>
            <a:off x="202691" y="125912"/>
            <a:ext cx="97360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800" dirty="0">
                <a:solidFill>
                  <a:schemeClr val="accent1"/>
                </a:solidFill>
                <a:latin typeface="Century Gothic" panose="020B0502020202020204" pitchFamily="34" charset="0"/>
              </a:rPr>
              <a:t>Capacitación y reuniones a las que asistió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5FDA26C-8C2A-F9AD-8F15-C12C9BF9FEBF}"/>
              </a:ext>
            </a:extLst>
          </p:cNvPr>
          <p:cNvCxnSpPr/>
          <p:nvPr/>
        </p:nvCxnSpPr>
        <p:spPr>
          <a:xfrm>
            <a:off x="0" y="749643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AAD40FA-7C3B-AD62-5E85-D272E37684BC}"/>
              </a:ext>
            </a:extLst>
          </p:cNvPr>
          <p:cNvCxnSpPr/>
          <p:nvPr/>
        </p:nvCxnSpPr>
        <p:spPr>
          <a:xfrm>
            <a:off x="0" y="836140"/>
            <a:ext cx="12192000" cy="0"/>
          </a:xfrm>
          <a:prstGeom prst="line">
            <a:avLst/>
          </a:prstGeom>
          <a:ln>
            <a:solidFill>
              <a:srgbClr val="E8DD0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66128AE-49EB-B3A7-4F1E-286470D0F9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5140346"/>
              </p:ext>
            </p:extLst>
          </p:nvPr>
        </p:nvGraphicFramePr>
        <p:xfrm>
          <a:off x="252444" y="923544"/>
          <a:ext cx="11680595" cy="5186967"/>
        </p:xfrm>
        <a:graphic>
          <a:graphicData uri="http://schemas.openxmlformats.org/drawingml/2006/table">
            <a:tbl>
              <a:tblPr/>
              <a:tblGrid>
                <a:gridCol w="1669683">
                  <a:extLst>
                    <a:ext uri="{9D8B030D-6E8A-4147-A177-3AD203B41FA5}">
                      <a16:colId xmlns:a16="http://schemas.microsoft.com/office/drawing/2014/main" val="3898452915"/>
                    </a:ext>
                  </a:extLst>
                </a:gridCol>
                <a:gridCol w="1589517">
                  <a:extLst>
                    <a:ext uri="{9D8B030D-6E8A-4147-A177-3AD203B41FA5}">
                      <a16:colId xmlns:a16="http://schemas.microsoft.com/office/drawing/2014/main" val="1261828137"/>
                    </a:ext>
                  </a:extLst>
                </a:gridCol>
                <a:gridCol w="1392965">
                  <a:extLst>
                    <a:ext uri="{9D8B030D-6E8A-4147-A177-3AD203B41FA5}">
                      <a16:colId xmlns:a16="http://schemas.microsoft.com/office/drawing/2014/main" val="3288559628"/>
                    </a:ext>
                  </a:extLst>
                </a:gridCol>
                <a:gridCol w="1085316">
                  <a:extLst>
                    <a:ext uri="{9D8B030D-6E8A-4147-A177-3AD203B41FA5}">
                      <a16:colId xmlns:a16="http://schemas.microsoft.com/office/drawing/2014/main" val="151083095"/>
                    </a:ext>
                  </a:extLst>
                </a:gridCol>
                <a:gridCol w="3230674">
                  <a:extLst>
                    <a:ext uri="{9D8B030D-6E8A-4147-A177-3AD203B41FA5}">
                      <a16:colId xmlns:a16="http://schemas.microsoft.com/office/drawing/2014/main" val="1455253219"/>
                    </a:ext>
                  </a:extLst>
                </a:gridCol>
                <a:gridCol w="2712440">
                  <a:extLst>
                    <a:ext uri="{9D8B030D-6E8A-4147-A177-3AD203B41FA5}">
                      <a16:colId xmlns:a16="http://schemas.microsoft.com/office/drawing/2014/main" val="2409724622"/>
                    </a:ext>
                  </a:extLst>
                </a:gridCol>
              </a:tblGrid>
              <a:tr h="56192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Título de la capacitación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Fecha objetivo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Fecha(s) de asistencia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Horas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Temas cubiertos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Responsable de la capacitación/Orador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469077"/>
                  </a:ext>
                </a:extLst>
              </a:tr>
              <a:tr h="513894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9625395"/>
                  </a:ext>
                </a:extLst>
              </a:tr>
              <a:tr h="513894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9815385"/>
                  </a:ext>
                </a:extLst>
              </a:tr>
              <a:tr h="513894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7385788"/>
                  </a:ext>
                </a:extLst>
              </a:tr>
              <a:tr h="513894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9326128"/>
                  </a:ext>
                </a:extLst>
              </a:tr>
              <a:tr h="513894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4342645"/>
                  </a:ext>
                </a:extLst>
              </a:tr>
              <a:tr h="513894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8777907"/>
                  </a:ext>
                </a:extLst>
              </a:tr>
              <a:tr h="513894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9771869"/>
                  </a:ext>
                </a:extLst>
              </a:tr>
              <a:tr h="513894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3835185"/>
                  </a:ext>
                </a:extLst>
              </a:tr>
              <a:tr h="513894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942506"/>
                  </a:ext>
                </a:extLst>
              </a:tr>
            </a:tbl>
          </a:graphicData>
        </a:graphic>
      </p:graphicFrame>
      <p:sp>
        <p:nvSpPr>
          <p:cNvPr id="4" name="Text Box 2">
            <a:extLst>
              <a:ext uri="{FF2B5EF4-FFF2-40B4-BE49-F238E27FC236}">
                <a16:creationId xmlns:a16="http://schemas.microsoft.com/office/drawing/2014/main" id="{FC850FB8-8635-37FB-7557-553A6F76C5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07592"/>
            <a:ext cx="12192000" cy="353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rtlCol="0" anchor="t" anchorCtr="0">
            <a:noAutofit/>
          </a:bodyPr>
          <a:lstStyle/>
          <a:p>
            <a:pPr marL="0" marR="0" algn="ctr" rtl="0"/>
            <a:r>
              <a:rPr lang="es-419" sz="1200" i="1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DengXian" panose="02010600030101010101" pitchFamily="2" charset="-122"/>
                <a:cs typeface="Century Gothic" panose="020B0502020202020204" pitchFamily="34" charset="0"/>
              </a:rPr>
              <a:t>Proporcionado por Smartsheet, Inc.</a:t>
            </a:r>
            <a:endParaRPr lang="en-US" sz="1100" dirty="0">
              <a:effectLst/>
              <a:latin typeface="Century Gothic" panose="020B0502020202020204" pitchFamily="34" charset="0"/>
              <a:ea typeface="DengXian" panose="02010600030101010101" pitchFamily="2" charset="-122"/>
              <a:cs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314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9579341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</a:t>
                      </a:r>
                      <a:r>
                        <a:rPr lang="es-419" sz="16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Si bien nos esforzamos por mantener la información actualizada y correcta, </a:t>
                      </a:r>
                      <a:br>
                        <a:rPr lang="es-419" sz="16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6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no hacemos declaraciones ni garantías de ningún tipo, explícitas o implícitas, sobre la integridad, precisión, confiabilidad, idoneidad o disponibilidad con respecto al sitio web o la información, </a:t>
                      </a:r>
                      <a:br>
                        <a:rPr lang="es-419" sz="16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6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los artículos, las plantillas o los gráficos relacionados que figuran en él. </a:t>
                      </a:r>
                      <a:r>
                        <a:rPr lang="es-419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Por lo tanto, la confianza que usted deposite en dicha información es estrictamente bajo su propio riesgo.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76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425</Words>
  <Application>Microsoft Office PowerPoint</Application>
  <PresentationFormat>Widescreen</PresentationFormat>
  <Paragraphs>164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Aptos</vt:lpstr>
      <vt:lpstr>Aptos Display</vt:lpstr>
      <vt:lpstr>Arial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Dunlevy, Bess</dc:creator>
  <cp:lastModifiedBy>Sun Ye</cp:lastModifiedBy>
  <cp:revision>29</cp:revision>
  <dcterms:created xsi:type="dcterms:W3CDTF">2024-07-31T18:43:37Z</dcterms:created>
  <dcterms:modified xsi:type="dcterms:W3CDTF">2025-07-18T03:09:13Z</dcterms:modified>
</cp:coreProperties>
</file>