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42" r:id="rId2"/>
    <p:sldId id="354" r:id="rId3"/>
    <p:sldId id="378" r:id="rId4"/>
    <p:sldId id="379" r:id="rId5"/>
    <p:sldId id="380" r:id="rId6"/>
    <p:sldId id="381" r:id="rId7"/>
    <p:sldId id="373" r:id="rId8"/>
    <p:sldId id="382" r:id="rId9"/>
    <p:sldId id="295" r:id="rId10"/>
  </p:sldIdLst>
  <p:sldSz cx="12192000" cy="6858000"/>
  <p:notesSz cx="6858000" cy="9144000"/>
  <p:defaultTextStyle>
    <a:defPPr rtl="0"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DD06"/>
    <a:srgbClr val="C3BA05"/>
    <a:srgbClr val="F9EBF7"/>
    <a:srgbClr val="F2F2F2"/>
    <a:srgbClr val="FEFCCE"/>
    <a:srgbClr val="5F2078"/>
    <a:srgbClr val="578EA9"/>
    <a:srgbClr val="647C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853A38-3650-4B41-8A33-7FC7B2177A2A}" v="28" dt="2025-03-29T13:25:22.5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1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D7853A38-3650-4B41-8A33-7FC7B2177A2A}"/>
    <pc:docChg chg="undo custSel addSld delSld modSld">
      <pc:chgData name="Bess Dunlevy" userId="dd4b9a8537dbe9d0" providerId="LiveId" clId="{D7853A38-3650-4B41-8A33-7FC7B2177A2A}" dt="2025-03-29T13:25:29.044" v="355" actId="2165"/>
      <pc:docMkLst>
        <pc:docMk/>
      </pc:docMkLst>
      <pc:sldChg chg="addSp delSp modSp mod">
        <pc:chgData name="Bess Dunlevy" userId="dd4b9a8537dbe9d0" providerId="LiveId" clId="{D7853A38-3650-4B41-8A33-7FC7B2177A2A}" dt="2025-03-29T13:24:42.121" v="353" actId="207"/>
        <pc:sldMkLst>
          <pc:docMk/>
          <pc:sldMk cId="1508588292" sldId="342"/>
        </pc:sldMkLst>
        <pc:spChg chg="mod">
          <ac:chgData name="Bess Dunlevy" userId="dd4b9a8537dbe9d0" providerId="LiveId" clId="{D7853A38-3650-4B41-8A33-7FC7B2177A2A}" dt="2025-03-29T13:05:33.001" v="38" actId="20577"/>
          <ac:spMkLst>
            <pc:docMk/>
            <pc:sldMk cId="1508588292" sldId="342"/>
            <ac:spMk id="33" creationId="{143A449B-AAB7-994A-92CE-8F48E2CA7DF6}"/>
          </ac:spMkLst>
        </pc:spChg>
        <pc:graphicFrameChg chg="add mod modGraphic">
          <ac:chgData name="Bess Dunlevy" userId="dd4b9a8537dbe9d0" providerId="LiveId" clId="{D7853A38-3650-4B41-8A33-7FC7B2177A2A}" dt="2025-03-29T13:24:42.121" v="353" actId="207"/>
          <ac:graphicFrameMkLst>
            <pc:docMk/>
            <pc:sldMk cId="1508588292" sldId="342"/>
            <ac:graphicFrameMk id="2" creationId="{D825810B-8961-7699-493A-E2B4E3C34CDA}"/>
          </ac:graphicFrameMkLst>
        </pc:graphicFrameChg>
        <pc:graphicFrameChg chg="del">
          <ac:chgData name="Bess Dunlevy" userId="dd4b9a8537dbe9d0" providerId="LiveId" clId="{D7853A38-3650-4B41-8A33-7FC7B2177A2A}" dt="2025-03-29T13:06:35.813" v="41" actId="478"/>
          <ac:graphicFrameMkLst>
            <pc:docMk/>
            <pc:sldMk cId="1508588292" sldId="342"/>
            <ac:graphicFrameMk id="4" creationId="{B9AAD1B4-874E-C171-55A8-D78A9B1D48EF}"/>
          </ac:graphicFrameMkLst>
        </pc:graphicFrameChg>
        <pc:picChg chg="add del mod">
          <ac:chgData name="Bess Dunlevy" userId="dd4b9a8537dbe9d0" providerId="LiveId" clId="{D7853A38-3650-4B41-8A33-7FC7B2177A2A}" dt="2025-03-29T13:24:27.689" v="350" actId="478"/>
          <ac:picMkLst>
            <pc:docMk/>
            <pc:sldMk cId="1508588292" sldId="342"/>
            <ac:picMk id="5" creationId="{332137E9-1A0F-C391-0659-FD79F52A3450}"/>
          </ac:picMkLst>
        </pc:picChg>
        <pc:picChg chg="del">
          <ac:chgData name="Bess Dunlevy" userId="dd4b9a8537dbe9d0" providerId="LiveId" clId="{D7853A38-3650-4B41-8A33-7FC7B2177A2A}" dt="2025-03-29T13:05:38.624" v="40" actId="478"/>
          <ac:picMkLst>
            <pc:docMk/>
            <pc:sldMk cId="1508588292" sldId="342"/>
            <ac:picMk id="6" creationId="{634868DD-62DA-805B-3F24-90B9B1F04B80}"/>
          </ac:picMkLst>
        </pc:picChg>
        <pc:picChg chg="add mod ord modCrop">
          <ac:chgData name="Bess Dunlevy" userId="dd4b9a8537dbe9d0" providerId="LiveId" clId="{D7853A38-3650-4B41-8A33-7FC7B2177A2A}" dt="2025-03-29T13:24:31.669" v="351" actId="1076"/>
          <ac:picMkLst>
            <pc:docMk/>
            <pc:sldMk cId="1508588292" sldId="342"/>
            <ac:picMk id="8" creationId="{E1A18CF2-CDF8-229E-9749-CE25EDE73500}"/>
          </ac:picMkLst>
        </pc:picChg>
        <pc:picChg chg="del">
          <ac:chgData name="Bess Dunlevy" userId="dd4b9a8537dbe9d0" providerId="LiveId" clId="{D7853A38-3650-4B41-8A33-7FC7B2177A2A}" dt="2025-03-29T13:05:37.660" v="39" actId="478"/>
          <ac:picMkLst>
            <pc:docMk/>
            <pc:sldMk cId="1508588292" sldId="342"/>
            <ac:picMk id="10" creationId="{952169CA-CEA5-4905-06E8-58771EF2FB56}"/>
          </ac:picMkLst>
        </pc:picChg>
      </pc:sldChg>
      <pc:sldChg chg="addSp delSp modSp mod">
        <pc:chgData name="Bess Dunlevy" userId="dd4b9a8537dbe9d0" providerId="LiveId" clId="{D7853A38-3650-4B41-8A33-7FC7B2177A2A}" dt="2025-03-29T13:11:29.819" v="157"/>
        <pc:sldMkLst>
          <pc:docMk/>
          <pc:sldMk cId="1529990629" sldId="354"/>
        </pc:sldMkLst>
        <pc:spChg chg="del">
          <ac:chgData name="Bess Dunlevy" userId="dd4b9a8537dbe9d0" providerId="LiveId" clId="{D7853A38-3650-4B41-8A33-7FC7B2177A2A}" dt="2025-03-29T13:08:00.763" v="51" actId="478"/>
          <ac:spMkLst>
            <pc:docMk/>
            <pc:sldMk cId="1529990629" sldId="354"/>
            <ac:spMk id="8" creationId="{8D62926C-6177-D74E-F766-B046D9672B05}"/>
          </ac:spMkLst>
        </pc:spChg>
        <pc:spChg chg="del">
          <ac:chgData name="Bess Dunlevy" userId="dd4b9a8537dbe9d0" providerId="LiveId" clId="{D7853A38-3650-4B41-8A33-7FC7B2177A2A}" dt="2025-03-29T13:08:00.763" v="51" actId="478"/>
          <ac:spMkLst>
            <pc:docMk/>
            <pc:sldMk cId="1529990629" sldId="354"/>
            <ac:spMk id="9" creationId="{57CE8FBB-A744-99CB-3512-9CCB2B30A92E}"/>
          </ac:spMkLst>
        </pc:spChg>
        <pc:spChg chg="del">
          <ac:chgData name="Bess Dunlevy" userId="dd4b9a8537dbe9d0" providerId="LiveId" clId="{D7853A38-3650-4B41-8A33-7FC7B2177A2A}" dt="2025-03-29T13:08:00.763" v="51" actId="478"/>
          <ac:spMkLst>
            <pc:docMk/>
            <pc:sldMk cId="1529990629" sldId="354"/>
            <ac:spMk id="10" creationId="{8F0C67B2-2787-3FD6-223D-F83670F18450}"/>
          </ac:spMkLst>
        </pc:spChg>
        <pc:spChg chg="del">
          <ac:chgData name="Bess Dunlevy" userId="dd4b9a8537dbe9d0" providerId="LiveId" clId="{D7853A38-3650-4B41-8A33-7FC7B2177A2A}" dt="2025-03-29T13:08:00.763" v="51" actId="478"/>
          <ac:spMkLst>
            <pc:docMk/>
            <pc:sldMk cId="1529990629" sldId="354"/>
            <ac:spMk id="11" creationId="{3A018E36-FFB6-C89B-EE3B-0D63A5BC035C}"/>
          </ac:spMkLst>
        </pc:spChg>
        <pc:spChg chg="del">
          <ac:chgData name="Bess Dunlevy" userId="dd4b9a8537dbe9d0" providerId="LiveId" clId="{D7853A38-3650-4B41-8A33-7FC7B2177A2A}" dt="2025-03-29T13:08:00.763" v="51" actId="478"/>
          <ac:spMkLst>
            <pc:docMk/>
            <pc:sldMk cId="1529990629" sldId="354"/>
            <ac:spMk id="12" creationId="{DBC9F423-BC59-542E-342C-53AA480AEE40}"/>
          </ac:spMkLst>
        </pc:spChg>
        <pc:spChg chg="del">
          <ac:chgData name="Bess Dunlevy" userId="dd4b9a8537dbe9d0" providerId="LiveId" clId="{D7853A38-3650-4B41-8A33-7FC7B2177A2A}" dt="2025-03-29T13:08:00.763" v="51" actId="478"/>
          <ac:spMkLst>
            <pc:docMk/>
            <pc:sldMk cId="1529990629" sldId="354"/>
            <ac:spMk id="13" creationId="{5238CCA3-599A-58CD-50AB-8BF01D1A3A26}"/>
          </ac:spMkLst>
        </pc:spChg>
        <pc:spChg chg="del">
          <ac:chgData name="Bess Dunlevy" userId="dd4b9a8537dbe9d0" providerId="LiveId" clId="{D7853A38-3650-4B41-8A33-7FC7B2177A2A}" dt="2025-03-29T13:08:03.906" v="52" actId="478"/>
          <ac:spMkLst>
            <pc:docMk/>
            <pc:sldMk cId="1529990629" sldId="354"/>
            <ac:spMk id="14" creationId="{45CEF24D-619C-C75F-9CF5-C8BD2D233EA1}"/>
          </ac:spMkLst>
        </pc:spChg>
        <pc:spChg chg="del">
          <ac:chgData name="Bess Dunlevy" userId="dd4b9a8537dbe9d0" providerId="LiveId" clId="{D7853A38-3650-4B41-8A33-7FC7B2177A2A}" dt="2025-03-29T13:08:03.906" v="52" actId="478"/>
          <ac:spMkLst>
            <pc:docMk/>
            <pc:sldMk cId="1529990629" sldId="354"/>
            <ac:spMk id="15" creationId="{A041D6ED-5BC3-5B17-BBDE-086304DD0B74}"/>
          </ac:spMkLst>
        </pc:spChg>
        <pc:spChg chg="del">
          <ac:chgData name="Bess Dunlevy" userId="dd4b9a8537dbe9d0" providerId="LiveId" clId="{D7853A38-3650-4B41-8A33-7FC7B2177A2A}" dt="2025-03-29T13:08:03.906" v="52" actId="478"/>
          <ac:spMkLst>
            <pc:docMk/>
            <pc:sldMk cId="1529990629" sldId="354"/>
            <ac:spMk id="16" creationId="{DEE2828B-0F07-3A5C-77CA-0DC9466846E5}"/>
          </ac:spMkLst>
        </pc:spChg>
        <pc:spChg chg="mod">
          <ac:chgData name="Bess Dunlevy" userId="dd4b9a8537dbe9d0" providerId="LiveId" clId="{D7853A38-3650-4B41-8A33-7FC7B2177A2A}" dt="2025-03-29T13:10:35.850" v="150" actId="20577"/>
          <ac:spMkLst>
            <pc:docMk/>
            <pc:sldMk cId="1529990629" sldId="354"/>
            <ac:spMk id="33" creationId="{7AF84929-22DA-6837-D223-B99614E6126B}"/>
          </ac:spMkLst>
        </pc:spChg>
        <pc:graphicFrameChg chg="add del mod modGraphic">
          <ac:chgData name="Bess Dunlevy" userId="dd4b9a8537dbe9d0" providerId="LiveId" clId="{D7853A38-3650-4B41-8A33-7FC7B2177A2A}" dt="2025-03-29T13:09:43.433" v="105" actId="478"/>
          <ac:graphicFrameMkLst>
            <pc:docMk/>
            <pc:sldMk cId="1529990629" sldId="354"/>
            <ac:graphicFrameMk id="6" creationId="{AD4F643B-C763-A2C8-331D-8039A4A10302}"/>
          </ac:graphicFrameMkLst>
        </pc:graphicFrameChg>
        <pc:graphicFrameChg chg="add mod modGraphic">
          <ac:chgData name="Bess Dunlevy" userId="dd4b9a8537dbe9d0" providerId="LiveId" clId="{D7853A38-3650-4B41-8A33-7FC7B2177A2A}" dt="2025-03-29T13:11:29.819" v="157"/>
          <ac:graphicFrameMkLst>
            <pc:docMk/>
            <pc:sldMk cId="1529990629" sldId="354"/>
            <ac:graphicFrameMk id="7" creationId="{820CAC1E-3300-6DEE-96D6-216E5599D9B2}"/>
          </ac:graphicFrameMkLst>
        </pc:graphicFrameChg>
        <pc:picChg chg="del mod">
          <ac:chgData name="Bess Dunlevy" userId="dd4b9a8537dbe9d0" providerId="LiveId" clId="{D7853A38-3650-4B41-8A33-7FC7B2177A2A}" dt="2025-03-29T13:07:47.596" v="50" actId="478"/>
          <ac:picMkLst>
            <pc:docMk/>
            <pc:sldMk cId="1529990629" sldId="354"/>
            <ac:picMk id="2" creationId="{4636F926-BC95-F3C9-E4D6-A8A270D21B81}"/>
          </ac:picMkLst>
        </pc:picChg>
        <pc:cxnChg chg="add mod">
          <ac:chgData name="Bess Dunlevy" userId="dd4b9a8537dbe9d0" providerId="LiveId" clId="{D7853A38-3650-4B41-8A33-7FC7B2177A2A}" dt="2025-03-29T13:08:30.872" v="89" actId="208"/>
          <ac:cxnSpMkLst>
            <pc:docMk/>
            <pc:sldMk cId="1529990629" sldId="354"/>
            <ac:cxnSpMk id="4" creationId="{B6442700-651C-551F-65D8-D942471758C2}"/>
          </ac:cxnSpMkLst>
        </pc:cxnChg>
        <pc:cxnChg chg="add mod">
          <ac:chgData name="Bess Dunlevy" userId="dd4b9a8537dbe9d0" providerId="LiveId" clId="{D7853A38-3650-4B41-8A33-7FC7B2177A2A}" dt="2025-03-29T13:09:47.476" v="106" actId="208"/>
          <ac:cxnSpMkLst>
            <pc:docMk/>
            <pc:sldMk cId="1529990629" sldId="354"/>
            <ac:cxnSpMk id="5" creationId="{63E3A66C-10FA-0AAA-A441-5E7A0FEF32D2}"/>
          </ac:cxnSpMkLst>
        </pc:cxnChg>
      </pc:sldChg>
      <pc:sldChg chg="addSp delSp modSp mod">
        <pc:chgData name="Bess Dunlevy" userId="dd4b9a8537dbe9d0" providerId="LiveId" clId="{D7853A38-3650-4B41-8A33-7FC7B2177A2A}" dt="2025-03-29T13:18:54.891" v="269" actId="255"/>
        <pc:sldMkLst>
          <pc:docMk/>
          <pc:sldMk cId="278932858" sldId="373"/>
        </pc:sldMkLst>
        <pc:spChg chg="add mod">
          <ac:chgData name="Bess Dunlevy" userId="dd4b9a8537dbe9d0" providerId="LiveId" clId="{D7853A38-3650-4B41-8A33-7FC7B2177A2A}" dt="2025-03-29T13:18:34.322" v="264" actId="20577"/>
          <ac:spMkLst>
            <pc:docMk/>
            <pc:sldMk cId="278932858" sldId="373"/>
            <ac:spMk id="3" creationId="{BD171D89-55A4-E3C9-FB61-3BCFE91CC5B7}"/>
          </ac:spMkLst>
        </pc:spChg>
        <pc:spChg chg="del">
          <ac:chgData name="Bess Dunlevy" userId="dd4b9a8537dbe9d0" providerId="LiveId" clId="{D7853A38-3650-4B41-8A33-7FC7B2177A2A}" dt="2025-03-29T13:18:12.409" v="226" actId="478"/>
          <ac:spMkLst>
            <pc:docMk/>
            <pc:sldMk cId="278932858" sldId="373"/>
            <ac:spMk id="5" creationId="{2E515E6C-6D94-0F1A-647C-0C28358B761B}"/>
          </ac:spMkLst>
        </pc:spChg>
        <pc:graphicFrameChg chg="del">
          <ac:chgData name="Bess Dunlevy" userId="dd4b9a8537dbe9d0" providerId="LiveId" clId="{D7853A38-3650-4B41-8A33-7FC7B2177A2A}" dt="2025-03-29T13:18:14.075" v="227" actId="478"/>
          <ac:graphicFrameMkLst>
            <pc:docMk/>
            <pc:sldMk cId="278932858" sldId="373"/>
            <ac:graphicFrameMk id="7" creationId="{2B8A53C5-FB51-64DA-9A7F-9855A194272E}"/>
          </ac:graphicFrameMkLst>
        </pc:graphicFrameChg>
        <pc:graphicFrameChg chg="add mod modGraphic">
          <ac:chgData name="Bess Dunlevy" userId="dd4b9a8537dbe9d0" providerId="LiveId" clId="{D7853A38-3650-4B41-8A33-7FC7B2177A2A}" dt="2025-03-29T13:18:54.891" v="269" actId="255"/>
          <ac:graphicFrameMkLst>
            <pc:docMk/>
            <pc:sldMk cId="278932858" sldId="373"/>
            <ac:graphicFrameMk id="9" creationId="{7FD47950-4FEE-FA97-EB39-69A15D7151FC}"/>
          </ac:graphicFrameMkLst>
        </pc:graphicFrameChg>
        <pc:picChg chg="add">
          <ac:chgData name="Bess Dunlevy" userId="dd4b9a8537dbe9d0" providerId="LiveId" clId="{D7853A38-3650-4B41-8A33-7FC7B2177A2A}" dt="2025-03-29T13:18:22.336" v="228"/>
          <ac:picMkLst>
            <pc:docMk/>
            <pc:sldMk cId="278932858" sldId="373"/>
            <ac:picMk id="2" creationId="{90992F04-374A-4C5B-18BC-9DE0E8925EF0}"/>
          </ac:picMkLst>
        </pc:picChg>
        <pc:picChg chg="del">
          <ac:chgData name="Bess Dunlevy" userId="dd4b9a8537dbe9d0" providerId="LiveId" clId="{D7853A38-3650-4B41-8A33-7FC7B2177A2A}" dt="2025-03-29T13:18:11.104" v="225" actId="478"/>
          <ac:picMkLst>
            <pc:docMk/>
            <pc:sldMk cId="278932858" sldId="373"/>
            <ac:picMk id="4" creationId="{3E18A62D-C24F-BFF7-92F4-6672E723B654}"/>
          </ac:picMkLst>
        </pc:picChg>
        <pc:cxnChg chg="add mod">
          <ac:chgData name="Bess Dunlevy" userId="dd4b9a8537dbe9d0" providerId="LiveId" clId="{D7853A38-3650-4B41-8A33-7FC7B2177A2A}" dt="2025-03-29T13:18:26.175" v="229"/>
          <ac:cxnSpMkLst>
            <pc:docMk/>
            <pc:sldMk cId="278932858" sldId="373"/>
            <ac:cxnSpMk id="6" creationId="{2AC910DB-2E72-09BC-40F7-0B6C565275F4}"/>
          </ac:cxnSpMkLst>
        </pc:cxnChg>
        <pc:cxnChg chg="add mod">
          <ac:chgData name="Bess Dunlevy" userId="dd4b9a8537dbe9d0" providerId="LiveId" clId="{D7853A38-3650-4B41-8A33-7FC7B2177A2A}" dt="2025-03-29T13:18:26.175" v="229"/>
          <ac:cxnSpMkLst>
            <pc:docMk/>
            <pc:sldMk cId="278932858" sldId="373"/>
            <ac:cxnSpMk id="8" creationId="{E2779144-A15F-CE39-4DE2-50355F27B04A}"/>
          </ac:cxnSpMkLst>
        </pc:cxnChg>
      </pc:sldChg>
      <pc:sldChg chg="del">
        <pc:chgData name="Bess Dunlevy" userId="dd4b9a8537dbe9d0" providerId="LiveId" clId="{D7853A38-3650-4B41-8A33-7FC7B2177A2A}" dt="2025-03-29T13:21:31.324" v="316" actId="47"/>
        <pc:sldMkLst>
          <pc:docMk/>
          <pc:sldMk cId="3803010905" sldId="374"/>
        </pc:sldMkLst>
      </pc:sldChg>
      <pc:sldChg chg="del">
        <pc:chgData name="Bess Dunlevy" userId="dd4b9a8537dbe9d0" providerId="LiveId" clId="{D7853A38-3650-4B41-8A33-7FC7B2177A2A}" dt="2025-03-29T13:21:31.324" v="316" actId="47"/>
        <pc:sldMkLst>
          <pc:docMk/>
          <pc:sldMk cId="2246878716" sldId="375"/>
        </pc:sldMkLst>
      </pc:sldChg>
      <pc:sldChg chg="del">
        <pc:chgData name="Bess Dunlevy" userId="dd4b9a8537dbe9d0" providerId="LiveId" clId="{D7853A38-3650-4B41-8A33-7FC7B2177A2A}" dt="2025-03-29T13:21:31.324" v="316" actId="47"/>
        <pc:sldMkLst>
          <pc:docMk/>
          <pc:sldMk cId="3882282959" sldId="376"/>
        </pc:sldMkLst>
      </pc:sldChg>
      <pc:sldChg chg="del">
        <pc:chgData name="Bess Dunlevy" userId="dd4b9a8537dbe9d0" providerId="LiveId" clId="{D7853A38-3650-4B41-8A33-7FC7B2177A2A}" dt="2025-03-29T13:21:31.324" v="316" actId="47"/>
        <pc:sldMkLst>
          <pc:docMk/>
          <pc:sldMk cId="3513200852" sldId="377"/>
        </pc:sldMkLst>
      </pc:sldChg>
      <pc:sldChg chg="addSp delSp modSp add mod">
        <pc:chgData name="Bess Dunlevy" userId="dd4b9a8537dbe9d0" providerId="LiveId" clId="{D7853A38-3650-4B41-8A33-7FC7B2177A2A}" dt="2025-03-29T13:14:23.961" v="182"/>
        <pc:sldMkLst>
          <pc:docMk/>
          <pc:sldMk cId="1674807603" sldId="378"/>
        </pc:sldMkLst>
        <pc:graphicFrameChg chg="add mod">
          <ac:chgData name="Bess Dunlevy" userId="dd4b9a8537dbe9d0" providerId="LiveId" clId="{D7853A38-3650-4B41-8A33-7FC7B2177A2A}" dt="2025-03-29T13:12:54.273" v="168"/>
          <ac:graphicFrameMkLst>
            <pc:docMk/>
            <pc:sldMk cId="1674807603" sldId="378"/>
            <ac:graphicFrameMk id="2" creationId="{BB4767BC-800D-5191-3367-19B195DACDE3}"/>
          </ac:graphicFrameMkLst>
        </pc:graphicFrameChg>
        <pc:graphicFrameChg chg="add mod ord modGraphic">
          <ac:chgData name="Bess Dunlevy" userId="dd4b9a8537dbe9d0" providerId="LiveId" clId="{D7853A38-3650-4B41-8A33-7FC7B2177A2A}" dt="2025-03-29T13:14:23.961" v="182"/>
          <ac:graphicFrameMkLst>
            <pc:docMk/>
            <pc:sldMk cId="1674807603" sldId="378"/>
            <ac:graphicFrameMk id="3" creationId="{F50800FF-A7B1-5871-B5C3-48A8C713B020}"/>
          </ac:graphicFrameMkLst>
        </pc:graphicFrameChg>
        <pc:graphicFrameChg chg="del mod modGraphic">
          <ac:chgData name="Bess Dunlevy" userId="dd4b9a8537dbe9d0" providerId="LiveId" clId="{D7853A38-3650-4B41-8A33-7FC7B2177A2A}" dt="2025-03-29T13:13:53.226" v="179" actId="478"/>
          <ac:graphicFrameMkLst>
            <pc:docMk/>
            <pc:sldMk cId="1674807603" sldId="378"/>
            <ac:graphicFrameMk id="7" creationId="{ECCD1E3E-ED2D-B1DC-AFED-0029D53DEC86}"/>
          </ac:graphicFrameMkLst>
        </pc:graphicFrameChg>
      </pc:sldChg>
      <pc:sldChg chg="addSp delSp modSp add mod">
        <pc:chgData name="Bess Dunlevy" userId="dd4b9a8537dbe9d0" providerId="LiveId" clId="{D7853A38-3650-4B41-8A33-7FC7B2177A2A}" dt="2025-03-29T13:15:51.795" v="198"/>
        <pc:sldMkLst>
          <pc:docMk/>
          <pc:sldMk cId="2190888107" sldId="379"/>
        </pc:sldMkLst>
        <pc:graphicFrameChg chg="add mod ord modGraphic">
          <ac:chgData name="Bess Dunlevy" userId="dd4b9a8537dbe9d0" providerId="LiveId" clId="{D7853A38-3650-4B41-8A33-7FC7B2177A2A}" dt="2025-03-29T13:15:51.795" v="198"/>
          <ac:graphicFrameMkLst>
            <pc:docMk/>
            <pc:sldMk cId="2190888107" sldId="379"/>
            <ac:graphicFrameMk id="2" creationId="{6373C95B-A999-1BD7-1A76-6B1F1797E936}"/>
          </ac:graphicFrameMkLst>
        </pc:graphicFrameChg>
        <pc:graphicFrameChg chg="del">
          <ac:chgData name="Bess Dunlevy" userId="dd4b9a8537dbe9d0" providerId="LiveId" clId="{D7853A38-3650-4B41-8A33-7FC7B2177A2A}" dt="2025-03-29T13:15:45.991" v="197" actId="478"/>
          <ac:graphicFrameMkLst>
            <pc:docMk/>
            <pc:sldMk cId="2190888107" sldId="379"/>
            <ac:graphicFrameMk id="7" creationId="{3BE79D20-7513-7153-4A6F-9CCD60E18A82}"/>
          </ac:graphicFrameMkLst>
        </pc:graphicFrameChg>
      </pc:sldChg>
      <pc:sldChg chg="addSp delSp modSp add mod">
        <pc:chgData name="Bess Dunlevy" userId="dd4b9a8537dbe9d0" providerId="LiveId" clId="{D7853A38-3650-4B41-8A33-7FC7B2177A2A}" dt="2025-03-29T13:17:13.215" v="212" actId="478"/>
        <pc:sldMkLst>
          <pc:docMk/>
          <pc:sldMk cId="3971961577" sldId="380"/>
        </pc:sldMkLst>
        <pc:graphicFrameChg chg="add mod ord modGraphic">
          <ac:chgData name="Bess Dunlevy" userId="dd4b9a8537dbe9d0" providerId="LiveId" clId="{D7853A38-3650-4B41-8A33-7FC7B2177A2A}" dt="2025-03-29T13:17:11.770" v="211" actId="167"/>
          <ac:graphicFrameMkLst>
            <pc:docMk/>
            <pc:sldMk cId="3971961577" sldId="380"/>
            <ac:graphicFrameMk id="2" creationId="{D3267187-FFAC-2C26-6493-D5C35C375E0D}"/>
          </ac:graphicFrameMkLst>
        </pc:graphicFrameChg>
        <pc:graphicFrameChg chg="del">
          <ac:chgData name="Bess Dunlevy" userId="dd4b9a8537dbe9d0" providerId="LiveId" clId="{D7853A38-3650-4B41-8A33-7FC7B2177A2A}" dt="2025-03-29T13:17:13.215" v="212" actId="478"/>
          <ac:graphicFrameMkLst>
            <pc:docMk/>
            <pc:sldMk cId="3971961577" sldId="380"/>
            <ac:graphicFrameMk id="7" creationId="{EFBBD796-58D4-ECE5-9D6E-140097B2B5CB}"/>
          </ac:graphicFrameMkLst>
        </pc:graphicFrameChg>
      </pc:sldChg>
      <pc:sldChg chg="addSp delSp modSp add mod">
        <pc:chgData name="Bess Dunlevy" userId="dd4b9a8537dbe9d0" providerId="LiveId" clId="{D7853A38-3650-4B41-8A33-7FC7B2177A2A}" dt="2025-03-29T13:18:03.353" v="224" actId="478"/>
        <pc:sldMkLst>
          <pc:docMk/>
          <pc:sldMk cId="3291585119" sldId="381"/>
        </pc:sldMkLst>
        <pc:graphicFrameChg chg="add mod ord modGraphic">
          <ac:chgData name="Bess Dunlevy" userId="dd4b9a8537dbe9d0" providerId="LiveId" clId="{D7853A38-3650-4B41-8A33-7FC7B2177A2A}" dt="2025-03-29T13:18:01.670" v="223" actId="167"/>
          <ac:graphicFrameMkLst>
            <pc:docMk/>
            <pc:sldMk cId="3291585119" sldId="381"/>
            <ac:graphicFrameMk id="2" creationId="{4C4E3C28-08BB-3ADA-04EE-941A3608D88C}"/>
          </ac:graphicFrameMkLst>
        </pc:graphicFrameChg>
        <pc:graphicFrameChg chg="del">
          <ac:chgData name="Bess Dunlevy" userId="dd4b9a8537dbe9d0" providerId="LiveId" clId="{D7853A38-3650-4B41-8A33-7FC7B2177A2A}" dt="2025-03-29T13:18:03.353" v="224" actId="478"/>
          <ac:graphicFrameMkLst>
            <pc:docMk/>
            <pc:sldMk cId="3291585119" sldId="381"/>
            <ac:graphicFrameMk id="7" creationId="{3622C041-44C8-566B-4D44-5D091BF09F6C}"/>
          </ac:graphicFrameMkLst>
        </pc:graphicFrameChg>
      </pc:sldChg>
      <pc:sldChg chg="addSp delSp modSp add mod">
        <pc:chgData name="Bess Dunlevy" userId="dd4b9a8537dbe9d0" providerId="LiveId" clId="{D7853A38-3650-4B41-8A33-7FC7B2177A2A}" dt="2025-03-29T13:25:29.044" v="355" actId="2165"/>
        <pc:sldMkLst>
          <pc:docMk/>
          <pc:sldMk cId="1500314226" sldId="382"/>
        </pc:sldMkLst>
        <pc:spChg chg="mod">
          <ac:chgData name="Bess Dunlevy" userId="dd4b9a8537dbe9d0" providerId="LiveId" clId="{D7853A38-3650-4B41-8A33-7FC7B2177A2A}" dt="2025-03-29T13:20:52.809" v="306" actId="20577"/>
          <ac:spMkLst>
            <pc:docMk/>
            <pc:sldMk cId="1500314226" sldId="382"/>
            <ac:spMk id="3" creationId="{88CF6E74-5659-A57D-26CB-67FC342A5F94}"/>
          </ac:spMkLst>
        </pc:spChg>
        <pc:spChg chg="add mod">
          <ac:chgData name="Bess Dunlevy" userId="dd4b9a8537dbe9d0" providerId="LiveId" clId="{D7853A38-3650-4B41-8A33-7FC7B2177A2A}" dt="2025-03-29T13:25:22.504" v="354"/>
          <ac:spMkLst>
            <pc:docMk/>
            <pc:sldMk cId="1500314226" sldId="382"/>
            <ac:spMk id="4" creationId="{24E30333-5954-7293-32CB-3DF397F7CA76}"/>
          </ac:spMkLst>
        </pc:spChg>
        <pc:graphicFrameChg chg="add mod modGraphic">
          <ac:chgData name="Bess Dunlevy" userId="dd4b9a8537dbe9d0" providerId="LiveId" clId="{D7853A38-3650-4B41-8A33-7FC7B2177A2A}" dt="2025-03-29T13:25:29.044" v="355" actId="2165"/>
          <ac:graphicFrameMkLst>
            <pc:docMk/>
            <pc:sldMk cId="1500314226" sldId="382"/>
            <ac:graphicFrameMk id="2" creationId="{C66128AE-49EB-B3A7-4F1E-286470D0F95C}"/>
          </ac:graphicFrameMkLst>
        </pc:graphicFrameChg>
        <pc:graphicFrameChg chg="del">
          <ac:chgData name="Bess Dunlevy" userId="dd4b9a8537dbe9d0" providerId="LiveId" clId="{D7853A38-3650-4B41-8A33-7FC7B2177A2A}" dt="2025-03-29T13:20:55.859" v="307" actId="478"/>
          <ac:graphicFrameMkLst>
            <pc:docMk/>
            <pc:sldMk cId="1500314226" sldId="382"/>
            <ac:graphicFrameMk id="9" creationId="{F6BE8E19-0AB7-66E2-5FB3-A75B1719C831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6E27571-D808-4FBB-8C0A-C0081B300BBE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FC2988F-0C57-417B-8E60-D088E56254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169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20812-7C71-A3A7-0011-268B634D6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B197C7-2114-B570-BC63-F3D3E68B3D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419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22EA3-4A76-03CF-4240-F8BDA449D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8FB7D4-13BA-9B55-679A-6D030015D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51910-C6C0-1F6F-322C-FD0FCCBBF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575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D24C1-7382-A3DB-626E-97CEDAE4C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9978FF-7F63-9A03-4FD6-4A01FDD41C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EF76F-D19A-BD97-8165-CC21CC6BF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9A2AD-4CBB-493E-2F23-702C91C3B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CD7D9-6314-1AEE-1863-695AF090F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218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018ED0-31CD-1A3F-4141-82DB2E7667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D2B400-EF3A-0C29-A39B-9D3AFA858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A12A8-FFE3-7296-83AC-87B81F27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A9CB9-4AF9-46AA-36BB-5ACB42E32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1F243-F8E3-A0DE-8B14-3A004BBF5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59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35AD1-0D6B-152B-E17F-42C86B335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70E93-A030-28AE-27F0-4BB8371E1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4C650-E7B8-D0DF-752B-86E4DF374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9D9AE-B856-036D-9053-88ABDE3CE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185DA-CA17-B5D5-FD34-E509C3A0E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043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E3C2A-3480-2879-3359-9C42A2EF1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ABF402-11C1-8CA1-479B-9A1267953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 rtl="0"/>
            <a:r>
              <a:rPr lang="es-419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5E018-9D96-53A1-B54F-9EDEAE895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34C1A-4AA2-09F1-D02B-C651E4C35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72E61-F0EA-DAB9-3932-A5AA3A9D9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8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2768D-5891-E3A1-B70B-7F01AFCE4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CB48B-8B65-4096-A2AF-9BAB76689F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13ED66-2FA9-4C39-6B1F-149D5DBD8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5609F-73A4-1EAA-78A0-5284DF165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F80492-F326-2038-2498-E53043FF5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626204-60EA-D4EA-7018-619664E9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376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E592F-5199-AF13-8A6D-DB9204210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D85CAE-9E1D-CCFA-0616-FBBC310D9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419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232DB9-727C-EA56-35F0-AAEE0837F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362160-CF05-6253-0439-1467C2E948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419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3DB43D-69D6-B016-04DE-C4AA4F0948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08581-E5B2-AFF9-1A75-9D02B1281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5A6C79-7638-56AC-0B96-AA2E1ECF4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E8F235-C270-50FA-B0CE-5F6891865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01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B3D39-7EA1-9995-8D79-447DD4288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847B6-C740-F202-A105-3E2C85F53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DDE017-C284-4DE3-D387-0CF766396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990540-46F3-48E3-CD2C-CC1674744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05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ED1B23-3E3A-FAA3-54F1-14009208C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6572AC-E472-8F0D-4B35-71204B4F0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84C465-74DB-8217-A6AC-863D32D29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64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B0DE1-3306-FFE2-2D96-D615E75CF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167A7-D478-C0C9-BAE1-FD8B7E284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892359-B0F9-5EAB-9A48-01DECBDCF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419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D3968-DAEF-0D82-9B32-46364708A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490367-AFB7-AA6F-21DE-B3F2A4F74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F83673-0F9F-355E-5480-D217D8001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776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A0BC9-91AA-8E36-A4FC-9AB18FB85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6B6399-F616-AAA2-F28C-06C2EA93F2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BE99CF-7CD6-DA51-550F-2960523F8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419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401065-15D2-08B2-7951-228ECDD95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A4FD56-2863-417B-9B78-D4A7CC70CC8D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849551-D786-BB7A-D377-01C5ACEBC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8CE949-099B-F3F8-FBB8-756C9C37D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85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BA68AA-C2C5-5892-9782-24F842550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419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F6E457-EDC9-A132-074C-6E1B04FB2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419"/>
              <a:t>Click to edit Master text styles</a:t>
            </a:r>
          </a:p>
          <a:p>
            <a:pPr lvl="1" rtl="0"/>
            <a:r>
              <a:rPr lang="es-419"/>
              <a:t>Second level</a:t>
            </a:r>
          </a:p>
          <a:p>
            <a:pPr lvl="2" rtl="0"/>
            <a:r>
              <a:rPr lang="es-419"/>
              <a:t>Third level</a:t>
            </a:r>
          </a:p>
          <a:p>
            <a:pPr lvl="3" rtl="0"/>
            <a:r>
              <a:rPr lang="es-419"/>
              <a:t>Fourth level</a:t>
            </a:r>
          </a:p>
          <a:p>
            <a:pPr lvl="4" rtl="0"/>
            <a:r>
              <a:rPr lang="es-419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609C0-D979-0F61-B095-FFF699F31E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rtl="0"/>
            <a:fld id="{02A4FD56-2863-417B-9B78-D4A7CC70CC8D}" type="datetimeFigureOut">
              <a:rPr lang="en-US" smtClean="0"/>
              <a:t>7/18/2025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A6459-ADED-9912-C41C-E2E3527ADC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9C8C9-F461-FEB6-56A3-3AB7A34315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rtl="0"/>
            <a:fld id="{49643E1E-FB8D-4230-BCC4-71E524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24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pping white rings design">
            <a:extLst>
              <a:ext uri="{FF2B5EF4-FFF2-40B4-BE49-F238E27FC236}">
                <a16:creationId xmlns:a16="http://schemas.microsoft.com/office/drawing/2014/main" id="{E1A18CF2-CDF8-229E-9749-CE25EDE7350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7000"/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0" b="194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202692" y="236530"/>
            <a:ext cx="93771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Ejemplo de plantilla de plan de capacitación para empleados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825810B-8961-7699-493A-E2B4E3C34C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657070"/>
              </p:ext>
            </p:extLst>
          </p:nvPr>
        </p:nvGraphicFramePr>
        <p:xfrm>
          <a:off x="319216" y="4576771"/>
          <a:ext cx="11650362" cy="2044699"/>
        </p:xfrm>
        <a:graphic>
          <a:graphicData uri="http://schemas.openxmlformats.org/drawingml/2006/table">
            <a:tbl>
              <a:tblPr/>
              <a:tblGrid>
                <a:gridCol w="4056993">
                  <a:extLst>
                    <a:ext uri="{9D8B030D-6E8A-4147-A177-3AD203B41FA5}">
                      <a16:colId xmlns:a16="http://schemas.microsoft.com/office/drawing/2014/main" val="1687198069"/>
                    </a:ext>
                  </a:extLst>
                </a:gridCol>
                <a:gridCol w="1726920">
                  <a:extLst>
                    <a:ext uri="{9D8B030D-6E8A-4147-A177-3AD203B41FA5}">
                      <a16:colId xmlns:a16="http://schemas.microsoft.com/office/drawing/2014/main" val="2522114007"/>
                    </a:ext>
                  </a:extLst>
                </a:gridCol>
                <a:gridCol w="1193607">
                  <a:extLst>
                    <a:ext uri="{9D8B030D-6E8A-4147-A177-3AD203B41FA5}">
                      <a16:colId xmlns:a16="http://schemas.microsoft.com/office/drawing/2014/main" val="4050602994"/>
                    </a:ext>
                  </a:extLst>
                </a:gridCol>
                <a:gridCol w="2336421">
                  <a:extLst>
                    <a:ext uri="{9D8B030D-6E8A-4147-A177-3AD203B41FA5}">
                      <a16:colId xmlns:a16="http://schemas.microsoft.com/office/drawing/2014/main" val="3858677249"/>
                    </a:ext>
                  </a:extLst>
                </a:gridCol>
                <a:gridCol w="2336421">
                  <a:extLst>
                    <a:ext uri="{9D8B030D-6E8A-4147-A177-3AD203B41FA5}">
                      <a16:colId xmlns:a16="http://schemas.microsoft.com/office/drawing/2014/main" val="417712527"/>
                    </a:ext>
                  </a:extLst>
                </a:gridCol>
              </a:tblGrid>
              <a:tr h="57389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2000" b="0" i="0" u="none" strike="noStrike">
                          <a:solidFill>
                            <a:srgbClr val="156082"/>
                          </a:solidFill>
                          <a:effectLst/>
                          <a:latin typeface="Century Gothic" panose="020B0502020202020204" pitchFamily="34" charset="0"/>
                        </a:rPr>
                        <a:t>Información del empleado</a:t>
                      </a:r>
                    </a:p>
                  </a:txBody>
                  <a:tcPr marL="8591" marR="8591" marT="85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91" marR="8591" marT="85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91" marR="8591" marT="85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91" marR="8591" marT="85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91" marR="8591" marT="859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119685"/>
                  </a:ext>
                </a:extLst>
              </a:tr>
              <a:tr h="367702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Nombre del empleado</a:t>
                      </a:r>
                    </a:p>
                  </a:txBody>
                  <a:tcPr marL="103094" marR="8591" marT="859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Fecha de inicio</a:t>
                      </a:r>
                    </a:p>
                  </a:txBody>
                  <a:tcPr marL="8591" marR="8591" marT="859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Puesto desempeñado</a:t>
                      </a:r>
                    </a:p>
                  </a:txBody>
                  <a:tcPr marL="103094" marR="8591" marT="859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7490449"/>
                  </a:ext>
                </a:extLst>
              </a:tr>
              <a:tr h="367702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1300" b="0" i="0" u="none" strike="noStrike">
                          <a:solidFill>
                            <a:srgbClr val="156082"/>
                          </a:solidFill>
                          <a:effectLst/>
                          <a:latin typeface="Century Gothic" panose="020B0502020202020204" pitchFamily="34" charset="0"/>
                        </a:rPr>
                        <a:t>Sasha Petrov</a:t>
                      </a:r>
                    </a:p>
                  </a:txBody>
                  <a:tcPr marL="103094" marR="8591" marT="859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0" i="0" u="none" strike="noStrike">
                          <a:solidFill>
                            <a:srgbClr val="156082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8591" marR="8591" marT="859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1300" b="0" i="0" u="none" strike="noStrike">
                          <a:solidFill>
                            <a:srgbClr val="156082"/>
                          </a:solidFill>
                          <a:effectLst/>
                          <a:latin typeface="Century Gothic" panose="020B0502020202020204" pitchFamily="34" charset="0"/>
                        </a:rPr>
                        <a:t>Coordinador de marketing</a:t>
                      </a:r>
                    </a:p>
                  </a:txBody>
                  <a:tcPr marL="103094" marR="8591" marT="859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585538"/>
                  </a:ext>
                </a:extLst>
              </a:tr>
              <a:tr h="367702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Departamento</a:t>
                      </a:r>
                    </a:p>
                  </a:txBody>
                  <a:tcPr marL="103094" marR="8591" marT="859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1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Última revisión</a:t>
                      </a:r>
                    </a:p>
                  </a:txBody>
                  <a:tcPr marL="8591" marR="8591" marT="859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11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Nombre del gerente</a:t>
                      </a:r>
                    </a:p>
                  </a:txBody>
                  <a:tcPr marL="103094" marR="8591" marT="859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619463"/>
                  </a:ext>
                </a:extLst>
              </a:tr>
              <a:tr h="367702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1300" b="0" i="0" u="none" strike="noStrike">
                          <a:solidFill>
                            <a:srgbClr val="156082"/>
                          </a:solidFill>
                          <a:effectLst/>
                          <a:latin typeface="Century Gothic" panose="020B0502020202020204" pitchFamily="34" charset="0"/>
                        </a:rPr>
                        <a:t>Marketing y comunicaciones</a:t>
                      </a:r>
                    </a:p>
                  </a:txBody>
                  <a:tcPr marL="103094" marR="8591" marT="859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000" b="0" i="0" u="none" strike="noStrike">
                          <a:solidFill>
                            <a:srgbClr val="156082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8591" marR="8591" marT="859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419" sz="1300" b="0" i="0" u="none" strike="noStrike">
                          <a:solidFill>
                            <a:srgbClr val="156082"/>
                          </a:solidFill>
                          <a:effectLst/>
                          <a:latin typeface="Century Gothic" panose="020B0502020202020204" pitchFamily="34" charset="0"/>
                        </a:rPr>
                        <a:t>Sarah Goodwin</a:t>
                      </a:r>
                    </a:p>
                  </a:txBody>
                  <a:tcPr marL="103094" marR="8591" marT="859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71122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4714099-7066-065F-0134-58C495FC4DF9}"/>
              </a:ext>
            </a:extLst>
          </p:cNvPr>
          <p:cNvSpPr txBox="1"/>
          <p:nvPr/>
        </p:nvSpPr>
        <p:spPr>
          <a:xfrm>
            <a:off x="3367184" y="6616054"/>
            <a:ext cx="6097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es-419" sz="1200" b="0" i="1" u="none" strike="noStrike">
                <a:solidFill>
                  <a:srgbClr val="001033"/>
                </a:solidFill>
                <a:effectLst/>
                <a:latin typeface="Century Gothic" panose="020B0502020202020204" pitchFamily="34" charset="0"/>
              </a:rPr>
              <a:t>Proporcionado por Smartsheet, Inc.</a:t>
            </a:r>
            <a:endParaRPr lang="en-US" sz="1200" b="0" dirty="0">
              <a:solidFill>
                <a:srgbClr val="001033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F16849-6086-E9E8-327D-52C5C896AF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7AF84929-22DA-6837-D223-B99614E6126B}"/>
              </a:ext>
            </a:extLst>
          </p:cNvPr>
          <p:cNvSpPr txBox="1"/>
          <p:nvPr/>
        </p:nvSpPr>
        <p:spPr>
          <a:xfrm>
            <a:off x="202691" y="125912"/>
            <a:ext cx="101462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dirty="0">
                <a:solidFill>
                  <a:schemeClr val="accent1"/>
                </a:solidFill>
                <a:latin typeface="Century Gothic" panose="020B0502020202020204" pitchFamily="34" charset="0"/>
              </a:rPr>
              <a:t>Cronograma y actividades de capacitación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6442700-651C-551F-65D8-D942471758C2}"/>
              </a:ext>
            </a:extLst>
          </p:cNvPr>
          <p:cNvCxnSpPr/>
          <p:nvPr/>
        </p:nvCxnSpPr>
        <p:spPr>
          <a:xfrm>
            <a:off x="0" y="7496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3E3A66C-10FA-0AAA-A441-5E7A0FEF32D2}"/>
              </a:ext>
            </a:extLst>
          </p:cNvPr>
          <p:cNvCxnSpPr/>
          <p:nvPr/>
        </p:nvCxnSpPr>
        <p:spPr>
          <a:xfrm>
            <a:off x="0" y="836140"/>
            <a:ext cx="12192000" cy="0"/>
          </a:xfrm>
          <a:prstGeom prst="line">
            <a:avLst/>
          </a:prstGeom>
          <a:ln>
            <a:solidFill>
              <a:srgbClr val="E8DD0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20CAC1E-3300-6DEE-96D6-216E5599D9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616121"/>
              </p:ext>
            </p:extLst>
          </p:nvPr>
        </p:nvGraphicFramePr>
        <p:xfrm>
          <a:off x="202690" y="926232"/>
          <a:ext cx="11773728" cy="5805852"/>
        </p:xfrm>
        <a:graphic>
          <a:graphicData uri="http://schemas.openxmlformats.org/drawingml/2006/table">
            <a:tbl>
              <a:tblPr/>
              <a:tblGrid>
                <a:gridCol w="1701940">
                  <a:extLst>
                    <a:ext uri="{9D8B030D-6E8A-4147-A177-3AD203B41FA5}">
                      <a16:colId xmlns:a16="http://schemas.microsoft.com/office/drawing/2014/main" val="924492961"/>
                    </a:ext>
                  </a:extLst>
                </a:gridCol>
                <a:gridCol w="2041294">
                  <a:extLst>
                    <a:ext uri="{9D8B030D-6E8A-4147-A177-3AD203B41FA5}">
                      <a16:colId xmlns:a16="http://schemas.microsoft.com/office/drawing/2014/main" val="20188380"/>
                    </a:ext>
                  </a:extLst>
                </a:gridCol>
                <a:gridCol w="1339461">
                  <a:extLst>
                    <a:ext uri="{9D8B030D-6E8A-4147-A177-3AD203B41FA5}">
                      <a16:colId xmlns:a16="http://schemas.microsoft.com/office/drawing/2014/main" val="510276217"/>
                    </a:ext>
                  </a:extLst>
                </a:gridCol>
                <a:gridCol w="1235056">
                  <a:extLst>
                    <a:ext uri="{9D8B030D-6E8A-4147-A177-3AD203B41FA5}">
                      <a16:colId xmlns:a16="http://schemas.microsoft.com/office/drawing/2014/main" val="2210113193"/>
                    </a:ext>
                  </a:extLst>
                </a:gridCol>
                <a:gridCol w="2168824">
                  <a:extLst>
                    <a:ext uri="{9D8B030D-6E8A-4147-A177-3AD203B41FA5}">
                      <a16:colId xmlns:a16="http://schemas.microsoft.com/office/drawing/2014/main" val="3321279886"/>
                    </a:ext>
                  </a:extLst>
                </a:gridCol>
                <a:gridCol w="1531505">
                  <a:extLst>
                    <a:ext uri="{9D8B030D-6E8A-4147-A177-3AD203B41FA5}">
                      <a16:colId xmlns:a16="http://schemas.microsoft.com/office/drawing/2014/main" val="3409794444"/>
                    </a:ext>
                  </a:extLst>
                </a:gridCol>
                <a:gridCol w="1755648">
                  <a:extLst>
                    <a:ext uri="{9D8B030D-6E8A-4147-A177-3AD203B41FA5}">
                      <a16:colId xmlns:a16="http://schemas.microsoft.com/office/drawing/2014/main" val="69130554"/>
                    </a:ext>
                  </a:extLst>
                </a:gridCol>
              </a:tblGrid>
              <a:tr h="642846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Fase de capacitación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de la actividad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Categoría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Activa/</a:t>
                      </a:r>
                      <a:b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En espera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Punto de contacto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Comentarios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896436"/>
                  </a:ext>
                </a:extLst>
              </a:tr>
              <a:tr h="860501">
                <a:tc rowSpan="6"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 de la semana 1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Introducción a las políticas y la cultura de la empresa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Cumplimiento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Representante de RR. HH.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 revisó el manual </a:t>
                      </a:r>
                      <a:b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empleado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8099963"/>
                  </a:ext>
                </a:extLst>
              </a:tr>
              <a:tr h="860501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Presentaciones de equipos y departamentos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Habilidades interpersonales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Gerente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Conoció a los miembros clave del equipo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8280817"/>
                  </a:ext>
                </a:extLst>
              </a:tr>
              <a:tr h="860501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Configuración de herramientas de gestión de proyectos y correo electrónico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Técnica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Especialista en TI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 otorgó acceso al sistema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0461621"/>
                  </a:ext>
                </a:extLst>
              </a:tr>
              <a:tr h="860501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general de la estrategia de marketing inicial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Específica del trabajo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Directora de Marketing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 asignó la primera campaña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8376745"/>
                  </a:ext>
                </a:extLst>
              </a:tr>
              <a:tr h="860501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0027816"/>
                  </a:ext>
                </a:extLst>
              </a:tr>
              <a:tr h="860501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0691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9990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D3B4CC-C730-B732-61F8-11C0643AFA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50800FF-A7B1-5871-B5C3-48A8C713B0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792140"/>
              </p:ext>
            </p:extLst>
          </p:nvPr>
        </p:nvGraphicFramePr>
        <p:xfrm>
          <a:off x="202689" y="922635"/>
          <a:ext cx="11776103" cy="5227038"/>
        </p:xfrm>
        <a:graphic>
          <a:graphicData uri="http://schemas.openxmlformats.org/drawingml/2006/table">
            <a:tbl>
              <a:tblPr/>
              <a:tblGrid>
                <a:gridCol w="1701940">
                  <a:extLst>
                    <a:ext uri="{9D8B030D-6E8A-4147-A177-3AD203B41FA5}">
                      <a16:colId xmlns:a16="http://schemas.microsoft.com/office/drawing/2014/main" val="1694509761"/>
                    </a:ext>
                  </a:extLst>
                </a:gridCol>
                <a:gridCol w="2057771">
                  <a:extLst>
                    <a:ext uri="{9D8B030D-6E8A-4147-A177-3AD203B41FA5}">
                      <a16:colId xmlns:a16="http://schemas.microsoft.com/office/drawing/2014/main" val="2353125108"/>
                    </a:ext>
                  </a:extLst>
                </a:gridCol>
                <a:gridCol w="1322984">
                  <a:extLst>
                    <a:ext uri="{9D8B030D-6E8A-4147-A177-3AD203B41FA5}">
                      <a16:colId xmlns:a16="http://schemas.microsoft.com/office/drawing/2014/main" val="2847594589"/>
                    </a:ext>
                  </a:extLst>
                </a:gridCol>
                <a:gridCol w="1234440">
                  <a:extLst>
                    <a:ext uri="{9D8B030D-6E8A-4147-A177-3AD203B41FA5}">
                      <a16:colId xmlns:a16="http://schemas.microsoft.com/office/drawing/2014/main" val="2166081590"/>
                    </a:ext>
                  </a:extLst>
                </a:gridCol>
                <a:gridCol w="2167128">
                  <a:extLst>
                    <a:ext uri="{9D8B030D-6E8A-4147-A177-3AD203B41FA5}">
                      <a16:colId xmlns:a16="http://schemas.microsoft.com/office/drawing/2014/main" val="2486716103"/>
                    </a:ext>
                  </a:extLst>
                </a:gridCol>
                <a:gridCol w="1536192">
                  <a:extLst>
                    <a:ext uri="{9D8B030D-6E8A-4147-A177-3AD203B41FA5}">
                      <a16:colId xmlns:a16="http://schemas.microsoft.com/office/drawing/2014/main" val="4011691722"/>
                    </a:ext>
                  </a:extLst>
                </a:gridCol>
                <a:gridCol w="1755648">
                  <a:extLst>
                    <a:ext uri="{9D8B030D-6E8A-4147-A177-3AD203B41FA5}">
                      <a16:colId xmlns:a16="http://schemas.microsoft.com/office/drawing/2014/main" val="1348029484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Fase de capacitación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de la actividad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Categoría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Activa/</a:t>
                      </a:r>
                      <a:b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En espera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Punto de contacto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Comentarios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354492"/>
                  </a:ext>
                </a:extLst>
              </a:tr>
              <a:tr h="764493">
                <a:tc rowSpan="6"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 de </a:t>
                      </a:r>
                      <a:b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30 días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Capacitación en software de marketing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Técnica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 curso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 completó el módulo 1 de 3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7712024"/>
                  </a:ext>
                </a:extLst>
              </a:tr>
              <a:tr h="764493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Creación de contenido y revisión de las pautas de la marca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Específica del trabajo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Líder del equipo de Marketing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 curso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DFB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 redactó la primera publicación de blog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95125"/>
                  </a:ext>
                </a:extLst>
              </a:tr>
              <a:tr h="764493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Taller de colaboración entre equipos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Habilidades interpersonales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Coordinador de capacitación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Programado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Enfoque de participación del equipo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967661"/>
                  </a:ext>
                </a:extLst>
              </a:tr>
              <a:tr h="764493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Verificación del rendimiento con el gerente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Gerente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Programado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Evaluar el progreso </a:t>
                      </a:r>
                      <a:b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 las metas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6739556"/>
                  </a:ext>
                </a:extLst>
              </a:tr>
              <a:tr h="764493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5413340"/>
                  </a:ext>
                </a:extLst>
              </a:tr>
              <a:tr h="764493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6510753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684BDEBC-2C89-864A-449E-11A84F487D39}"/>
              </a:ext>
            </a:extLst>
          </p:cNvPr>
          <p:cNvSpPr txBox="1"/>
          <p:nvPr/>
        </p:nvSpPr>
        <p:spPr>
          <a:xfrm>
            <a:off x="202691" y="125912"/>
            <a:ext cx="10351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dirty="0">
                <a:solidFill>
                  <a:schemeClr val="accent1"/>
                </a:solidFill>
                <a:latin typeface="Century Gothic" panose="020B0502020202020204" pitchFamily="34" charset="0"/>
              </a:rPr>
              <a:t>Cronograma y actividades de capacitación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1A8EEE6-D0E1-04EA-19F0-F8FE55B8790A}"/>
              </a:ext>
            </a:extLst>
          </p:cNvPr>
          <p:cNvCxnSpPr/>
          <p:nvPr/>
        </p:nvCxnSpPr>
        <p:spPr>
          <a:xfrm>
            <a:off x="0" y="7496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A0B89A0-D574-C625-3ED2-AAEF4924162E}"/>
              </a:ext>
            </a:extLst>
          </p:cNvPr>
          <p:cNvCxnSpPr/>
          <p:nvPr/>
        </p:nvCxnSpPr>
        <p:spPr>
          <a:xfrm>
            <a:off x="0" y="836140"/>
            <a:ext cx="12192000" cy="0"/>
          </a:xfrm>
          <a:prstGeom prst="line">
            <a:avLst/>
          </a:prstGeom>
          <a:ln>
            <a:solidFill>
              <a:srgbClr val="E8DD0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4807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1E3592-8E53-C044-027F-A6B1DFD4EE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373C95B-A999-1BD7-1A76-6B1F1797E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138249"/>
              </p:ext>
            </p:extLst>
          </p:nvPr>
        </p:nvGraphicFramePr>
        <p:xfrm>
          <a:off x="202689" y="922634"/>
          <a:ext cx="11776103" cy="5718678"/>
        </p:xfrm>
        <a:graphic>
          <a:graphicData uri="http://schemas.openxmlformats.org/drawingml/2006/table">
            <a:tbl>
              <a:tblPr/>
              <a:tblGrid>
                <a:gridCol w="1701940">
                  <a:extLst>
                    <a:ext uri="{9D8B030D-6E8A-4147-A177-3AD203B41FA5}">
                      <a16:colId xmlns:a16="http://schemas.microsoft.com/office/drawing/2014/main" val="500325760"/>
                    </a:ext>
                  </a:extLst>
                </a:gridCol>
                <a:gridCol w="2045202">
                  <a:extLst>
                    <a:ext uri="{9D8B030D-6E8A-4147-A177-3AD203B41FA5}">
                      <a16:colId xmlns:a16="http://schemas.microsoft.com/office/drawing/2014/main" val="3805037093"/>
                    </a:ext>
                  </a:extLst>
                </a:gridCol>
                <a:gridCol w="1335553">
                  <a:extLst>
                    <a:ext uri="{9D8B030D-6E8A-4147-A177-3AD203B41FA5}">
                      <a16:colId xmlns:a16="http://schemas.microsoft.com/office/drawing/2014/main" val="1880465105"/>
                    </a:ext>
                  </a:extLst>
                </a:gridCol>
                <a:gridCol w="1234440">
                  <a:extLst>
                    <a:ext uri="{9D8B030D-6E8A-4147-A177-3AD203B41FA5}">
                      <a16:colId xmlns:a16="http://schemas.microsoft.com/office/drawing/2014/main" val="714784313"/>
                    </a:ext>
                  </a:extLst>
                </a:gridCol>
                <a:gridCol w="2167128">
                  <a:extLst>
                    <a:ext uri="{9D8B030D-6E8A-4147-A177-3AD203B41FA5}">
                      <a16:colId xmlns:a16="http://schemas.microsoft.com/office/drawing/2014/main" val="2991002470"/>
                    </a:ext>
                  </a:extLst>
                </a:gridCol>
                <a:gridCol w="1536192">
                  <a:extLst>
                    <a:ext uri="{9D8B030D-6E8A-4147-A177-3AD203B41FA5}">
                      <a16:colId xmlns:a16="http://schemas.microsoft.com/office/drawing/2014/main" val="62519339"/>
                    </a:ext>
                  </a:extLst>
                </a:gridCol>
                <a:gridCol w="1755648">
                  <a:extLst>
                    <a:ext uri="{9D8B030D-6E8A-4147-A177-3AD203B41FA5}">
                      <a16:colId xmlns:a16="http://schemas.microsoft.com/office/drawing/2014/main" val="2129447855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Fase de capacitación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de la actividad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Categoría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Activa/</a:t>
                      </a:r>
                      <a:b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En espera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Punto de contacto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Comentarios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251868"/>
                  </a:ext>
                </a:extLst>
              </a:tr>
              <a:tr h="846433">
                <a:tc rowSpan="6"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 de </a:t>
                      </a:r>
                      <a:b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60 días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Capacitación en análisis de datos e informes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Técnica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Directora de Marketing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Programado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Aprender herramientas de informes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1996078"/>
                  </a:ext>
                </a:extLst>
              </a:tr>
              <a:tr h="846433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Capacitación en estrategias de participación del cliente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Específica del trabajo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Gerente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Planificado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Comprender las perspectivas de </a:t>
                      </a:r>
                      <a:b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 audiencia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9401774"/>
                  </a:ext>
                </a:extLst>
              </a:tr>
              <a:tr h="846433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Autoevaluación y revisión de punto medio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Gerente sénior Gerente de marketing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Planificado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Identificar fortalezas </a:t>
                      </a:r>
                      <a:b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y brechas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8258583"/>
                  </a:ext>
                </a:extLst>
              </a:tr>
              <a:tr h="846433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0680725"/>
                  </a:ext>
                </a:extLst>
              </a:tr>
              <a:tr h="846433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8363365"/>
                  </a:ext>
                </a:extLst>
              </a:tr>
              <a:tr h="846433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5554321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AED18D65-B62D-6119-7645-0082E94DF086}"/>
              </a:ext>
            </a:extLst>
          </p:cNvPr>
          <p:cNvSpPr txBox="1"/>
          <p:nvPr/>
        </p:nvSpPr>
        <p:spPr>
          <a:xfrm>
            <a:off x="202691" y="125912"/>
            <a:ext cx="10530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dirty="0">
                <a:solidFill>
                  <a:schemeClr val="accent1"/>
                </a:solidFill>
                <a:latin typeface="Century Gothic" panose="020B0502020202020204" pitchFamily="34" charset="0"/>
              </a:rPr>
              <a:t>Cronograma y actividades de capacitación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560D55D-A5E8-1CB3-76F6-6C6E30B94C30}"/>
              </a:ext>
            </a:extLst>
          </p:cNvPr>
          <p:cNvCxnSpPr/>
          <p:nvPr/>
        </p:nvCxnSpPr>
        <p:spPr>
          <a:xfrm>
            <a:off x="0" y="7496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EB7BBFE-63ED-C0AD-A874-259C6CD40FBD}"/>
              </a:ext>
            </a:extLst>
          </p:cNvPr>
          <p:cNvCxnSpPr/>
          <p:nvPr/>
        </p:nvCxnSpPr>
        <p:spPr>
          <a:xfrm>
            <a:off x="0" y="836140"/>
            <a:ext cx="12192000" cy="0"/>
          </a:xfrm>
          <a:prstGeom prst="line">
            <a:avLst/>
          </a:prstGeom>
          <a:ln>
            <a:solidFill>
              <a:srgbClr val="E8DD0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0888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E0A431-A087-7816-6662-42844531F6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3267187-FFAC-2C26-6493-D5C35C375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820301"/>
              </p:ext>
            </p:extLst>
          </p:nvPr>
        </p:nvGraphicFramePr>
        <p:xfrm>
          <a:off x="202690" y="922637"/>
          <a:ext cx="11776103" cy="5224200"/>
        </p:xfrm>
        <a:graphic>
          <a:graphicData uri="http://schemas.openxmlformats.org/drawingml/2006/table">
            <a:tbl>
              <a:tblPr/>
              <a:tblGrid>
                <a:gridCol w="1701940">
                  <a:extLst>
                    <a:ext uri="{9D8B030D-6E8A-4147-A177-3AD203B41FA5}">
                      <a16:colId xmlns:a16="http://schemas.microsoft.com/office/drawing/2014/main" val="3335583912"/>
                    </a:ext>
                  </a:extLst>
                </a:gridCol>
                <a:gridCol w="2045201">
                  <a:extLst>
                    <a:ext uri="{9D8B030D-6E8A-4147-A177-3AD203B41FA5}">
                      <a16:colId xmlns:a16="http://schemas.microsoft.com/office/drawing/2014/main" val="3678517535"/>
                    </a:ext>
                  </a:extLst>
                </a:gridCol>
                <a:gridCol w="1335554">
                  <a:extLst>
                    <a:ext uri="{9D8B030D-6E8A-4147-A177-3AD203B41FA5}">
                      <a16:colId xmlns:a16="http://schemas.microsoft.com/office/drawing/2014/main" val="2188153752"/>
                    </a:ext>
                  </a:extLst>
                </a:gridCol>
                <a:gridCol w="1234440">
                  <a:extLst>
                    <a:ext uri="{9D8B030D-6E8A-4147-A177-3AD203B41FA5}">
                      <a16:colId xmlns:a16="http://schemas.microsoft.com/office/drawing/2014/main" val="822446872"/>
                    </a:ext>
                  </a:extLst>
                </a:gridCol>
                <a:gridCol w="2167128">
                  <a:extLst>
                    <a:ext uri="{9D8B030D-6E8A-4147-A177-3AD203B41FA5}">
                      <a16:colId xmlns:a16="http://schemas.microsoft.com/office/drawing/2014/main" val="4130621043"/>
                    </a:ext>
                  </a:extLst>
                </a:gridCol>
                <a:gridCol w="1536192">
                  <a:extLst>
                    <a:ext uri="{9D8B030D-6E8A-4147-A177-3AD203B41FA5}">
                      <a16:colId xmlns:a16="http://schemas.microsoft.com/office/drawing/2014/main" val="757481540"/>
                    </a:ext>
                  </a:extLst>
                </a:gridCol>
                <a:gridCol w="1755648">
                  <a:extLst>
                    <a:ext uri="{9D8B030D-6E8A-4147-A177-3AD203B41FA5}">
                      <a16:colId xmlns:a16="http://schemas.microsoft.com/office/drawing/2014/main" val="508655313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Fase de capacitación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de la actividad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Categoría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Activa/</a:t>
                      </a:r>
                      <a:b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En espera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Punto de contacto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Comentarios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668574"/>
                  </a:ext>
                </a:extLst>
              </a:tr>
              <a:tr h="764020">
                <a:tc rowSpan="6"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Actividades de </a:t>
                      </a:r>
                      <a:b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90 días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Capacitación avanzada en administración de campañas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Específica del trabajo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Gerente sénior Gerente de marketing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Planificado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Ejecución de proyectos independientes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6004250"/>
                  </a:ext>
                </a:extLst>
              </a:tr>
              <a:tr h="764020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Sesión de tutoría entre pares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Habilidades interpersonales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Mentor de pares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Atrasado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Oportunidad de intercambio de conocimientos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7822569"/>
                  </a:ext>
                </a:extLst>
              </a:tr>
              <a:tr h="764020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Revisión final de 90 días con el gerente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Gerente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Planificado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Debate sobre el rendimiento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1602626"/>
                  </a:ext>
                </a:extLst>
              </a:tr>
              <a:tr h="764020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599967"/>
                  </a:ext>
                </a:extLst>
              </a:tr>
              <a:tr h="764020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4082313"/>
                  </a:ext>
                </a:extLst>
              </a:tr>
              <a:tr h="764020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3461344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5E53AAF5-36BA-2229-28D7-C33E73C89E75}"/>
              </a:ext>
            </a:extLst>
          </p:cNvPr>
          <p:cNvSpPr txBox="1"/>
          <p:nvPr/>
        </p:nvSpPr>
        <p:spPr>
          <a:xfrm>
            <a:off x="202691" y="125912"/>
            <a:ext cx="10539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dirty="0">
                <a:solidFill>
                  <a:schemeClr val="accent1"/>
                </a:solidFill>
                <a:latin typeface="Century Gothic" panose="020B0502020202020204" pitchFamily="34" charset="0"/>
              </a:rPr>
              <a:t>Cronograma y actividades de capacitación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866873D-88F2-C522-856F-E9EAEA646FFF}"/>
              </a:ext>
            </a:extLst>
          </p:cNvPr>
          <p:cNvCxnSpPr/>
          <p:nvPr/>
        </p:nvCxnSpPr>
        <p:spPr>
          <a:xfrm>
            <a:off x="0" y="7496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55088BB-99CC-8742-1CFE-77739B9DCE16}"/>
              </a:ext>
            </a:extLst>
          </p:cNvPr>
          <p:cNvCxnSpPr/>
          <p:nvPr/>
        </p:nvCxnSpPr>
        <p:spPr>
          <a:xfrm>
            <a:off x="0" y="836140"/>
            <a:ext cx="12192000" cy="0"/>
          </a:xfrm>
          <a:prstGeom prst="line">
            <a:avLst/>
          </a:prstGeom>
          <a:ln>
            <a:solidFill>
              <a:srgbClr val="E8DD0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1961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DF7E41-D31F-7334-4C29-820DB4AB4B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C4E3C28-08BB-3ADA-04EE-941A3608D8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488542"/>
              </p:ext>
            </p:extLst>
          </p:nvPr>
        </p:nvGraphicFramePr>
        <p:xfrm>
          <a:off x="202690" y="922637"/>
          <a:ext cx="11776103" cy="5249290"/>
        </p:xfrm>
        <a:graphic>
          <a:graphicData uri="http://schemas.openxmlformats.org/drawingml/2006/table">
            <a:tbl>
              <a:tblPr/>
              <a:tblGrid>
                <a:gridCol w="1701940">
                  <a:extLst>
                    <a:ext uri="{9D8B030D-6E8A-4147-A177-3AD203B41FA5}">
                      <a16:colId xmlns:a16="http://schemas.microsoft.com/office/drawing/2014/main" val="2127787874"/>
                    </a:ext>
                  </a:extLst>
                </a:gridCol>
                <a:gridCol w="2035774">
                  <a:extLst>
                    <a:ext uri="{9D8B030D-6E8A-4147-A177-3AD203B41FA5}">
                      <a16:colId xmlns:a16="http://schemas.microsoft.com/office/drawing/2014/main" val="2696559435"/>
                    </a:ext>
                  </a:extLst>
                </a:gridCol>
                <a:gridCol w="1344981">
                  <a:extLst>
                    <a:ext uri="{9D8B030D-6E8A-4147-A177-3AD203B41FA5}">
                      <a16:colId xmlns:a16="http://schemas.microsoft.com/office/drawing/2014/main" val="1329310728"/>
                    </a:ext>
                  </a:extLst>
                </a:gridCol>
                <a:gridCol w="1234440">
                  <a:extLst>
                    <a:ext uri="{9D8B030D-6E8A-4147-A177-3AD203B41FA5}">
                      <a16:colId xmlns:a16="http://schemas.microsoft.com/office/drawing/2014/main" val="2655495389"/>
                    </a:ext>
                  </a:extLst>
                </a:gridCol>
                <a:gridCol w="2167128">
                  <a:extLst>
                    <a:ext uri="{9D8B030D-6E8A-4147-A177-3AD203B41FA5}">
                      <a16:colId xmlns:a16="http://schemas.microsoft.com/office/drawing/2014/main" val="2246306551"/>
                    </a:ext>
                  </a:extLst>
                </a:gridCol>
                <a:gridCol w="1536192">
                  <a:extLst>
                    <a:ext uri="{9D8B030D-6E8A-4147-A177-3AD203B41FA5}">
                      <a16:colId xmlns:a16="http://schemas.microsoft.com/office/drawing/2014/main" val="972186840"/>
                    </a:ext>
                  </a:extLst>
                </a:gridCol>
                <a:gridCol w="1755648">
                  <a:extLst>
                    <a:ext uri="{9D8B030D-6E8A-4147-A177-3AD203B41FA5}">
                      <a16:colId xmlns:a16="http://schemas.microsoft.com/office/drawing/2014/main" val="2986088006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Fase de capacitación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de la actividad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Categoría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Activa/</a:t>
                      </a:r>
                      <a:b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En espera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Punto de contacto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Comentarios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344930"/>
                  </a:ext>
                </a:extLst>
              </a:tr>
              <a:tr h="750578">
                <a:tc rowSpan="6"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Desarrollo continuo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Inscripción en el programa de capacitación del equipo directivo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 espera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Representante de RR. HH.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Aprobación pendiente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Preparación para </a:t>
                      </a:r>
                      <a:b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 crecimiento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758653"/>
                  </a:ext>
                </a:extLst>
              </a:tr>
              <a:tr h="856320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Redes de la industria y participación en conferencias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Desarrollo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Líder del equipo de Marketing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Programado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EE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Fortalecer las conexiones de la industria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7585194"/>
                  </a:ext>
                </a:extLst>
              </a:tr>
              <a:tr h="750578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8585273"/>
                  </a:ext>
                </a:extLst>
              </a:tr>
              <a:tr h="750578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344497"/>
                  </a:ext>
                </a:extLst>
              </a:tr>
              <a:tr h="750578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4548739"/>
                  </a:ext>
                </a:extLst>
              </a:tr>
              <a:tr h="750578">
                <a:tc vMerge="1">
                  <a:txBody>
                    <a:bodyPr/>
                    <a:lstStyle/>
                    <a:p>
                      <a:pPr rtl="0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Activa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E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Completado</a:t>
                      </a:r>
                    </a:p>
                  </a:txBody>
                  <a:tcPr marL="4705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56462" marR="4705" marT="470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1064193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3D7A8A5A-97CD-073D-2AE4-95CD557F4570}"/>
              </a:ext>
            </a:extLst>
          </p:cNvPr>
          <p:cNvSpPr txBox="1"/>
          <p:nvPr/>
        </p:nvSpPr>
        <p:spPr>
          <a:xfrm>
            <a:off x="202691" y="125912"/>
            <a:ext cx="10171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dirty="0">
                <a:solidFill>
                  <a:schemeClr val="accent1"/>
                </a:solidFill>
                <a:latin typeface="Century Gothic" panose="020B0502020202020204" pitchFamily="34" charset="0"/>
              </a:rPr>
              <a:t>Cronograma y actividades de capacitación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6EF7C09-4AF8-D139-DA31-7117A8393979}"/>
              </a:ext>
            </a:extLst>
          </p:cNvPr>
          <p:cNvCxnSpPr/>
          <p:nvPr/>
        </p:nvCxnSpPr>
        <p:spPr>
          <a:xfrm>
            <a:off x="0" y="7496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0495BE3-4E46-05E6-A659-5B6F1D2893B1}"/>
              </a:ext>
            </a:extLst>
          </p:cNvPr>
          <p:cNvCxnSpPr/>
          <p:nvPr/>
        </p:nvCxnSpPr>
        <p:spPr>
          <a:xfrm>
            <a:off x="0" y="836140"/>
            <a:ext cx="12192000" cy="0"/>
          </a:xfrm>
          <a:prstGeom prst="line">
            <a:avLst/>
          </a:prstGeom>
          <a:ln>
            <a:solidFill>
              <a:srgbClr val="E8DD0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1585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C308A6-7BB5-5A1D-DBEA-736F837BB3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D171D89-55A4-E3C9-FB61-3BCFE91CC5B7}"/>
              </a:ext>
            </a:extLst>
          </p:cNvPr>
          <p:cNvSpPr txBox="1"/>
          <p:nvPr/>
        </p:nvSpPr>
        <p:spPr>
          <a:xfrm>
            <a:off x="202691" y="125912"/>
            <a:ext cx="9590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dirty="0">
                <a:solidFill>
                  <a:schemeClr val="accent1"/>
                </a:solidFill>
                <a:latin typeface="Century Gothic" panose="020B0502020202020204" pitchFamily="34" charset="0"/>
              </a:rPr>
              <a:t>Seguimiento de competencias y rendimiento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AC910DB-2E72-09BC-40F7-0B6C565275F4}"/>
              </a:ext>
            </a:extLst>
          </p:cNvPr>
          <p:cNvCxnSpPr/>
          <p:nvPr/>
        </p:nvCxnSpPr>
        <p:spPr>
          <a:xfrm>
            <a:off x="0" y="7496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2779144-A15F-CE39-4DE2-50355F27B04A}"/>
              </a:ext>
            </a:extLst>
          </p:cNvPr>
          <p:cNvCxnSpPr/>
          <p:nvPr/>
        </p:nvCxnSpPr>
        <p:spPr>
          <a:xfrm>
            <a:off x="0" y="836140"/>
            <a:ext cx="12192000" cy="0"/>
          </a:xfrm>
          <a:prstGeom prst="line">
            <a:avLst/>
          </a:prstGeom>
          <a:ln>
            <a:solidFill>
              <a:srgbClr val="E8DD0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FD47950-4FEE-FA97-EB39-69A15D7151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09558"/>
              </p:ext>
            </p:extLst>
          </p:nvPr>
        </p:nvGraphicFramePr>
        <p:xfrm>
          <a:off x="202691" y="1012376"/>
          <a:ext cx="11778775" cy="5718803"/>
        </p:xfrm>
        <a:graphic>
          <a:graphicData uri="http://schemas.openxmlformats.org/drawingml/2006/table">
            <a:tbl>
              <a:tblPr/>
              <a:tblGrid>
                <a:gridCol w="1918340">
                  <a:extLst>
                    <a:ext uri="{9D8B030D-6E8A-4147-A177-3AD203B41FA5}">
                      <a16:colId xmlns:a16="http://schemas.microsoft.com/office/drawing/2014/main" val="3646797331"/>
                    </a:ext>
                  </a:extLst>
                </a:gridCol>
                <a:gridCol w="1159497">
                  <a:extLst>
                    <a:ext uri="{9D8B030D-6E8A-4147-A177-3AD203B41FA5}">
                      <a16:colId xmlns:a16="http://schemas.microsoft.com/office/drawing/2014/main" val="1903518491"/>
                    </a:ext>
                  </a:extLst>
                </a:gridCol>
                <a:gridCol w="1319752">
                  <a:extLst>
                    <a:ext uri="{9D8B030D-6E8A-4147-A177-3AD203B41FA5}">
                      <a16:colId xmlns:a16="http://schemas.microsoft.com/office/drawing/2014/main" val="3210103324"/>
                    </a:ext>
                  </a:extLst>
                </a:gridCol>
                <a:gridCol w="1187778">
                  <a:extLst>
                    <a:ext uri="{9D8B030D-6E8A-4147-A177-3AD203B41FA5}">
                      <a16:colId xmlns:a16="http://schemas.microsoft.com/office/drawing/2014/main" val="643862162"/>
                    </a:ext>
                  </a:extLst>
                </a:gridCol>
                <a:gridCol w="1772239">
                  <a:extLst>
                    <a:ext uri="{9D8B030D-6E8A-4147-A177-3AD203B41FA5}">
                      <a16:colId xmlns:a16="http://schemas.microsoft.com/office/drawing/2014/main" val="1854226380"/>
                    </a:ext>
                  </a:extLst>
                </a:gridCol>
                <a:gridCol w="1838227">
                  <a:extLst>
                    <a:ext uri="{9D8B030D-6E8A-4147-A177-3AD203B41FA5}">
                      <a16:colId xmlns:a16="http://schemas.microsoft.com/office/drawing/2014/main" val="2000581163"/>
                    </a:ext>
                  </a:extLst>
                </a:gridCol>
                <a:gridCol w="2582942">
                  <a:extLst>
                    <a:ext uri="{9D8B030D-6E8A-4147-A177-3AD203B41FA5}">
                      <a16:colId xmlns:a16="http://schemas.microsoft.com/office/drawing/2014/main" val="3546355060"/>
                    </a:ext>
                  </a:extLst>
                </a:gridCol>
              </a:tblGrid>
              <a:tr h="5386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Área de competencia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Fecha </a:t>
                      </a:r>
                      <a:b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objetivo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Fecha de observación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Puntuación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Áreas de fortaleza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Áreas de mejora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Próximos pasos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771681"/>
                  </a:ext>
                </a:extLst>
              </a:tr>
              <a:tr h="49259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Políticas y cumplimiento de la empresa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Sólida comprensión de las políticas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Ninguna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Continuar con el cumplimiento </a:t>
                      </a:r>
                      <a:b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 la política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831862"/>
                  </a:ext>
                </a:extLst>
              </a:tr>
              <a:tr h="530472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Competencia en software de marketing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Comprensión básica del software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Practicar con herramientas de análisis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Capacitación práctica </a:t>
                      </a:r>
                      <a:b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adicional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392594"/>
                  </a:ext>
                </a:extLst>
              </a:tr>
              <a:tr h="530472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Creación de contenido y uniformidad de la marca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Escribe contenido atractivo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Mejorar la uniformidad del tono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Revisar con el editor sénior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395801"/>
                  </a:ext>
                </a:extLst>
              </a:tr>
              <a:tr h="49259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Comunicación entre equipos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Participa bien en las reuniones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Mejorar los tiempos de respuesta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Establecer recordatorios para </a:t>
                      </a:r>
                      <a:b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los seguimientos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680574"/>
                  </a:ext>
                </a:extLst>
              </a:tr>
              <a:tr h="62151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Ejecución de la estrategia de campaña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Entiende el proceso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Necesita experiencia en la ejecución de campañas completas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Trabajar bajo supervisión en la próxima campaña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186465"/>
                  </a:ext>
                </a:extLst>
              </a:tr>
              <a:tr h="49259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146655"/>
                  </a:ext>
                </a:extLst>
              </a:tr>
              <a:tr h="49259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07553"/>
                  </a:ext>
                </a:extLst>
              </a:tr>
              <a:tr h="49259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151890"/>
                  </a:ext>
                </a:extLst>
              </a:tr>
              <a:tr h="49259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062107"/>
                  </a:ext>
                </a:extLst>
              </a:tr>
              <a:tr h="49259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021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32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00A5D2-D65D-40FB-7518-E1E63E44EB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CF6E74-5659-A57D-26CB-67FC342A5F94}"/>
              </a:ext>
            </a:extLst>
          </p:cNvPr>
          <p:cNvSpPr txBox="1"/>
          <p:nvPr/>
        </p:nvSpPr>
        <p:spPr>
          <a:xfrm>
            <a:off x="202691" y="125912"/>
            <a:ext cx="108726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800" dirty="0">
                <a:solidFill>
                  <a:schemeClr val="accent1"/>
                </a:solidFill>
                <a:latin typeface="Century Gothic" panose="020B0502020202020204" pitchFamily="34" charset="0"/>
              </a:rPr>
              <a:t>Capacitación y reuniones a las que asistió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5FDA26C-8C2A-F9AD-8F15-C12C9BF9FEBF}"/>
              </a:ext>
            </a:extLst>
          </p:cNvPr>
          <p:cNvCxnSpPr/>
          <p:nvPr/>
        </p:nvCxnSpPr>
        <p:spPr>
          <a:xfrm>
            <a:off x="0" y="749643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AAD40FA-7C3B-AD62-5E85-D272E37684BC}"/>
              </a:ext>
            </a:extLst>
          </p:cNvPr>
          <p:cNvCxnSpPr/>
          <p:nvPr/>
        </p:nvCxnSpPr>
        <p:spPr>
          <a:xfrm>
            <a:off x="0" y="836140"/>
            <a:ext cx="12192000" cy="0"/>
          </a:xfrm>
          <a:prstGeom prst="line">
            <a:avLst/>
          </a:prstGeom>
          <a:ln>
            <a:solidFill>
              <a:srgbClr val="E8DD0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66128AE-49EB-B3A7-4F1E-286470D0F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319447"/>
              </p:ext>
            </p:extLst>
          </p:nvPr>
        </p:nvGraphicFramePr>
        <p:xfrm>
          <a:off x="201168" y="1014984"/>
          <a:ext cx="11771490" cy="5186967"/>
        </p:xfrm>
        <a:graphic>
          <a:graphicData uri="http://schemas.openxmlformats.org/drawingml/2006/table">
            <a:tbl>
              <a:tblPr/>
              <a:tblGrid>
                <a:gridCol w="2114064">
                  <a:extLst>
                    <a:ext uri="{9D8B030D-6E8A-4147-A177-3AD203B41FA5}">
                      <a16:colId xmlns:a16="http://schemas.microsoft.com/office/drawing/2014/main" val="3898452915"/>
                    </a:ext>
                  </a:extLst>
                </a:gridCol>
                <a:gridCol w="1068224">
                  <a:extLst>
                    <a:ext uri="{9D8B030D-6E8A-4147-A177-3AD203B41FA5}">
                      <a16:colId xmlns:a16="http://schemas.microsoft.com/office/drawing/2014/main" val="1261828137"/>
                    </a:ext>
                  </a:extLst>
                </a:gridCol>
                <a:gridCol w="1274908">
                  <a:extLst>
                    <a:ext uri="{9D8B030D-6E8A-4147-A177-3AD203B41FA5}">
                      <a16:colId xmlns:a16="http://schemas.microsoft.com/office/drawing/2014/main" val="3288559628"/>
                    </a:ext>
                  </a:extLst>
                </a:gridCol>
                <a:gridCol w="751124">
                  <a:extLst>
                    <a:ext uri="{9D8B030D-6E8A-4147-A177-3AD203B41FA5}">
                      <a16:colId xmlns:a16="http://schemas.microsoft.com/office/drawing/2014/main" val="151083095"/>
                    </a:ext>
                  </a:extLst>
                </a:gridCol>
                <a:gridCol w="3649054">
                  <a:extLst>
                    <a:ext uri="{9D8B030D-6E8A-4147-A177-3AD203B41FA5}">
                      <a16:colId xmlns:a16="http://schemas.microsoft.com/office/drawing/2014/main" val="1455253219"/>
                    </a:ext>
                  </a:extLst>
                </a:gridCol>
                <a:gridCol w="2914116">
                  <a:extLst>
                    <a:ext uri="{9D8B030D-6E8A-4147-A177-3AD203B41FA5}">
                      <a16:colId xmlns:a16="http://schemas.microsoft.com/office/drawing/2014/main" val="2409724622"/>
                    </a:ext>
                  </a:extLst>
                </a:gridCol>
              </a:tblGrid>
              <a:tr h="561921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Título de la capacitación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Fecha </a:t>
                      </a:r>
                      <a:b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objetivo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Fecha(s) de asistencia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Horas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Temas cubiertos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400" b="0" i="0" u="none" strike="noStrike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Responsable de la capacitación/Orador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56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469077"/>
                  </a:ext>
                </a:extLst>
              </a:tr>
              <a:tr h="5138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Orientación para nuevos empleados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general de la empresa, cumplimiento, políticas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Representante de RR. HH.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9625395"/>
                  </a:ext>
                </a:extLst>
              </a:tr>
              <a:tr h="5138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Capacitación en software de marketing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CRM, automatización de correo electrónico, análisis de datos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Aprendizaje y Desarrollo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9815385"/>
                  </a:ext>
                </a:extLst>
              </a:tr>
              <a:tr h="5138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Estrategia de marca y contenido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2,5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Pautas de marca, voz y planificación de contenido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Líder del equipo de Marketing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385788"/>
                  </a:ext>
                </a:extLst>
              </a:tr>
              <a:tr h="5138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Taller de colaboración entre equipos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Sinergia del equipo, alineación de funciones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Coordinador de capacitación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9326128"/>
                  </a:ext>
                </a:extLst>
              </a:tr>
              <a:tr h="5138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Verificación del rendimiento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Evaluación de metas, debate de comentarios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Gerente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4342645"/>
                  </a:ext>
                </a:extLst>
              </a:tr>
              <a:tr h="5138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Análisis de datos para especialistas en marketing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Informes de prácticas recomendadas, seguimiento del éxito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Equipo de análisis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8777907"/>
                  </a:ext>
                </a:extLst>
              </a:tr>
              <a:tr h="5138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Programa de desarrollo </a:t>
                      </a:r>
                      <a:b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equipo directivo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Toma de decisiones, resolución de conflictos, crecimiento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Recursos Humanos y orador invitado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771869"/>
                  </a:ext>
                </a:extLst>
              </a:tr>
              <a:tr h="5138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3835185"/>
                  </a:ext>
                </a:extLst>
              </a:tr>
              <a:tr h="5138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DD/MM/AA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594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79131" marR="6594" marT="6594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4942506"/>
                  </a:ext>
                </a:extLst>
              </a:tr>
            </a:tbl>
          </a:graphicData>
        </a:graphic>
      </p:graphicFrame>
      <p:sp>
        <p:nvSpPr>
          <p:cNvPr id="4" name="Text Box 2">
            <a:extLst>
              <a:ext uri="{FF2B5EF4-FFF2-40B4-BE49-F238E27FC236}">
                <a16:creationId xmlns:a16="http://schemas.microsoft.com/office/drawing/2014/main" id="{EB1479FD-3FA4-21C5-7B66-3B7AF387C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06913"/>
            <a:ext cx="12192000" cy="353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rtlCol="0" anchor="t" anchorCtr="0">
            <a:noAutofit/>
          </a:bodyPr>
          <a:lstStyle/>
          <a:p>
            <a:pPr marL="0" marR="0" algn="ctr" rtl="0"/>
            <a:r>
              <a:rPr lang="es-419" sz="1200" i="1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  <a:cs typeface="Century Gothic" panose="020B0502020202020204" pitchFamily="34" charset="0"/>
              </a:rPr>
              <a:t>Proporcionado por Smartsheet, Inc.</a:t>
            </a:r>
            <a:endParaRPr lang="en-US" sz="1100" dirty="0">
              <a:effectLst/>
              <a:latin typeface="Century Gothic" panose="020B0502020202020204" pitchFamily="34" charset="0"/>
              <a:ea typeface="DengXian" panose="02010600030101010101" pitchFamily="2" charset="-122"/>
              <a:cs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314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280893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</a:t>
                      </a:r>
                      <a:b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 hacemos declaraciones ni garantías de ningún tipo, explícitas o implícitas, sobre la integridad, precisión, confiabilidad, idoneidad o disponibilidad con respecto al sitio web o la información, los artículos, las plantillas o los gráficos relacionados que figuran en él. Por lo tanto, la confianza que usted deposite en dicha información es estrictamente bajo su propio riesgo.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1215</Words>
  <Application>Microsoft Office PowerPoint</Application>
  <PresentationFormat>Widescreen</PresentationFormat>
  <Paragraphs>384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Dunlevy, Bess</dc:creator>
  <cp:lastModifiedBy>Sun Ye</cp:lastModifiedBy>
  <cp:revision>27</cp:revision>
  <dcterms:created xsi:type="dcterms:W3CDTF">2024-07-31T18:43:37Z</dcterms:created>
  <dcterms:modified xsi:type="dcterms:W3CDTF">2025-07-18T02:37:43Z</dcterms:modified>
</cp:coreProperties>
</file>