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2" r:id="rId2"/>
    <p:sldId id="354" r:id="rId3"/>
    <p:sldId id="378" r:id="rId4"/>
    <p:sldId id="383" r:id="rId5"/>
    <p:sldId id="384" r:id="rId6"/>
    <p:sldId id="385" r:id="rId7"/>
    <p:sldId id="386" r:id="rId8"/>
    <p:sldId id="295" r:id="rId9"/>
  </p:sldIdLst>
  <p:sldSz cx="12192000" cy="6858000"/>
  <p:notesSz cx="6858000" cy="9144000"/>
  <p:defaultTextStyle>
    <a:defPPr rtl="0"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D06"/>
    <a:srgbClr val="C3BA05"/>
    <a:srgbClr val="F9EBF7"/>
    <a:srgbClr val="F2F2F2"/>
    <a:srgbClr val="FEFCCE"/>
    <a:srgbClr val="5F2078"/>
    <a:srgbClr val="578EA9"/>
    <a:srgbClr val="647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29F61E-5233-4B39-9EC4-302A69A647E7}" v="17" dt="2025-03-29T15:57:18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9629F61E-5233-4B39-9EC4-302A69A647E7}"/>
    <pc:docChg chg="undo custSel addSld delSld modSld">
      <pc:chgData name="Bess Dunlevy" userId="dd4b9a8537dbe9d0" providerId="LiveId" clId="{9629F61E-5233-4B39-9EC4-302A69A647E7}" dt="2025-03-29T15:57:18.366" v="366"/>
      <pc:docMkLst>
        <pc:docMk/>
      </pc:docMkLst>
      <pc:sldChg chg="addSp delSp modSp mod setBg">
        <pc:chgData name="Bess Dunlevy" userId="dd4b9a8537dbe9d0" providerId="LiveId" clId="{9629F61E-5233-4B39-9EC4-302A69A647E7}" dt="2025-03-29T15:49:40.631" v="96" actId="167"/>
        <pc:sldMkLst>
          <pc:docMk/>
          <pc:sldMk cId="1508588292" sldId="342"/>
        </pc:sldMkLst>
        <pc:spChg chg="mod ord">
          <ac:chgData name="Bess Dunlevy" userId="dd4b9a8537dbe9d0" providerId="LiveId" clId="{9629F61E-5233-4B39-9EC4-302A69A647E7}" dt="2025-03-29T15:49:06.728" v="70" actId="26606"/>
          <ac:spMkLst>
            <pc:docMk/>
            <pc:sldMk cId="1508588292" sldId="342"/>
            <ac:spMk id="33" creationId="{143A449B-AAB7-994A-92CE-8F48E2CA7DF6}"/>
          </ac:spMkLst>
        </pc:spChg>
        <pc:spChg chg="add del">
          <ac:chgData name="Bess Dunlevy" userId="dd4b9a8537dbe9d0" providerId="LiveId" clId="{9629F61E-5233-4B39-9EC4-302A69A647E7}" dt="2025-03-29T15:49:06.728" v="70" actId="26606"/>
          <ac:spMkLst>
            <pc:docMk/>
            <pc:sldMk cId="1508588292" sldId="342"/>
            <ac:spMk id="38" creationId="{ECC07320-C2CA-4E29-8481-9D9E143C7788}"/>
          </ac:spMkLst>
        </pc:spChg>
        <pc:spChg chg="add del">
          <ac:chgData name="Bess Dunlevy" userId="dd4b9a8537dbe9d0" providerId="LiveId" clId="{9629F61E-5233-4B39-9EC4-302A69A647E7}" dt="2025-03-29T15:49:06.728" v="70" actId="26606"/>
          <ac:spMkLst>
            <pc:docMk/>
            <pc:sldMk cId="1508588292" sldId="342"/>
            <ac:spMk id="40" creationId="{178FB36B-5BFE-42CA-BC60-1115E0D95EEC}"/>
          </ac:spMkLst>
        </pc:spChg>
        <pc:graphicFrameChg chg="del">
          <ac:chgData name="Bess Dunlevy" userId="dd4b9a8537dbe9d0" providerId="LiveId" clId="{9629F61E-5233-4B39-9EC4-302A69A647E7}" dt="2025-03-29T15:47:24.600" v="1" actId="478"/>
          <ac:graphicFrameMkLst>
            <pc:docMk/>
            <pc:sldMk cId="1508588292" sldId="342"/>
            <ac:graphicFrameMk id="2" creationId="{D825810B-8961-7699-493A-E2B4E3C34CDA}"/>
          </ac:graphicFrameMkLst>
        </pc:graphicFrameChg>
        <pc:picChg chg="add mod ord">
          <ac:chgData name="Bess Dunlevy" userId="dd4b9a8537dbe9d0" providerId="LiveId" clId="{9629F61E-5233-4B39-9EC4-302A69A647E7}" dt="2025-03-29T15:49:40.631" v="96" actId="167"/>
          <ac:picMkLst>
            <pc:docMk/>
            <pc:sldMk cId="1508588292" sldId="342"/>
            <ac:picMk id="4" creationId="{4BE78F0A-1BD3-7378-E65F-8F0F7CF44626}"/>
          </ac:picMkLst>
        </pc:picChg>
        <pc:picChg chg="del">
          <ac:chgData name="Bess Dunlevy" userId="dd4b9a8537dbe9d0" providerId="LiveId" clId="{9629F61E-5233-4B39-9EC4-302A69A647E7}" dt="2025-03-29T15:47:23.191" v="0" actId="478"/>
          <ac:picMkLst>
            <pc:docMk/>
            <pc:sldMk cId="1508588292" sldId="342"/>
            <ac:picMk id="8" creationId="{E1A18CF2-CDF8-229E-9749-CE25EDE73500}"/>
          </ac:picMkLst>
        </pc:picChg>
      </pc:sldChg>
      <pc:sldChg chg="addSp delSp modSp mod setBg">
        <pc:chgData name="Bess Dunlevy" userId="dd4b9a8537dbe9d0" providerId="LiveId" clId="{9629F61E-5233-4B39-9EC4-302A69A647E7}" dt="2025-03-29T15:52:25.353" v="170" actId="27636"/>
        <pc:sldMkLst>
          <pc:docMk/>
          <pc:sldMk cId="1529990629" sldId="354"/>
        </pc:sldMkLst>
        <pc:spChg chg="add del">
          <ac:chgData name="Bess Dunlevy" userId="dd4b9a8537dbe9d0" providerId="LiveId" clId="{9629F61E-5233-4B39-9EC4-302A69A647E7}" dt="2025-03-29T15:49:56.211" v="102" actId="22"/>
          <ac:spMkLst>
            <pc:docMk/>
            <pc:sldMk cId="1529990629" sldId="354"/>
            <ac:spMk id="3" creationId="{FB73523E-ADD4-EF3E-F6F7-B9992229A5C7}"/>
          </ac:spMkLst>
        </pc:spChg>
        <pc:spChg chg="add del">
          <ac:chgData name="Bess Dunlevy" userId="dd4b9a8537dbe9d0" providerId="LiveId" clId="{9629F61E-5233-4B39-9EC4-302A69A647E7}" dt="2025-03-29T15:50:03.817" v="104" actId="22"/>
          <ac:spMkLst>
            <pc:docMk/>
            <pc:sldMk cId="1529990629" sldId="354"/>
            <ac:spMk id="8" creationId="{8E91B93D-B6DA-6C91-0870-AE0C0ABB6625}"/>
          </ac:spMkLst>
        </pc:spChg>
        <pc:spChg chg="add del">
          <ac:chgData name="Bess Dunlevy" userId="dd4b9a8537dbe9d0" providerId="LiveId" clId="{9629F61E-5233-4B39-9EC4-302A69A647E7}" dt="2025-03-29T15:50:08.386" v="106" actId="22"/>
          <ac:spMkLst>
            <pc:docMk/>
            <pc:sldMk cId="1529990629" sldId="354"/>
            <ac:spMk id="10" creationId="{CEDF678D-A385-7EB6-0A31-68DBEB6544BE}"/>
          </ac:spMkLst>
        </pc:spChg>
        <pc:spChg chg="add del mod">
          <ac:chgData name="Bess Dunlevy" userId="dd4b9a8537dbe9d0" providerId="LiveId" clId="{9629F61E-5233-4B39-9EC4-302A69A647E7}" dt="2025-03-29T15:50:38.117" v="118" actId="22"/>
          <ac:spMkLst>
            <pc:docMk/>
            <pc:sldMk cId="1529990629" sldId="354"/>
            <ac:spMk id="12" creationId="{0DE943D1-EAA4-E5BC-8AD5-2B4DFCCCCF7F}"/>
          </ac:spMkLst>
        </pc:spChg>
        <pc:spChg chg="add mod">
          <ac:chgData name="Bess Dunlevy" userId="dd4b9a8537dbe9d0" providerId="LiveId" clId="{9629F61E-5233-4B39-9EC4-302A69A647E7}" dt="2025-03-29T15:52:16.833" v="165" actId="207"/>
          <ac:spMkLst>
            <pc:docMk/>
            <pc:sldMk cId="1529990629" sldId="354"/>
            <ac:spMk id="13" creationId="{6DDE588E-E1C9-28C6-CAA1-21D524DC9FE8}"/>
          </ac:spMkLst>
        </pc:spChg>
        <pc:spChg chg="add del">
          <ac:chgData name="Bess Dunlevy" userId="dd4b9a8537dbe9d0" providerId="LiveId" clId="{9629F61E-5233-4B39-9EC4-302A69A647E7}" dt="2025-03-29T15:51:06.845" v="145" actId="22"/>
          <ac:spMkLst>
            <pc:docMk/>
            <pc:sldMk cId="1529990629" sldId="354"/>
            <ac:spMk id="15" creationId="{49AF4C5B-7DDD-7C99-EF90-C2D3FBA0F065}"/>
          </ac:spMkLst>
        </pc:spChg>
        <pc:spChg chg="add mod ord">
          <ac:chgData name="Bess Dunlevy" userId="dd4b9a8537dbe9d0" providerId="LiveId" clId="{9629F61E-5233-4B39-9EC4-302A69A647E7}" dt="2025-03-29T15:52:25.353" v="170" actId="27636"/>
          <ac:spMkLst>
            <pc:docMk/>
            <pc:sldMk cId="1529990629" sldId="354"/>
            <ac:spMk id="17" creationId="{F68E10DB-E39A-3014-36C9-BE0F481E9290}"/>
          </ac:spMkLst>
        </pc:spChg>
        <pc:spChg chg="add del">
          <ac:chgData name="Bess Dunlevy" userId="dd4b9a8537dbe9d0" providerId="LiveId" clId="{9629F61E-5233-4B39-9EC4-302A69A647E7}" dt="2025-03-29T15:52:07.148" v="162" actId="26606"/>
          <ac:spMkLst>
            <pc:docMk/>
            <pc:sldMk cId="1529990629" sldId="354"/>
            <ac:spMk id="23" creationId="{04812C46-200A-4DEB-A05E-3ED6C68C2387}"/>
          </ac:spMkLst>
        </pc:spChg>
        <pc:spChg chg="add del">
          <ac:chgData name="Bess Dunlevy" userId="dd4b9a8537dbe9d0" providerId="LiveId" clId="{9629F61E-5233-4B39-9EC4-302A69A647E7}" dt="2025-03-29T15:52:07.148" v="162" actId="26606"/>
          <ac:spMkLst>
            <pc:docMk/>
            <pc:sldMk cId="1529990629" sldId="354"/>
            <ac:spMk id="25" creationId="{D1EA859B-E555-4109-94F3-6700E046E008}"/>
          </ac:spMkLst>
        </pc:spChg>
        <pc:spChg chg="add">
          <ac:chgData name="Bess Dunlevy" userId="dd4b9a8537dbe9d0" providerId="LiveId" clId="{9629F61E-5233-4B39-9EC4-302A69A647E7}" dt="2025-03-29T15:52:07.160" v="163" actId="26606"/>
          <ac:spMkLst>
            <pc:docMk/>
            <pc:sldMk cId="1529990629" sldId="354"/>
            <ac:spMk id="27" creationId="{04812C46-200A-4DEB-A05E-3ED6C68C2387}"/>
          </ac:spMkLst>
        </pc:spChg>
        <pc:spChg chg="del">
          <ac:chgData name="Bess Dunlevy" userId="dd4b9a8537dbe9d0" providerId="LiveId" clId="{9629F61E-5233-4B39-9EC4-302A69A647E7}" dt="2025-03-29T15:49:48.207" v="97" actId="478"/>
          <ac:spMkLst>
            <pc:docMk/>
            <pc:sldMk cId="1529990629" sldId="354"/>
            <ac:spMk id="33" creationId="{7AF84929-22DA-6837-D223-B99614E6126B}"/>
          </ac:spMkLst>
        </pc:spChg>
        <pc:graphicFrameChg chg="del">
          <ac:chgData name="Bess Dunlevy" userId="dd4b9a8537dbe9d0" providerId="LiveId" clId="{9629F61E-5233-4B39-9EC4-302A69A647E7}" dt="2025-03-29T15:49:49.814" v="98" actId="478"/>
          <ac:graphicFrameMkLst>
            <pc:docMk/>
            <pc:sldMk cId="1529990629" sldId="354"/>
            <ac:graphicFrameMk id="7" creationId="{820CAC1E-3300-6DEE-96D6-216E5599D9B2}"/>
          </ac:graphicFrameMkLst>
        </pc:graphicFrameChg>
        <pc:picChg chg="add mod ord">
          <ac:chgData name="Bess Dunlevy" userId="dd4b9a8537dbe9d0" providerId="LiveId" clId="{9629F61E-5233-4B39-9EC4-302A69A647E7}" dt="2025-03-29T15:52:07.160" v="163" actId="26606"/>
          <ac:picMkLst>
            <pc:docMk/>
            <pc:sldMk cId="1529990629" sldId="354"/>
            <ac:picMk id="18" creationId="{F766E436-AA03-C61E-399F-3D679E2AD081}"/>
          </ac:picMkLst>
        </pc:picChg>
        <pc:cxnChg chg="del">
          <ac:chgData name="Bess Dunlevy" userId="dd4b9a8537dbe9d0" providerId="LiveId" clId="{9629F61E-5233-4B39-9EC4-302A69A647E7}" dt="2025-03-29T15:49:51.568" v="100" actId="478"/>
          <ac:cxnSpMkLst>
            <pc:docMk/>
            <pc:sldMk cId="1529990629" sldId="354"/>
            <ac:cxnSpMk id="4" creationId="{B6442700-651C-551F-65D8-D942471758C2}"/>
          </ac:cxnSpMkLst>
        </pc:cxnChg>
        <pc:cxnChg chg="del">
          <ac:chgData name="Bess Dunlevy" userId="dd4b9a8537dbe9d0" providerId="LiveId" clId="{9629F61E-5233-4B39-9EC4-302A69A647E7}" dt="2025-03-29T15:49:50.432" v="99" actId="478"/>
          <ac:cxnSpMkLst>
            <pc:docMk/>
            <pc:sldMk cId="1529990629" sldId="354"/>
            <ac:cxnSpMk id="5" creationId="{63E3A66C-10FA-0AAA-A441-5E7A0FEF32D2}"/>
          </ac:cxnSpMkLst>
        </pc:cxnChg>
      </pc:sldChg>
      <pc:sldChg chg="del">
        <pc:chgData name="Bess Dunlevy" userId="dd4b9a8537dbe9d0" providerId="LiveId" clId="{9629F61E-5233-4B39-9EC4-302A69A647E7}" dt="2025-03-29T15:55:33.468" v="362" actId="47"/>
        <pc:sldMkLst>
          <pc:docMk/>
          <pc:sldMk cId="278932858" sldId="373"/>
        </pc:sldMkLst>
      </pc:sldChg>
      <pc:sldChg chg="addSp delSp modSp mod">
        <pc:chgData name="Bess Dunlevy" userId="dd4b9a8537dbe9d0" providerId="LiveId" clId="{9629F61E-5233-4B39-9EC4-302A69A647E7}" dt="2025-03-29T15:53:07.373" v="206" actId="1076"/>
        <pc:sldMkLst>
          <pc:docMk/>
          <pc:sldMk cId="1674807603" sldId="378"/>
        </pc:sldMkLst>
        <pc:spChg chg="mod">
          <ac:chgData name="Bess Dunlevy" userId="dd4b9a8537dbe9d0" providerId="LiveId" clId="{9629F61E-5233-4B39-9EC4-302A69A647E7}" dt="2025-03-29T15:52:40.660" v="200" actId="113"/>
          <ac:spMkLst>
            <pc:docMk/>
            <pc:sldMk cId="1674807603" sldId="378"/>
            <ac:spMk id="33" creationId="{684BDEBC-2C89-864A-449E-11A84F487D39}"/>
          </ac:spMkLst>
        </pc:spChg>
        <pc:graphicFrameChg chg="add mod modGraphic">
          <ac:chgData name="Bess Dunlevy" userId="dd4b9a8537dbe9d0" providerId="LiveId" clId="{9629F61E-5233-4B39-9EC4-302A69A647E7}" dt="2025-03-29T15:53:07.373" v="206" actId="1076"/>
          <ac:graphicFrameMkLst>
            <pc:docMk/>
            <pc:sldMk cId="1674807603" sldId="378"/>
            <ac:graphicFrameMk id="2" creationId="{6FDF399B-2A76-7805-9015-A986A6185BCD}"/>
          </ac:graphicFrameMkLst>
        </pc:graphicFrameChg>
        <pc:graphicFrameChg chg="del">
          <ac:chgData name="Bess Dunlevy" userId="dd4b9a8537dbe9d0" providerId="LiveId" clId="{9629F61E-5233-4B39-9EC4-302A69A647E7}" dt="2025-03-29T15:52:33.631" v="173" actId="478"/>
          <ac:graphicFrameMkLst>
            <pc:docMk/>
            <pc:sldMk cId="1674807603" sldId="378"/>
            <ac:graphicFrameMk id="3" creationId="{F50800FF-A7B1-5871-B5C3-48A8C713B020}"/>
          </ac:graphicFrameMkLst>
        </pc:graphicFrameChg>
        <pc:cxnChg chg="del">
          <ac:chgData name="Bess Dunlevy" userId="dd4b9a8537dbe9d0" providerId="LiveId" clId="{9629F61E-5233-4B39-9EC4-302A69A647E7}" dt="2025-03-29T15:52:32.907" v="172" actId="478"/>
          <ac:cxnSpMkLst>
            <pc:docMk/>
            <pc:sldMk cId="1674807603" sldId="378"/>
            <ac:cxnSpMk id="4" creationId="{E1A8EEE6-D0E1-04EA-19F0-F8FE55B8790A}"/>
          </ac:cxnSpMkLst>
        </pc:cxnChg>
        <pc:cxnChg chg="del">
          <ac:chgData name="Bess Dunlevy" userId="dd4b9a8537dbe9d0" providerId="LiveId" clId="{9629F61E-5233-4B39-9EC4-302A69A647E7}" dt="2025-03-29T15:52:32.180" v="171" actId="478"/>
          <ac:cxnSpMkLst>
            <pc:docMk/>
            <pc:sldMk cId="1674807603" sldId="378"/>
            <ac:cxnSpMk id="5" creationId="{4A0B89A0-D574-C625-3ED2-AAEF4924162E}"/>
          </ac:cxnSpMkLst>
        </pc:cxnChg>
      </pc:sldChg>
      <pc:sldChg chg="del">
        <pc:chgData name="Bess Dunlevy" userId="dd4b9a8537dbe9d0" providerId="LiveId" clId="{9629F61E-5233-4B39-9EC4-302A69A647E7}" dt="2025-03-29T15:55:33.468" v="362" actId="47"/>
        <pc:sldMkLst>
          <pc:docMk/>
          <pc:sldMk cId="2190888107" sldId="379"/>
        </pc:sldMkLst>
      </pc:sldChg>
      <pc:sldChg chg="del">
        <pc:chgData name="Bess Dunlevy" userId="dd4b9a8537dbe9d0" providerId="LiveId" clId="{9629F61E-5233-4B39-9EC4-302A69A647E7}" dt="2025-03-29T15:55:33.468" v="362" actId="47"/>
        <pc:sldMkLst>
          <pc:docMk/>
          <pc:sldMk cId="3971961577" sldId="380"/>
        </pc:sldMkLst>
      </pc:sldChg>
      <pc:sldChg chg="del">
        <pc:chgData name="Bess Dunlevy" userId="dd4b9a8537dbe9d0" providerId="LiveId" clId="{9629F61E-5233-4B39-9EC4-302A69A647E7}" dt="2025-03-29T15:55:33.468" v="362" actId="47"/>
        <pc:sldMkLst>
          <pc:docMk/>
          <pc:sldMk cId="3291585119" sldId="381"/>
        </pc:sldMkLst>
      </pc:sldChg>
      <pc:sldChg chg="del">
        <pc:chgData name="Bess Dunlevy" userId="dd4b9a8537dbe9d0" providerId="LiveId" clId="{9629F61E-5233-4B39-9EC4-302A69A647E7}" dt="2025-03-29T15:55:33.468" v="362" actId="47"/>
        <pc:sldMkLst>
          <pc:docMk/>
          <pc:sldMk cId="1500314226" sldId="382"/>
        </pc:sldMkLst>
      </pc:sldChg>
      <pc:sldChg chg="addSp delSp modSp add mod">
        <pc:chgData name="Bess Dunlevy" userId="dd4b9a8537dbe9d0" providerId="LiveId" clId="{9629F61E-5233-4B39-9EC4-302A69A647E7}" dt="2025-03-29T15:53:36.438" v="234"/>
        <pc:sldMkLst>
          <pc:docMk/>
          <pc:sldMk cId="2788211013" sldId="383"/>
        </pc:sldMkLst>
        <pc:spChg chg="mod">
          <ac:chgData name="Bess Dunlevy" userId="dd4b9a8537dbe9d0" providerId="LiveId" clId="{9629F61E-5233-4B39-9EC4-302A69A647E7}" dt="2025-03-29T15:53:15.826" v="228" actId="20577"/>
          <ac:spMkLst>
            <pc:docMk/>
            <pc:sldMk cId="2788211013" sldId="383"/>
            <ac:spMk id="33" creationId="{67F433B0-BAC5-68D4-7CF4-32890F9FC6CD}"/>
          </ac:spMkLst>
        </pc:spChg>
        <pc:graphicFrameChg chg="del">
          <ac:chgData name="Bess Dunlevy" userId="dd4b9a8537dbe9d0" providerId="LiveId" clId="{9629F61E-5233-4B39-9EC4-302A69A647E7}" dt="2025-03-29T15:53:19.043" v="229" actId="478"/>
          <ac:graphicFrameMkLst>
            <pc:docMk/>
            <pc:sldMk cId="2788211013" sldId="383"/>
            <ac:graphicFrameMk id="2" creationId="{BB758FFD-062F-DF61-3357-90ADD951445A}"/>
          </ac:graphicFrameMkLst>
        </pc:graphicFrameChg>
        <pc:graphicFrameChg chg="add mod modGraphic">
          <ac:chgData name="Bess Dunlevy" userId="dd4b9a8537dbe9d0" providerId="LiveId" clId="{9629F61E-5233-4B39-9EC4-302A69A647E7}" dt="2025-03-29T15:53:36.438" v="234"/>
          <ac:graphicFrameMkLst>
            <pc:docMk/>
            <pc:sldMk cId="2788211013" sldId="383"/>
            <ac:graphicFrameMk id="3" creationId="{651D799E-FADA-D172-BEC8-31BF7362885C}"/>
          </ac:graphicFrameMkLst>
        </pc:graphicFrameChg>
      </pc:sldChg>
      <pc:sldChg chg="addSp delSp modSp add mod">
        <pc:chgData name="Bess Dunlevy" userId="dd4b9a8537dbe9d0" providerId="LiveId" clId="{9629F61E-5233-4B39-9EC4-302A69A647E7}" dt="2025-03-29T15:54:13.342" v="273"/>
        <pc:sldMkLst>
          <pc:docMk/>
          <pc:sldMk cId="46717816" sldId="384"/>
        </pc:sldMkLst>
        <pc:spChg chg="mod">
          <ac:chgData name="Bess Dunlevy" userId="dd4b9a8537dbe9d0" providerId="LiveId" clId="{9629F61E-5233-4B39-9EC4-302A69A647E7}" dt="2025-03-29T15:53:52.397" v="267" actId="20577"/>
          <ac:spMkLst>
            <pc:docMk/>
            <pc:sldMk cId="46717816" sldId="384"/>
            <ac:spMk id="33" creationId="{5449B618-BE3A-1A9A-B536-4EEBABA018CF}"/>
          </ac:spMkLst>
        </pc:spChg>
        <pc:graphicFrameChg chg="add mod modGraphic">
          <ac:chgData name="Bess Dunlevy" userId="dd4b9a8537dbe9d0" providerId="LiveId" clId="{9629F61E-5233-4B39-9EC4-302A69A647E7}" dt="2025-03-29T15:54:13.342" v="273"/>
          <ac:graphicFrameMkLst>
            <pc:docMk/>
            <pc:sldMk cId="46717816" sldId="384"/>
            <ac:graphicFrameMk id="2" creationId="{DC6C1608-1758-F72E-F9DF-8DB869AA4A72}"/>
          </ac:graphicFrameMkLst>
        </pc:graphicFrameChg>
        <pc:graphicFrameChg chg="del">
          <ac:chgData name="Bess Dunlevy" userId="dd4b9a8537dbe9d0" providerId="LiveId" clId="{9629F61E-5233-4B39-9EC4-302A69A647E7}" dt="2025-03-29T15:53:54.623" v="268" actId="478"/>
          <ac:graphicFrameMkLst>
            <pc:docMk/>
            <pc:sldMk cId="46717816" sldId="384"/>
            <ac:graphicFrameMk id="3" creationId="{7933C73C-91B6-E7F5-CE79-A898FAEDA708}"/>
          </ac:graphicFrameMkLst>
        </pc:graphicFrameChg>
      </pc:sldChg>
      <pc:sldChg chg="addSp delSp modSp add mod">
        <pc:chgData name="Bess Dunlevy" userId="dd4b9a8537dbe9d0" providerId="LiveId" clId="{9629F61E-5233-4B39-9EC4-302A69A647E7}" dt="2025-03-29T15:54:52.605" v="322"/>
        <pc:sldMkLst>
          <pc:docMk/>
          <pc:sldMk cId="787090063" sldId="385"/>
        </pc:sldMkLst>
        <pc:spChg chg="mod">
          <ac:chgData name="Bess Dunlevy" userId="dd4b9a8537dbe9d0" providerId="LiveId" clId="{9629F61E-5233-4B39-9EC4-302A69A647E7}" dt="2025-03-29T15:54:29.898" v="315" actId="20577"/>
          <ac:spMkLst>
            <pc:docMk/>
            <pc:sldMk cId="787090063" sldId="385"/>
            <ac:spMk id="33" creationId="{C6DDB890-7E56-D1C7-D9CF-7F73C181DF6B}"/>
          </ac:spMkLst>
        </pc:spChg>
        <pc:graphicFrameChg chg="del">
          <ac:chgData name="Bess Dunlevy" userId="dd4b9a8537dbe9d0" providerId="LiveId" clId="{9629F61E-5233-4B39-9EC4-302A69A647E7}" dt="2025-03-29T15:54:34.078" v="316" actId="478"/>
          <ac:graphicFrameMkLst>
            <pc:docMk/>
            <pc:sldMk cId="787090063" sldId="385"/>
            <ac:graphicFrameMk id="2" creationId="{FD350A90-9B5D-FFD1-7083-8708B1D642D8}"/>
          </ac:graphicFrameMkLst>
        </pc:graphicFrameChg>
        <pc:graphicFrameChg chg="add mod">
          <ac:chgData name="Bess Dunlevy" userId="dd4b9a8537dbe9d0" providerId="LiveId" clId="{9629F61E-5233-4B39-9EC4-302A69A647E7}" dt="2025-03-29T15:54:38.282" v="317"/>
          <ac:graphicFrameMkLst>
            <pc:docMk/>
            <pc:sldMk cId="787090063" sldId="385"/>
            <ac:graphicFrameMk id="3" creationId="{DC59E3C2-9AA4-1911-57B6-94E21C315580}"/>
          </ac:graphicFrameMkLst>
        </pc:graphicFrameChg>
        <pc:graphicFrameChg chg="add mod modGraphic">
          <ac:chgData name="Bess Dunlevy" userId="dd4b9a8537dbe9d0" providerId="LiveId" clId="{9629F61E-5233-4B39-9EC4-302A69A647E7}" dt="2025-03-29T15:54:52.605" v="322"/>
          <ac:graphicFrameMkLst>
            <pc:docMk/>
            <pc:sldMk cId="787090063" sldId="385"/>
            <ac:graphicFrameMk id="4" creationId="{670B957B-52ED-AEA6-41D0-403E8EB80F77}"/>
          </ac:graphicFrameMkLst>
        </pc:graphicFrameChg>
      </pc:sldChg>
      <pc:sldChg chg="addSp delSp modSp add mod">
        <pc:chgData name="Bess Dunlevy" userId="dd4b9a8537dbe9d0" providerId="LiveId" clId="{9629F61E-5233-4B39-9EC4-302A69A647E7}" dt="2025-03-29T15:57:18.366" v="366"/>
        <pc:sldMkLst>
          <pc:docMk/>
          <pc:sldMk cId="2653286907" sldId="386"/>
        </pc:sldMkLst>
        <pc:spChg chg="add mod">
          <ac:chgData name="Bess Dunlevy" userId="dd4b9a8537dbe9d0" providerId="LiveId" clId="{9629F61E-5233-4B39-9EC4-302A69A647E7}" dt="2025-03-29T15:57:07.471" v="363"/>
          <ac:spMkLst>
            <pc:docMk/>
            <pc:sldMk cId="2653286907" sldId="386"/>
            <ac:spMk id="3" creationId="{2A9D3CDD-6286-BD27-6FED-417B4467BF54}"/>
          </ac:spMkLst>
        </pc:spChg>
        <pc:spChg chg="mod">
          <ac:chgData name="Bess Dunlevy" userId="dd4b9a8537dbe9d0" providerId="LiveId" clId="{9629F61E-5233-4B39-9EC4-302A69A647E7}" dt="2025-03-29T15:55:07.168" v="354" actId="20577"/>
          <ac:spMkLst>
            <pc:docMk/>
            <pc:sldMk cId="2653286907" sldId="386"/>
            <ac:spMk id="33" creationId="{0281334B-9360-55BF-83B6-6A22E5FDF086}"/>
          </ac:spMkLst>
        </pc:spChg>
        <pc:graphicFrameChg chg="add mod modGraphic">
          <ac:chgData name="Bess Dunlevy" userId="dd4b9a8537dbe9d0" providerId="LiveId" clId="{9629F61E-5233-4B39-9EC4-302A69A647E7}" dt="2025-03-29T15:57:18.366" v="366"/>
          <ac:graphicFrameMkLst>
            <pc:docMk/>
            <pc:sldMk cId="2653286907" sldId="386"/>
            <ac:graphicFrameMk id="2" creationId="{FE22FB98-3803-1E91-7312-F13D4E678B5B}"/>
          </ac:graphicFrameMkLst>
        </pc:graphicFrameChg>
        <pc:graphicFrameChg chg="del">
          <ac:chgData name="Bess Dunlevy" userId="dd4b9a8537dbe9d0" providerId="LiveId" clId="{9629F61E-5233-4B39-9EC4-302A69A647E7}" dt="2025-03-29T15:55:09.323" v="355" actId="478"/>
          <ac:graphicFrameMkLst>
            <pc:docMk/>
            <pc:sldMk cId="2653286907" sldId="386"/>
            <ac:graphicFrameMk id="4" creationId="{F554BFC9-3BBB-AEF8-3E49-87BD17C193E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E27571-D808-4FBB-8C0A-C0081B300BBE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FC2988F-0C57-417B-8E60-D088E56254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6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0812-7C71-A3A7-0011-268B634D6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197C7-2114-B570-BC63-F3D3E68B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419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22EA3-4A76-03CF-4240-F8BDA449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FB7D4-13BA-9B55-679A-6D030015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51910-C6C0-1F6F-322C-FD0FCCBB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7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D24C1-7382-A3DB-626E-97CEDAE4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9978FF-7F63-9A03-4FD6-4A01FDD41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EF76F-D19A-BD97-8165-CC21CC6B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9A2AD-4CBB-493E-2F23-702C91C3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CD7D9-6314-1AEE-1863-695AF090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1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18ED0-31CD-1A3F-4141-82DB2E766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2B400-EF3A-0C29-A39B-9D3AFA858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12A8-FFE3-7296-83AC-87B81F27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A9CB9-4AF9-46AA-36BB-5ACB42E3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1F243-F8E3-A0DE-8B14-3A004BBF5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9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35AD1-0D6B-152B-E17F-42C86B3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70E93-A030-28AE-27F0-4BB8371E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4C650-E7B8-D0DF-752B-86E4DF37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9D9AE-B856-036D-9053-88ABDE3C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85DA-CA17-B5D5-FD34-E509C3A0E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4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E3C2A-3480-2879-3359-9C42A2EF1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BF402-11C1-8CA1-479B-9A1267953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E018-9D96-53A1-B54F-9EDEAE89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34C1A-4AA2-09F1-D02B-C651E4C3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2E61-F0EA-DAB9-3932-A5AA3A9D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8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2768D-5891-E3A1-B70B-7F01AFCE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B48B-8B65-4096-A2AF-9BAB76689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3ED66-2FA9-4C39-6B1F-149D5DBD8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609F-73A4-1EAA-78A0-5284DF16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80492-F326-2038-2498-E53043FF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26204-60EA-D4EA-7018-619664E9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7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E592F-5199-AF13-8A6D-DB9204210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85CAE-9E1D-CCFA-0616-FBBC310D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32DB9-727C-EA56-35F0-AAEE0837F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62160-CF05-6253-0439-1467C2E94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DB43D-69D6-B016-04DE-C4AA4F094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08581-E5B2-AFF9-1A75-9D02B128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A6C79-7638-56AC-0B96-AA2E1ECF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8F235-C270-50FA-B0CE-5F689186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B3D39-7EA1-9995-8D79-447DD428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847B6-C740-F202-A105-3E2C85F5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DE017-C284-4DE3-D387-0CF76639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90540-46F3-48E3-CD2C-CC167474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5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ED1B23-3E3A-FAA3-54F1-14009208C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572AC-E472-8F0D-4B35-71204B4F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4C465-74DB-8217-A6AC-863D32D29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4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0DE1-3306-FFE2-2D96-D615E75CF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67A7-D478-C0C9-BAE1-FD8B7E284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892359-B0F9-5EAB-9A48-01DECBDCF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D3968-DAEF-0D82-9B32-46364708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90367-AFB7-AA6F-21DE-B3F2A4F74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83673-0F9F-355E-5480-D217D800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7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0BC9-91AA-8E36-A4FC-9AB18FB85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B6399-F616-AAA2-F28C-06C2EA93F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99CF-7CD6-DA51-550F-2960523F8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01065-15D2-08B2-7951-228ECDD9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49551-D786-BB7A-D377-01C5ACEB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CE949-099B-F3F8-FBB8-756C9C37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5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BA68AA-C2C5-5892-9782-24F84255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6E457-EDC9-A132-074C-6E1B04FB2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609C0-D979-0F61-B095-FFF699F31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02A4FD56-2863-417B-9B78-D4A7CC70CC8D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A6459-ADED-9912-C41C-E2E3527AD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9C8C9-F461-FEB6-56A3-3AB7A3431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4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walking up a graph&#10;&#10;AI-generated content may be incorrect.">
            <a:extLst>
              <a:ext uri="{FF2B5EF4-FFF2-40B4-BE49-F238E27FC236}">
                <a16:creationId xmlns:a16="http://schemas.microsoft.com/office/drawing/2014/main" id="{4BE78F0A-1BD3-7378-E65F-8F0F7CF4462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674" y="-1629"/>
            <a:ext cx="9941326" cy="685962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02691" y="236530"/>
            <a:ext cx="55193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plan de capacitación de desarrollo del equipo directivo</a:t>
            </a:r>
            <a:endParaRPr lang="en-US" sz="42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5418676C-B924-DDBE-AB00-D1AF6487A9BD}"/>
              </a:ext>
            </a:extLst>
          </p:cNvPr>
          <p:cNvSpPr txBox="1"/>
          <p:nvPr/>
        </p:nvSpPr>
        <p:spPr>
          <a:xfrm>
            <a:off x="3339752" y="6502661"/>
            <a:ext cx="6097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es-419" sz="1200" b="0" i="1" u="none" strike="noStrike">
                <a:solidFill>
                  <a:srgbClr val="001033"/>
                </a:solidFill>
                <a:effectLst/>
                <a:latin typeface="Century Gothic" panose="020B0502020202020204" pitchFamily="34" charset="0"/>
              </a:rPr>
              <a:t>Proporcionado por Smartsheet, Inc.</a:t>
            </a:r>
            <a:endParaRPr lang="en-US" sz="1200" b="0" dirty="0">
              <a:solidFill>
                <a:srgbClr val="001033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F16849-6086-E9E8-327D-52C5C896A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DE588E-E1C9-28C6-CAA1-21D524DC9FE8}"/>
              </a:ext>
            </a:extLst>
          </p:cNvPr>
          <p:cNvSpPr txBox="1"/>
          <p:nvPr/>
        </p:nvSpPr>
        <p:spPr>
          <a:xfrm>
            <a:off x="7531610" y="365125"/>
            <a:ext cx="3822189" cy="189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419" sz="40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Información del empleado</a:t>
            </a:r>
          </a:p>
        </p:txBody>
      </p:sp>
      <p:pic>
        <p:nvPicPr>
          <p:cNvPr id="18" name="Picture 17" descr="A person walking up a graph&#10;&#10;AI-generated content may be incorrect.">
            <a:extLst>
              <a:ext uri="{FF2B5EF4-FFF2-40B4-BE49-F238E27FC236}">
                <a16:creationId xmlns:a16="http://schemas.microsoft.com/office/drawing/2014/main" id="{F766E436-AA03-C61E-399F-3D679E2AD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1" r="1" b="1"/>
          <a:stretch/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68E10DB-E39A-3014-36C9-BE0F481E9290}"/>
              </a:ext>
            </a:extLst>
          </p:cNvPr>
          <p:cNvSpPr txBox="1"/>
          <p:nvPr/>
        </p:nvSpPr>
        <p:spPr>
          <a:xfrm>
            <a:off x="7531610" y="2434201"/>
            <a:ext cx="4289602" cy="3742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Nombre del empleado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Nombre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Fecha de inicio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DD/MM/AA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Título del puesto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Función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Departamento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Nombre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Gerente/Supervisor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Nombre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Nivel actual de equipo directivo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Descripción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Nivel objetivo de equipo directivo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Descripción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Meta de finalización de la capacitación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DD/MM/AA</a:t>
            </a:r>
          </a:p>
          <a:p>
            <a:pPr rtl="0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419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Última revisión</a:t>
            </a:r>
            <a:r>
              <a:rPr lang="es-419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: DD/MM/AA</a:t>
            </a:r>
          </a:p>
        </p:txBody>
      </p:sp>
    </p:spTree>
    <p:extLst>
      <p:ext uri="{BB962C8B-B14F-4D97-AF65-F5344CB8AC3E}">
        <p14:creationId xmlns:p14="http://schemas.microsoft.com/office/powerpoint/2010/main" val="152999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3B4CC-C730-B732-61F8-11C0643AF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684BDEBC-2C89-864A-449E-11A84F487D39}"/>
              </a:ext>
            </a:extLst>
          </p:cNvPr>
          <p:cNvSpPr txBox="1"/>
          <p:nvPr/>
        </p:nvSpPr>
        <p:spPr>
          <a:xfrm>
            <a:off x="202691" y="125912"/>
            <a:ext cx="9411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Fases de capacitación del equipo directivo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DF399B-2A76-7805-9015-A986A6185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953271"/>
              </p:ext>
            </p:extLst>
          </p:nvPr>
        </p:nvGraphicFramePr>
        <p:xfrm>
          <a:off x="317369" y="791851"/>
          <a:ext cx="11557262" cy="5476564"/>
        </p:xfrm>
        <a:graphic>
          <a:graphicData uri="http://schemas.openxmlformats.org/drawingml/2006/table">
            <a:tbl>
              <a:tblPr firstRow="1" firstCol="1" bandRow="1"/>
              <a:tblGrid>
                <a:gridCol w="1926024">
                  <a:extLst>
                    <a:ext uri="{9D8B030D-6E8A-4147-A177-3AD203B41FA5}">
                      <a16:colId xmlns:a16="http://schemas.microsoft.com/office/drawing/2014/main" val="1229896386"/>
                    </a:ext>
                  </a:extLst>
                </a:gridCol>
                <a:gridCol w="1926024">
                  <a:extLst>
                    <a:ext uri="{9D8B030D-6E8A-4147-A177-3AD203B41FA5}">
                      <a16:colId xmlns:a16="http://schemas.microsoft.com/office/drawing/2014/main" val="3897718180"/>
                    </a:ext>
                  </a:extLst>
                </a:gridCol>
                <a:gridCol w="1769910">
                  <a:extLst>
                    <a:ext uri="{9D8B030D-6E8A-4147-A177-3AD203B41FA5}">
                      <a16:colId xmlns:a16="http://schemas.microsoft.com/office/drawing/2014/main" val="158215765"/>
                    </a:ext>
                  </a:extLst>
                </a:gridCol>
                <a:gridCol w="2082138">
                  <a:extLst>
                    <a:ext uri="{9D8B030D-6E8A-4147-A177-3AD203B41FA5}">
                      <a16:colId xmlns:a16="http://schemas.microsoft.com/office/drawing/2014/main" val="259698498"/>
                    </a:ext>
                  </a:extLst>
                </a:gridCol>
                <a:gridCol w="1926024">
                  <a:extLst>
                    <a:ext uri="{9D8B030D-6E8A-4147-A177-3AD203B41FA5}">
                      <a16:colId xmlns:a16="http://schemas.microsoft.com/office/drawing/2014/main" val="443794272"/>
                    </a:ext>
                  </a:extLst>
                </a:gridCol>
                <a:gridCol w="1927142">
                  <a:extLst>
                    <a:ext uri="{9D8B030D-6E8A-4147-A177-3AD203B41FA5}">
                      <a16:colId xmlns:a16="http://schemas.microsoft.com/office/drawing/2014/main" val="387221276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Fase de capacitación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Enfoque en habilidades de liderazgo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Método de capacitación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Responsable de la capacitación/Mentor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finalización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Estado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65466"/>
                  </a:ext>
                </a:extLst>
              </a:tr>
              <a:tr h="114054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DD/MM/AA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818884"/>
                  </a:ext>
                </a:extLst>
              </a:tr>
              <a:tr h="114054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731406"/>
                  </a:ext>
                </a:extLst>
              </a:tr>
              <a:tr h="114054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427242"/>
                  </a:ext>
                </a:extLst>
              </a:tr>
              <a:tr h="114054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211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80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B7EFB-2868-92D3-D332-814E86F57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67F433B0-BAC5-68D4-7CF4-32890F9FC6CD}"/>
              </a:ext>
            </a:extLst>
          </p:cNvPr>
          <p:cNvSpPr txBox="1"/>
          <p:nvPr/>
        </p:nvSpPr>
        <p:spPr>
          <a:xfrm>
            <a:off x="202690" y="125912"/>
            <a:ext cx="12103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Actividades y sesiones de capacitación del equipo directivo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1D799E-FADA-D172-BEC8-31BF73628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49564"/>
              </p:ext>
            </p:extLst>
          </p:nvPr>
        </p:nvGraphicFramePr>
        <p:xfrm>
          <a:off x="339365" y="838986"/>
          <a:ext cx="11632674" cy="5123757"/>
        </p:xfrm>
        <a:graphic>
          <a:graphicData uri="http://schemas.openxmlformats.org/drawingml/2006/table">
            <a:tbl>
              <a:tblPr firstRow="1" firstCol="1" bandRow="1"/>
              <a:tblGrid>
                <a:gridCol w="2423239">
                  <a:extLst>
                    <a:ext uri="{9D8B030D-6E8A-4147-A177-3AD203B41FA5}">
                      <a16:colId xmlns:a16="http://schemas.microsoft.com/office/drawing/2014/main" val="4087967204"/>
                    </a:ext>
                  </a:extLst>
                </a:gridCol>
                <a:gridCol w="2530064">
                  <a:extLst>
                    <a:ext uri="{9D8B030D-6E8A-4147-A177-3AD203B41FA5}">
                      <a16:colId xmlns:a16="http://schemas.microsoft.com/office/drawing/2014/main" val="1594692052"/>
                    </a:ext>
                  </a:extLst>
                </a:gridCol>
                <a:gridCol w="2833673">
                  <a:extLst>
                    <a:ext uri="{9D8B030D-6E8A-4147-A177-3AD203B41FA5}">
                      <a16:colId xmlns:a16="http://schemas.microsoft.com/office/drawing/2014/main" val="1139038727"/>
                    </a:ext>
                  </a:extLst>
                </a:gridCol>
                <a:gridCol w="1922849">
                  <a:extLst>
                    <a:ext uri="{9D8B030D-6E8A-4147-A177-3AD203B41FA5}">
                      <a16:colId xmlns:a16="http://schemas.microsoft.com/office/drawing/2014/main" val="2750481616"/>
                    </a:ext>
                  </a:extLst>
                </a:gridCol>
                <a:gridCol w="1922849">
                  <a:extLst>
                    <a:ext uri="{9D8B030D-6E8A-4147-A177-3AD203B41FA5}">
                      <a16:colId xmlns:a16="http://schemas.microsoft.com/office/drawing/2014/main" val="395557678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Título de la capacitación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Tipo de capacitación 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Responsable de la capacitación/Orador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finalización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Horas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832404"/>
                  </a:ext>
                </a:extLst>
              </a:tr>
              <a:tr h="140311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DD/MM/AA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194768"/>
                  </a:ext>
                </a:extLst>
              </a:tr>
              <a:tr h="140311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827710"/>
                  </a:ext>
                </a:extLst>
              </a:tr>
              <a:tr h="140311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300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21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1648A-E87A-F06E-4493-3A3E00240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449B618-BE3A-1A9A-B536-4EEBABA018CF}"/>
              </a:ext>
            </a:extLst>
          </p:cNvPr>
          <p:cNvSpPr txBox="1"/>
          <p:nvPr/>
        </p:nvSpPr>
        <p:spPr>
          <a:xfrm>
            <a:off x="202691" y="125912"/>
            <a:ext cx="7384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>
                <a:solidFill>
                  <a:schemeClr val="accent1"/>
                </a:solidFill>
                <a:latin typeface="Century Gothic" panose="020B0502020202020204" pitchFamily="34" charset="0"/>
              </a:rPr>
              <a:t>Aplicación práctica de liderazgo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6C1608-1758-F72E-F9DF-8DB869AA4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436273"/>
              </p:ext>
            </p:extLst>
          </p:nvPr>
        </p:nvGraphicFramePr>
        <p:xfrm>
          <a:off x="367645" y="848412"/>
          <a:ext cx="11519554" cy="4776015"/>
        </p:xfrm>
        <a:graphic>
          <a:graphicData uri="http://schemas.openxmlformats.org/drawingml/2006/table">
            <a:tbl>
              <a:tblPr firstRow="1" firstCol="1" bandRow="1"/>
              <a:tblGrid>
                <a:gridCol w="2364251">
                  <a:extLst>
                    <a:ext uri="{9D8B030D-6E8A-4147-A177-3AD203B41FA5}">
                      <a16:colId xmlns:a16="http://schemas.microsoft.com/office/drawing/2014/main" val="1223787404"/>
                    </a:ext>
                  </a:extLst>
                </a:gridCol>
                <a:gridCol w="2567215">
                  <a:extLst>
                    <a:ext uri="{9D8B030D-6E8A-4147-A177-3AD203B41FA5}">
                      <a16:colId xmlns:a16="http://schemas.microsoft.com/office/drawing/2014/main" val="3914132140"/>
                    </a:ext>
                  </a:extLst>
                </a:gridCol>
                <a:gridCol w="2665954">
                  <a:extLst>
                    <a:ext uri="{9D8B030D-6E8A-4147-A177-3AD203B41FA5}">
                      <a16:colId xmlns:a16="http://schemas.microsoft.com/office/drawing/2014/main" val="419620430"/>
                    </a:ext>
                  </a:extLst>
                </a:gridCol>
                <a:gridCol w="1876042">
                  <a:extLst>
                    <a:ext uri="{9D8B030D-6E8A-4147-A177-3AD203B41FA5}">
                      <a16:colId xmlns:a16="http://schemas.microsoft.com/office/drawing/2014/main" val="1143694429"/>
                    </a:ext>
                  </a:extLst>
                </a:gridCol>
                <a:gridCol w="2046092">
                  <a:extLst>
                    <a:ext uri="{9D8B030D-6E8A-4147-A177-3AD203B41FA5}">
                      <a16:colId xmlns:a16="http://schemas.microsoft.com/office/drawing/2014/main" val="3467197578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Proyecto/asignación de liderazgo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Habilidades de liderazgo aplicadas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Método de evaluación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finalización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Evaluador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17988"/>
                  </a:ext>
                </a:extLst>
              </a:tr>
              <a:tr h="128720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DD/MM/AA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593345"/>
                  </a:ext>
                </a:extLst>
              </a:tr>
              <a:tr h="128720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059865"/>
                  </a:ext>
                </a:extLst>
              </a:tr>
              <a:tr h="128720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75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1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BA5E7-583C-FCD3-52D3-34894F7B3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C6DDB890-7E56-D1C7-D9CF-7F73C181DF6B}"/>
              </a:ext>
            </a:extLst>
          </p:cNvPr>
          <p:cNvSpPr txBox="1"/>
          <p:nvPr/>
        </p:nvSpPr>
        <p:spPr>
          <a:xfrm>
            <a:off x="202691" y="125912"/>
            <a:ext cx="9548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Evaluación de la competencia de liderazgo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0B957B-52ED-AEA6-41D0-403E8EB80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731388"/>
              </p:ext>
            </p:extLst>
          </p:nvPr>
        </p:nvGraphicFramePr>
        <p:xfrm>
          <a:off x="348792" y="810705"/>
          <a:ext cx="11613820" cy="4553706"/>
        </p:xfrm>
        <a:graphic>
          <a:graphicData uri="http://schemas.openxmlformats.org/drawingml/2006/table">
            <a:tbl>
              <a:tblPr firstRow="1" firstCol="1" bandRow="1"/>
              <a:tblGrid>
                <a:gridCol w="2117781">
                  <a:extLst>
                    <a:ext uri="{9D8B030D-6E8A-4147-A177-3AD203B41FA5}">
                      <a16:colId xmlns:a16="http://schemas.microsoft.com/office/drawing/2014/main" val="1934776767"/>
                    </a:ext>
                  </a:extLst>
                </a:gridCol>
                <a:gridCol w="2242160">
                  <a:extLst>
                    <a:ext uri="{9D8B030D-6E8A-4147-A177-3AD203B41FA5}">
                      <a16:colId xmlns:a16="http://schemas.microsoft.com/office/drawing/2014/main" val="1353758917"/>
                    </a:ext>
                  </a:extLst>
                </a:gridCol>
                <a:gridCol w="2463391">
                  <a:extLst>
                    <a:ext uri="{9D8B030D-6E8A-4147-A177-3AD203B41FA5}">
                      <a16:colId xmlns:a16="http://schemas.microsoft.com/office/drawing/2014/main" val="2002920834"/>
                    </a:ext>
                  </a:extLst>
                </a:gridCol>
                <a:gridCol w="1647792">
                  <a:extLst>
                    <a:ext uri="{9D8B030D-6E8A-4147-A177-3AD203B41FA5}">
                      <a16:colId xmlns:a16="http://schemas.microsoft.com/office/drawing/2014/main" val="1099050543"/>
                    </a:ext>
                  </a:extLst>
                </a:gridCol>
                <a:gridCol w="3142696">
                  <a:extLst>
                    <a:ext uri="{9D8B030D-6E8A-4147-A177-3AD203B41FA5}">
                      <a16:colId xmlns:a16="http://schemas.microsoft.com/office/drawing/2014/main" val="155800656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del equipo directivo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Tipo de evaluación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Puntuación/Calificación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¿Se logró la competencia?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Próximos pasos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928293"/>
                  </a:ext>
                </a:extLst>
              </a:tr>
              <a:tr h="1213102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Sí/No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40090"/>
                  </a:ext>
                </a:extLst>
              </a:tr>
              <a:tr h="1213102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168087"/>
                  </a:ext>
                </a:extLst>
              </a:tr>
              <a:tr h="1213102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819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090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3C5D5-916C-8DCC-B972-250903C7B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0281334B-9360-55BF-83B6-6A22E5FDF086}"/>
              </a:ext>
            </a:extLst>
          </p:cNvPr>
          <p:cNvSpPr txBox="1"/>
          <p:nvPr/>
        </p:nvSpPr>
        <p:spPr>
          <a:xfrm>
            <a:off x="202691" y="125912"/>
            <a:ext cx="1049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Plan de crecimiento posterior a la capacitación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22FB98-3803-1E91-7312-F13D4E678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962104"/>
              </p:ext>
            </p:extLst>
          </p:nvPr>
        </p:nvGraphicFramePr>
        <p:xfrm>
          <a:off x="358220" y="791852"/>
          <a:ext cx="11557259" cy="5570847"/>
        </p:xfrm>
        <a:graphic>
          <a:graphicData uri="http://schemas.openxmlformats.org/drawingml/2006/table">
            <a:tbl>
              <a:tblPr firstRow="1" firstCol="1" bandRow="1"/>
              <a:tblGrid>
                <a:gridCol w="3535050">
                  <a:extLst>
                    <a:ext uri="{9D8B030D-6E8A-4147-A177-3AD203B41FA5}">
                      <a16:colId xmlns:a16="http://schemas.microsoft.com/office/drawing/2014/main" val="1460100348"/>
                    </a:ext>
                  </a:extLst>
                </a:gridCol>
                <a:gridCol w="4169038">
                  <a:extLst>
                    <a:ext uri="{9D8B030D-6E8A-4147-A177-3AD203B41FA5}">
                      <a16:colId xmlns:a16="http://schemas.microsoft.com/office/drawing/2014/main" val="2594659677"/>
                    </a:ext>
                  </a:extLst>
                </a:gridCol>
                <a:gridCol w="3853171">
                  <a:extLst>
                    <a:ext uri="{9D8B030D-6E8A-4147-A177-3AD203B41FA5}">
                      <a16:colId xmlns:a16="http://schemas.microsoft.com/office/drawing/2014/main" val="3745134732"/>
                    </a:ext>
                  </a:extLst>
                </a:gridCol>
              </a:tblGrid>
              <a:tr h="899427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 futuro Áreas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Capacitación/experiencia recomendadas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Pasos de acción e hitos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D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041889"/>
                  </a:ext>
                </a:extLst>
              </a:tr>
              <a:tr h="155714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336415"/>
                  </a:ext>
                </a:extLst>
              </a:tr>
              <a:tr h="155714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08332"/>
                  </a:ext>
                </a:extLst>
              </a:tr>
              <a:tr h="155714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419" sz="14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36525"/>
                  </a:ext>
                </a:extLst>
              </a:tr>
            </a:tbl>
          </a:graphicData>
        </a:graphic>
      </p:graphicFrame>
      <p:sp>
        <p:nvSpPr>
          <p:cNvPr id="3" name="Text Box 2">
            <a:extLst>
              <a:ext uri="{FF2B5EF4-FFF2-40B4-BE49-F238E27FC236}">
                <a16:creationId xmlns:a16="http://schemas.microsoft.com/office/drawing/2014/main" id="{B04C0CB9-E4CC-C0F5-F154-BF575A8CC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06913"/>
            <a:ext cx="12192000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rtlCol="0" anchor="t" anchorCtr="0">
            <a:noAutofit/>
          </a:bodyPr>
          <a:lstStyle/>
          <a:p>
            <a:pPr marL="0" marR="0" algn="ctr" rtl="0"/>
            <a:r>
              <a:rPr lang="es-419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Proporcionado por Smartsheet, Inc.</a:t>
            </a:r>
            <a:endParaRPr lang="en-US" sz="1100" dirty="0">
              <a:effectLst/>
              <a:latin typeface="Century Gothic" panose="020B0502020202020204" pitchFamily="34" charset="0"/>
              <a:ea typeface="DengXian" panose="02010600030101010101" pitchFamily="2" charset="-122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28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233707"/>
              </p:ext>
            </p:extLst>
          </p:nvPr>
        </p:nvGraphicFramePr>
        <p:xfrm>
          <a:off x="787790" y="1050352"/>
          <a:ext cx="10185009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85009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</a:t>
                      </a: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b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</a:t>
                      </a: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hacemos declaraciones ni garantías de ningún tipo, explícitas o implícitas, sobre la integridad, precisión, confiabilidad, idoneidad o disponibilidad con respecto al sitio web o la información</a:t>
                      </a: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b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</a:t>
                      </a: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artículos, las plantillas o los gráficos relacionados que figuran en él. Por lo tanto, la confianza que usted deposite en dicha información es estrictamente bajo su propio riesgo.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399</Words>
  <Application>Microsoft Office PowerPoint</Application>
  <PresentationFormat>Widescreen</PresentationFormat>
  <Paragraphs>126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Dunlevy, Bess</dc:creator>
  <cp:lastModifiedBy>Sun Ye</cp:lastModifiedBy>
  <cp:revision>27</cp:revision>
  <dcterms:created xsi:type="dcterms:W3CDTF">2024-07-31T18:43:37Z</dcterms:created>
  <dcterms:modified xsi:type="dcterms:W3CDTF">2025-07-12T06:22:29Z</dcterms:modified>
</cp:coreProperties>
</file>