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9" r:id="rId3"/>
    <p:sldId id="36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CC5"/>
    <a:srgbClr val="DAEFBB"/>
    <a:srgbClr val="BFEAED"/>
    <a:srgbClr val="C4E2F0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>
        <p:scale>
          <a:sx n="75" d="100"/>
          <a:sy n="75" d="100"/>
        </p:scale>
        <p:origin x="84" y="55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576E443-D856-40B7-87DE-DD82EACE0ABD}"/>
    <pc:docChg chg="modSld sldOrd">
      <pc:chgData name="Bess Dunlevy" userId="dd4b9a8537dbe9d0" providerId="LiveId" clId="{C576E443-D856-40B7-87DE-DD82EACE0ABD}" dt="2024-09-08T14:25:49.414" v="4"/>
      <pc:docMkLst>
        <pc:docMk/>
      </pc:docMkLst>
      <pc:sldChg chg="modSp mod">
        <pc:chgData name="Bess Dunlevy" userId="dd4b9a8537dbe9d0" providerId="LiveId" clId="{C576E443-D856-40B7-87DE-DD82EACE0ABD}" dt="2024-09-08T14:25:47.826" v="2" actId="1076"/>
        <pc:sldMkLst>
          <pc:docMk/>
          <pc:sldMk cId="2010791182" sldId="363"/>
        </pc:sldMkLst>
        <pc:spChg chg="mod">
          <ac:chgData name="Bess Dunlevy" userId="dd4b9a8537dbe9d0" providerId="LiveId" clId="{C576E443-D856-40B7-87DE-DD82EACE0ABD}" dt="2024-09-08T14:25:47.826" v="2" actId="1076"/>
          <ac:spMkLst>
            <pc:docMk/>
            <pc:sldMk cId="2010791182" sldId="363"/>
            <ac:spMk id="8" creationId="{2809F379-14D2-6F53-AF8E-9D24FAE0AED5}"/>
          </ac:spMkLst>
        </pc:spChg>
      </pc:sldChg>
      <pc:sldChg chg="ord">
        <pc:chgData name="Bess Dunlevy" userId="dd4b9a8537dbe9d0" providerId="LiveId" clId="{C576E443-D856-40B7-87DE-DD82EACE0ABD}" dt="2024-09-08T14:25:49.414" v="4"/>
        <pc:sldMkLst>
          <pc:docMk/>
          <pc:sldMk cId="1032561390" sldId="3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3" y="286129"/>
            <a:ext cx="88106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Plantilla de matriz RACI de PDCA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7984" y="1386977"/>
            <a:ext cx="8757866" cy="48925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184916"/>
              </p:ext>
            </p:extLst>
          </p:nvPr>
        </p:nvGraphicFramePr>
        <p:xfrm>
          <a:off x="310552" y="484874"/>
          <a:ext cx="11628406" cy="558699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Actividad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producto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Actuar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/>
        </p:nvGraphicFramePr>
        <p:xfrm>
          <a:off x="310552" y="64749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Responsable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cargo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Consultor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Informado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1197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Leyenda de RACI</a:t>
            </a: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196526"/>
              </p:ext>
            </p:extLst>
          </p:nvPr>
        </p:nvGraphicFramePr>
        <p:xfrm>
          <a:off x="310552" y="393434"/>
          <a:ext cx="11628406" cy="5660017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Actividad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producto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Gerente de éxito del cliente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Diseñador de UX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Equipo de Marketing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Analista de datos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Analizar los pasos de incorporación existentes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Hacer una lluvia de ideas sobre mejoras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Seleccionar los cambios más efectivos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Desarrollar una línea de tiempo del proyecto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Diseñar un nuevo flujo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Implementar cambios en la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Comunicar actualizaciones a los clientes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Recopilar comentarios de nuevos usuarios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Analizar los comentarios de los clientes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Evaluar el impacto en las métricas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Identificar las victorias rápidas para mejorar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Actuar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Ajustar el flujo de incorporación según los datos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Actualizar la documentación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Iniciar una encuesta de incorporación de clientes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2924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95814"/>
              </p:ext>
            </p:extLst>
          </p:nvPr>
        </p:nvGraphicFramePr>
        <p:xfrm>
          <a:off x="310552" y="638350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9764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Responsable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9764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cargo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9764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Consultor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9764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Informado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-29934"/>
            <a:ext cx="9208834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Plantilla de ejemplo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2835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Leyenda de RACI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13161A-9FB6-B324-8681-953C7BD37FCA}"/>
              </a:ext>
            </a:extLst>
          </p:cNvPr>
          <p:cNvSpPr txBox="1"/>
          <p:nvPr/>
        </p:nvSpPr>
        <p:spPr>
          <a:xfrm>
            <a:off x="3048000" y="6662104"/>
            <a:ext cx="6096000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algn="ctr"/>
            <a:r>
              <a:rPr lang="es-419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Proporcionado por Smartsheet, Inc.</a:t>
            </a:r>
            <a:endParaRPr lang="en-US" sz="12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3159</TotalTime>
  <Words>349</Words>
  <Application>Microsoft Office PowerPoint</Application>
  <PresentationFormat>Widescreen</PresentationFormat>
  <Paragraphs>133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Lemon Tree</cp:lastModifiedBy>
  <cp:revision>94</cp:revision>
  <dcterms:created xsi:type="dcterms:W3CDTF">2022-05-22T18:55:25Z</dcterms:created>
  <dcterms:modified xsi:type="dcterms:W3CDTF">2025-04-14T08:53:10Z</dcterms:modified>
</cp:coreProperties>
</file>