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8" r:id="rId3"/>
    <p:sldId id="369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CC5"/>
    <a:srgbClr val="DAEFBB"/>
    <a:srgbClr val="BFEAED"/>
    <a:srgbClr val="C4E2F0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A9A86-9363-44DD-B9A0-0B3B0FC54A5C}" v="30" dt="2024-09-08T14:25:03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>
        <p:scale>
          <a:sx n="66" d="100"/>
          <a:sy n="66" d="100"/>
        </p:scale>
        <p:origin x="-12" y="75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DCA9A86-9363-44DD-B9A0-0B3B0FC54A5C}"/>
    <pc:docChg chg="undo custSel addSld delSld modSld">
      <pc:chgData name="Bess Dunlevy" userId="dd4b9a8537dbe9d0" providerId="LiveId" clId="{BDCA9A86-9363-44DD-B9A0-0B3B0FC54A5C}" dt="2024-09-08T14:25:26.700" v="453" actId="207"/>
      <pc:docMkLst>
        <pc:docMk/>
      </pc:docMkLst>
      <pc:sldChg chg="addSp delSp modSp mod">
        <pc:chgData name="Bess Dunlevy" userId="dd4b9a8537dbe9d0" providerId="LiveId" clId="{BDCA9A86-9363-44DD-B9A0-0B3B0FC54A5C}" dt="2024-09-08T14:25:26.700" v="453" actId="207"/>
        <pc:sldMkLst>
          <pc:docMk/>
          <pc:sldMk cId="2010791182" sldId="363"/>
        </pc:sldMkLst>
        <pc:spChg chg="add del mod">
          <ac:chgData name="Bess Dunlevy" userId="dd4b9a8537dbe9d0" providerId="LiveId" clId="{BDCA9A86-9363-44DD-B9A0-0B3B0FC54A5C}" dt="2024-09-06T00:41:32.135" v="419" actId="478"/>
          <ac:spMkLst>
            <pc:docMk/>
            <pc:sldMk cId="2010791182" sldId="363"/>
            <ac:spMk id="2" creationId="{84E27706-DB42-1B2D-710B-3D72C21940B3}"/>
          </ac:spMkLst>
        </pc:spChg>
        <pc:spChg chg="add del mod">
          <ac:chgData name="Bess Dunlevy" userId="dd4b9a8537dbe9d0" providerId="LiveId" clId="{BDCA9A86-9363-44DD-B9A0-0B3B0FC54A5C}" dt="2024-09-08T14:24:22.716" v="443" actId="478"/>
          <ac:spMkLst>
            <pc:docMk/>
            <pc:sldMk cId="2010791182" sldId="363"/>
            <ac:spMk id="3" creationId="{1C914559-B43B-0425-0064-2848BFE4D463}"/>
          </ac:spMkLst>
        </pc:spChg>
        <pc:spChg chg="add mod ord">
          <ac:chgData name="Bess Dunlevy" userId="dd4b9a8537dbe9d0" providerId="LiveId" clId="{BDCA9A86-9363-44DD-B9A0-0B3B0FC54A5C}" dt="2024-09-08T14:25:26.700" v="453" actId="207"/>
          <ac:spMkLst>
            <pc:docMk/>
            <pc:sldMk cId="2010791182" sldId="363"/>
            <ac:spMk id="5" creationId="{37386856-139F-9A77-EB96-941DAFAF982E}"/>
          </ac:spMkLst>
        </pc:spChg>
        <pc:spChg chg="mod">
          <ac:chgData name="Bess Dunlevy" userId="dd4b9a8537dbe9d0" providerId="LiveId" clId="{BDCA9A86-9363-44DD-B9A0-0B3B0FC54A5C}" dt="2024-09-06T00:24:54.850" v="20" actId="14100"/>
          <ac:spMkLst>
            <pc:docMk/>
            <pc:sldMk cId="2010791182" sldId="363"/>
            <ac:spMk id="8" creationId="{2809F379-14D2-6F53-AF8E-9D24FAE0AED5}"/>
          </ac:spMkLst>
        </pc:spChg>
        <pc:picChg chg="add mod">
          <ac:chgData name="Bess Dunlevy" userId="dd4b9a8537dbe9d0" providerId="LiveId" clId="{BDCA9A86-9363-44DD-B9A0-0B3B0FC54A5C}" dt="2024-09-08T14:25:12.020" v="449" actId="14861"/>
          <ac:picMkLst>
            <pc:docMk/>
            <pc:sldMk cId="2010791182" sldId="363"/>
            <ac:picMk id="4" creationId="{745FF10A-3B81-4A30-14B7-1D099241B477}"/>
          </ac:picMkLst>
        </pc:picChg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97138929" sldId="364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2678792318" sldId="365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1673044379" sldId="366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4280012263" sldId="367"/>
        </pc:sldMkLst>
      </pc:sldChg>
      <pc:sldChg chg="addSp delSp modSp add mod">
        <pc:chgData name="Bess Dunlevy" userId="dd4b9a8537dbe9d0" providerId="LiveId" clId="{BDCA9A86-9363-44DD-B9A0-0B3B0FC54A5C}" dt="2024-09-06T00:41:59.586" v="442" actId="20577"/>
        <pc:sldMkLst>
          <pc:docMk/>
          <pc:sldMk cId="1032561390" sldId="368"/>
        </pc:sldMkLst>
        <pc:spChg chg="add mod">
          <ac:chgData name="Bess Dunlevy" userId="dd4b9a8537dbe9d0" providerId="LiveId" clId="{BDCA9A86-9363-44DD-B9A0-0B3B0FC54A5C}" dt="2024-09-06T00:25:22.631" v="28" actId="14100"/>
          <ac:spMkLst>
            <pc:docMk/>
            <pc:sldMk cId="1032561390" sldId="368"/>
            <ac:spMk id="3" creationId="{C500D345-A034-D35A-BBB2-91CBCEF16051}"/>
          </ac:spMkLst>
        </pc:spChg>
        <pc:spChg chg="add del">
          <ac:chgData name="Bess Dunlevy" userId="dd4b9a8537dbe9d0" providerId="LiveId" clId="{BDCA9A86-9363-44DD-B9A0-0B3B0FC54A5C}" dt="2024-09-06T00:30:39.404" v="116" actId="22"/>
          <ac:spMkLst>
            <pc:docMk/>
            <pc:sldMk cId="1032561390" sldId="368"/>
            <ac:spMk id="5" creationId="{53E674EA-3190-3B6D-AAA0-082741ACD3D7}"/>
          </ac:spMkLst>
        </pc:spChg>
        <pc:spChg chg="del mod">
          <ac:chgData name="Bess Dunlevy" userId="dd4b9a8537dbe9d0" providerId="LiveId" clId="{BDCA9A86-9363-44DD-B9A0-0B3B0FC54A5C}" dt="2024-09-06T00:25:03.114" v="24" actId="478"/>
          <ac:spMkLst>
            <pc:docMk/>
            <pc:sldMk cId="1032561390" sldId="368"/>
            <ac:spMk id="8" creationId="{2809F379-14D2-6F53-AF8E-9D24FAE0AED5}"/>
          </ac:spMkLst>
        </pc:spChg>
        <pc:spChg chg="add mod">
          <ac:chgData name="Bess Dunlevy" userId="dd4b9a8537dbe9d0" providerId="LiveId" clId="{BDCA9A86-9363-44DD-B9A0-0B3B0FC54A5C}" dt="2024-09-06T00:32:55.220" v="155" actId="14100"/>
          <ac:spMkLst>
            <pc:docMk/>
            <pc:sldMk cId="1032561390" sldId="368"/>
            <ac:spMk id="10" creationId="{F30AFFCE-6DE2-C905-F373-E9CD174E5789}"/>
          </ac:spMkLst>
        </pc:spChg>
        <pc:spChg chg="add mod">
          <ac:chgData name="Bess Dunlevy" userId="dd4b9a8537dbe9d0" providerId="LiveId" clId="{BDCA9A86-9363-44DD-B9A0-0B3B0FC54A5C}" dt="2024-09-06T00:33:02.005" v="172" actId="20577"/>
          <ac:spMkLst>
            <pc:docMk/>
            <pc:sldMk cId="1032561390" sldId="368"/>
            <ac:spMk id="11" creationId="{A9325D91-17BF-3422-4208-487A4341E8C3}"/>
          </ac:spMkLst>
        </pc:spChg>
        <pc:spChg chg="add mod">
          <ac:chgData name="Bess Dunlevy" userId="dd4b9a8537dbe9d0" providerId="LiveId" clId="{BDCA9A86-9363-44DD-B9A0-0B3B0FC54A5C}" dt="2024-09-06T00:33:17.331" v="185" actId="20577"/>
          <ac:spMkLst>
            <pc:docMk/>
            <pc:sldMk cId="1032561390" sldId="368"/>
            <ac:spMk id="12" creationId="{9A80EA50-8DB0-6A37-4F7F-EA349602E44B}"/>
          </ac:spMkLst>
        </pc:spChg>
        <pc:spChg chg="add mod">
          <ac:chgData name="Bess Dunlevy" userId="dd4b9a8537dbe9d0" providerId="LiveId" clId="{BDCA9A86-9363-44DD-B9A0-0B3B0FC54A5C}" dt="2024-09-06T00:33:24.090" v="195" actId="20577"/>
          <ac:spMkLst>
            <pc:docMk/>
            <pc:sldMk cId="1032561390" sldId="368"/>
            <ac:spMk id="13" creationId="{9B25FA9B-E1CE-FB1D-4DA4-B4161C5ADD04}"/>
          </ac:spMkLst>
        </pc:spChg>
        <pc:spChg chg="add del mod">
          <ac:chgData name="Bess Dunlevy" userId="dd4b9a8537dbe9d0" providerId="LiveId" clId="{BDCA9A86-9363-44DD-B9A0-0B3B0FC54A5C}" dt="2024-09-06T00:35:50.902" v="239" actId="11529"/>
          <ac:spMkLst>
            <pc:docMk/>
            <pc:sldMk cId="1032561390" sldId="368"/>
            <ac:spMk id="14" creationId="{F0711387-36DC-D1DD-759B-CE62F7293489}"/>
          </ac:spMkLst>
        </pc:spChg>
        <pc:spChg chg="add mod">
          <ac:chgData name="Bess Dunlevy" userId="dd4b9a8537dbe9d0" providerId="LiveId" clId="{BDCA9A86-9363-44DD-B9A0-0B3B0FC54A5C}" dt="2024-09-06T00:35:45.548" v="225" actId="1076"/>
          <ac:spMkLst>
            <pc:docMk/>
            <pc:sldMk cId="1032561390" sldId="368"/>
            <ac:spMk id="15" creationId="{BF1E258F-431D-DF6D-01BC-A94493A6D7B9}"/>
          </ac:spMkLst>
        </pc:spChg>
        <pc:spChg chg="add mod">
          <ac:chgData name="Bess Dunlevy" userId="dd4b9a8537dbe9d0" providerId="LiveId" clId="{BDCA9A86-9363-44DD-B9A0-0B3B0FC54A5C}" dt="2024-09-06T00:41:59.586" v="442" actId="20577"/>
          <ac:spMkLst>
            <pc:docMk/>
            <pc:sldMk cId="1032561390" sldId="368"/>
            <ac:spMk id="16" creationId="{EFA6790B-8B3A-9414-F189-5E84ACBAF58B}"/>
          </ac:spMkLst>
        </pc:spChg>
        <pc:spChg chg="add mod">
          <ac:chgData name="Bess Dunlevy" userId="dd4b9a8537dbe9d0" providerId="LiveId" clId="{BDCA9A86-9363-44DD-B9A0-0B3B0FC54A5C}" dt="2024-09-06T00:39:10.399" v="325" actId="20577"/>
          <ac:spMkLst>
            <pc:docMk/>
            <pc:sldMk cId="1032561390" sldId="368"/>
            <ac:spMk id="17" creationId="{1AE4F216-3C91-10C6-EDFC-56F7C7A2E033}"/>
          </ac:spMkLst>
        </pc:spChg>
        <pc:graphicFrameChg chg="add mod modGraphic">
          <ac:chgData name="Bess Dunlevy" userId="dd4b9a8537dbe9d0" providerId="LiveId" clId="{BDCA9A86-9363-44DD-B9A0-0B3B0FC54A5C}" dt="2024-09-06T00:38:34.593" v="294" actId="1076"/>
          <ac:graphicFrameMkLst>
            <pc:docMk/>
            <pc:sldMk cId="1032561390" sldId="368"/>
            <ac:graphicFrameMk id="2" creationId="{63BE2CC1-03AB-E67A-F7BC-8D672F55C54F}"/>
          </ac:graphicFrameMkLst>
        </pc:graphicFrameChg>
        <pc:graphicFrameChg chg="add mod">
          <ac:chgData name="Bess Dunlevy" userId="dd4b9a8537dbe9d0" providerId="LiveId" clId="{BDCA9A86-9363-44DD-B9A0-0B3B0FC54A5C}" dt="2024-09-06T00:31:19.885" v="123"/>
          <ac:graphicFrameMkLst>
            <pc:docMk/>
            <pc:sldMk cId="1032561390" sldId="368"/>
            <ac:graphicFrameMk id="6" creationId="{9615F739-483F-791A-9342-9C7F672BF5C9}"/>
          </ac:graphicFrameMkLst>
        </pc:graphicFrameChg>
        <pc:graphicFrameChg chg="add mod modGraphic">
          <ac:chgData name="Bess Dunlevy" userId="dd4b9a8537dbe9d0" providerId="LiveId" clId="{BDCA9A86-9363-44DD-B9A0-0B3B0FC54A5C}" dt="2024-09-06T00:32:12.352" v="134" actId="207"/>
          <ac:graphicFrameMkLst>
            <pc:docMk/>
            <pc:sldMk cId="1032561390" sldId="368"/>
            <ac:graphicFrameMk id="7" creationId="{82B28EB7-93E3-5A52-B9B8-9EB039B9565A}"/>
          </ac:graphicFrameMkLst>
        </pc:graphicFrameChg>
        <pc:picChg chg="del">
          <ac:chgData name="Bess Dunlevy" userId="dd4b9a8537dbe9d0" providerId="LiveId" clId="{BDCA9A86-9363-44DD-B9A0-0B3B0FC54A5C}" dt="2024-09-06T00:25:01.294" v="22" actId="21"/>
          <ac:picMkLst>
            <pc:docMk/>
            <pc:sldMk cId="1032561390" sldId="368"/>
            <ac:picMk id="9" creationId="{16BCC30B-76FD-AAF7-2EDE-3A53C6542D6B}"/>
          </ac:picMkLst>
        </pc:picChg>
      </pc:sldChg>
      <pc:sldChg chg="addSp delSp modSp add mod">
        <pc:chgData name="Bess Dunlevy" userId="dd4b9a8537dbe9d0" providerId="LiveId" clId="{BDCA9A86-9363-44DD-B9A0-0B3B0FC54A5C}" dt="2024-09-06T00:41:11.623" v="407" actId="207"/>
        <pc:sldMkLst>
          <pc:docMk/>
          <pc:sldMk cId="1465005187" sldId="369"/>
        </pc:sldMkLst>
        <pc:spChg chg="del">
          <ac:chgData name="Bess Dunlevy" userId="dd4b9a8537dbe9d0" providerId="LiveId" clId="{BDCA9A86-9363-44DD-B9A0-0B3B0FC54A5C}" dt="2024-09-06T00:39:38.435" v="327" actId="478"/>
          <ac:spMkLst>
            <pc:docMk/>
            <pc:sldMk cId="1465005187" sldId="369"/>
            <ac:spMk id="16" creationId="{EFA6790B-8B3A-9414-F189-5E84ACBAF58B}"/>
          </ac:spMkLst>
        </pc:spChg>
        <pc:graphicFrameChg chg="add del mod modGraphic">
          <ac:chgData name="Bess Dunlevy" userId="dd4b9a8537dbe9d0" providerId="LiveId" clId="{BDCA9A86-9363-44DD-B9A0-0B3B0FC54A5C}" dt="2024-09-06T00:41:11.623" v="407" actId="207"/>
          <ac:graphicFrameMkLst>
            <pc:docMk/>
            <pc:sldMk cId="1465005187" sldId="369"/>
            <ac:graphicFrameMk id="2" creationId="{63BE2CC1-03AB-E67A-F7BC-8D672F55C54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4" y="136350"/>
            <a:ext cx="6740375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Ejemplo de plantilla de matriz RACI de PDCA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7984" y="1386977"/>
            <a:ext cx="8757866" cy="48925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245748"/>
              </p:ext>
            </p:extLst>
          </p:nvPr>
        </p:nvGraphicFramePr>
        <p:xfrm>
          <a:off x="310552" y="484874"/>
          <a:ext cx="11628406" cy="5660017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Actividad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producto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Gerente de éxito del cliente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Diseñador de UX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Equipo de Marketing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Analista de datos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Analizar los pasos de incorporación existentes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Hacer una lluvia de ideas sobre mejoras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Seleccionar los cambios más efectivos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Desarrollar una línea de tiempo del proyecto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Diseñar un nuevo flujo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Implementar cambios en la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Comunicar actualizaciones a los clientes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Recopilar comentarios de nuevos usuarios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Analizar los comentarios de los clientes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Evaluar el impacto en las métricas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las victorias rápidas para mejorar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Actuar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Ajustar el flujo de incorporación según los datos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Actualizar la documentación de incorporación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Iniciar una encuesta de incorporación de clientes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43626"/>
              </p:ext>
            </p:extLst>
          </p:nvPr>
        </p:nvGraphicFramePr>
        <p:xfrm>
          <a:off x="310552" y="64749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Responsable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cargo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Consultor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890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Informado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51881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2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Plantilla de ejemplo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1197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Leyenda de RACI</a:t>
            </a: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26394"/>
              </p:ext>
            </p:extLst>
          </p:nvPr>
        </p:nvGraphicFramePr>
        <p:xfrm>
          <a:off x="310552" y="383274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Actividad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producto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 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Actuar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2823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77255"/>
              </p:ext>
            </p:extLst>
          </p:nvPr>
        </p:nvGraphicFramePr>
        <p:xfrm>
          <a:off x="310552" y="63733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874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Responsable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874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cargo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874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Consultor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874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Informado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181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Leyenda de RACI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EC6B40-B0E2-30CE-B47A-CED9CB0A7819}"/>
              </a:ext>
            </a:extLst>
          </p:cNvPr>
          <p:cNvSpPr txBox="1"/>
          <p:nvPr/>
        </p:nvSpPr>
        <p:spPr>
          <a:xfrm>
            <a:off x="3048000" y="6581001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r>
              <a:rPr lang="es-419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Proporcionado por Smartsheet, Inc.</a:t>
            </a:r>
            <a:endParaRPr lang="en-US" sz="12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3157</TotalTime>
  <Words>351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Lemon Tree</cp:lastModifiedBy>
  <cp:revision>93</cp:revision>
  <dcterms:created xsi:type="dcterms:W3CDTF">2022-05-22T18:55:25Z</dcterms:created>
  <dcterms:modified xsi:type="dcterms:W3CDTF">2025-04-14T09:02:57Z</dcterms:modified>
</cp:coreProperties>
</file>